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721" r:id="rId4"/>
    <p:sldMasterId id="2147483746" r:id="rId5"/>
    <p:sldMasterId id="2147483759" r:id="rId6"/>
    <p:sldMasterId id="2147483787" r:id="rId7"/>
    <p:sldMasterId id="2147483807" r:id="rId8"/>
  </p:sldMasterIdLst>
  <p:notesMasterIdLst>
    <p:notesMasterId r:id="rId41"/>
  </p:notesMasterIdLst>
  <p:sldIdLst>
    <p:sldId id="450" r:id="rId9"/>
    <p:sldId id="270" r:id="rId10"/>
    <p:sldId id="260" r:id="rId11"/>
    <p:sldId id="452" r:id="rId12"/>
    <p:sldId id="6458" r:id="rId13"/>
    <p:sldId id="256" r:id="rId14"/>
    <p:sldId id="257" r:id="rId15"/>
    <p:sldId id="258" r:id="rId16"/>
    <p:sldId id="259" r:id="rId17"/>
    <p:sldId id="2007577428" r:id="rId18"/>
    <p:sldId id="2007577429" r:id="rId19"/>
    <p:sldId id="356" r:id="rId20"/>
    <p:sldId id="2007577431" r:id="rId21"/>
    <p:sldId id="2007577432" r:id="rId22"/>
    <p:sldId id="261" r:id="rId23"/>
    <p:sldId id="1031" r:id="rId24"/>
    <p:sldId id="897" r:id="rId25"/>
    <p:sldId id="2007577433" r:id="rId26"/>
    <p:sldId id="6437" r:id="rId27"/>
    <p:sldId id="6065" r:id="rId28"/>
    <p:sldId id="2007577434" r:id="rId29"/>
    <p:sldId id="2007577435" r:id="rId30"/>
    <p:sldId id="267" r:id="rId31"/>
    <p:sldId id="2007577438" r:id="rId32"/>
    <p:sldId id="2007577436" r:id="rId33"/>
    <p:sldId id="2007577437" r:id="rId34"/>
    <p:sldId id="2007577378" r:id="rId35"/>
    <p:sldId id="2007577439" r:id="rId36"/>
    <p:sldId id="2007577440" r:id="rId37"/>
    <p:sldId id="6463" r:id="rId38"/>
    <p:sldId id="2007577441" r:id="rId39"/>
    <p:sldId id="6451" r:id="rId40"/>
  </p:sldIdLst>
  <p:sldSz cx="18288000" cy="10287000"/>
  <p:notesSz cx="6858000" cy="9144000"/>
  <p:embeddedFontLst>
    <p:embeddedFont>
      <p:font typeface="#9Slide03 AmpleSoft Bold" panose="020B0604020202020204" charset="0"/>
      <p:regular r:id="rId42"/>
    </p:embeddedFont>
    <p:embeddedFont>
      <p:font typeface="#9Slide03 AllRoundGothic" panose="020B0604020202020204" charset="0"/>
      <p:regular r:id="rId43"/>
    </p:embeddedFont>
    <p:embeddedFont>
      <p:font typeface="#9Slide03 Roboto Medium" panose="020B0604020202020204" charset="0"/>
      <p:regular r:id="rId44"/>
    </p:embeddedFont>
    <p:embeddedFont>
      <p:font typeface="#9Slide03 SVNEvery Movie Every " panose="02000500000000000000" charset="0"/>
      <p:regular r:id="rId45"/>
    </p:embeddedFont>
    <p:embeddedFont>
      <p:font typeface="Livvic" panose="020B0604020202020204" charset="0"/>
      <p:regular r:id="rId46"/>
      <p:bold r:id="rId47"/>
      <p:italic r:id="rId48"/>
      <p:boldItalic r:id="rId49"/>
    </p:embeddedFont>
    <p:embeddedFont>
      <p:font typeface="Fredoka One" panose="020B0604020202020204" charset="0"/>
      <p:regular r:id="rId50"/>
    </p:embeddedFont>
    <p:embeddedFont>
      <p:font typeface="Helvetica" panose="020B060402020202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Roboto Condensed Light" panose="020B0604020202020204" charset="0"/>
      <p:regular r:id="rId57"/>
      <p:italic r:id="rId58"/>
    </p:embeddedFont>
    <p:embeddedFont>
      <p:font typeface="Calibri" panose="020F0502020204030204" pitchFamily="34" charset="0"/>
      <p:regular r:id="rId59"/>
      <p:bold r:id="rId60"/>
      <p:italic r:id="rId61"/>
      <p:boldItalic r:id="rId62"/>
    </p:embeddedFont>
    <p:embeddedFont>
      <p:font typeface="#9Slide05 SVNVanilla Daisy Pro" panose="020B0604020202020204" charset="0"/>
      <p:regular r:id="rId63"/>
    </p:embeddedFont>
    <p:embeddedFont>
      <p:font typeface="#9Slide03 IcielUni Sans Heavy" panose="020B0604020202020204" charset="0"/>
      <p:bold r:id="rId64"/>
    </p:embeddedFont>
    <p:embeddedFont>
      <p:font typeface="#9Slide03 IcielNovecento sans E" panose="020B0604020202020204" charset="0"/>
      <p:bold r:id="rId65"/>
    </p:embeddedFont>
    <p:embeddedFont>
      <p:font typeface="#9Slide03 Bebas Neue Bold" panose="020B0604020202020204" charset="0"/>
      <p:bold r:id="rId66"/>
    </p:embeddedFont>
    <p:embeddedFont>
      <p:font typeface="Meiryo" panose="020B0604020202020204" charset="-128"/>
      <p:regular r:id="rId67"/>
      <p:bold r:id="rId68"/>
      <p:italic r:id="rId69"/>
      <p:boldItalic r:id="rId70"/>
    </p:embeddedFont>
    <p:embeddedFont>
      <p:font typeface="#9Slide07 IcielCadena" panose="020B0604020202020204" charset="0"/>
      <p:bold r:id="rId71"/>
    </p:embeddedFont>
    <p:embeddedFont>
      <p:font typeface="#9Slide07 IcielLa Chic Pro Shad" panose="020B0604020202020204" charset="0"/>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DCDB"/>
    <a:srgbClr val="CAEEEF"/>
    <a:srgbClr val="DCFAF6"/>
    <a:srgbClr val="BDD765"/>
    <a:srgbClr val="4BACC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76" autoAdjust="0"/>
    <p:restoredTop sz="93955" autoAdjust="0"/>
  </p:normalViewPr>
  <p:slideViewPr>
    <p:cSldViewPr>
      <p:cViewPr varScale="1">
        <p:scale>
          <a:sx n="44" d="100"/>
          <a:sy n="44" d="100"/>
        </p:scale>
        <p:origin x="54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font" Target="fonts/font27.fntdata"/><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20.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8" Type="http://schemas.openxmlformats.org/officeDocument/2006/relationships/slideMaster" Target="slideMasters/slideMaster8.xml"/><Relationship Id="rId51" Type="http://schemas.openxmlformats.org/officeDocument/2006/relationships/font" Target="fonts/font10.fntdata"/><Relationship Id="rId72" Type="http://schemas.openxmlformats.org/officeDocument/2006/relationships/font" Target="fonts/font31.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2.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font" Target="fonts/font29.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font" Target="fonts/font9.fntdata"/><Relationship Id="rId55" Type="http://schemas.openxmlformats.org/officeDocument/2006/relationships/font" Target="fonts/font14.fntdata"/><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font" Target="fonts/font3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F71361-E740-498A-B868-909777876AB9}"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6CBCD5-C023-431D-8D61-23D9796DE45C}" type="slidenum">
              <a:rPr lang="en-US" smtClean="0"/>
              <a:t>‹#›</a:t>
            </a:fld>
            <a:endParaRPr lang="en-US"/>
          </a:p>
        </p:txBody>
      </p:sp>
    </p:spTree>
    <p:extLst>
      <p:ext uri="{BB962C8B-B14F-4D97-AF65-F5344CB8AC3E}">
        <p14:creationId xmlns:p14="http://schemas.microsoft.com/office/powerpoint/2010/main" val="3381356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6CBCD5-C023-431D-8D61-23D9796DE45C}" type="slidenum">
              <a:rPr lang="en-US" smtClean="0"/>
              <a:t>6</a:t>
            </a:fld>
            <a:endParaRPr lang="en-US"/>
          </a:p>
        </p:txBody>
      </p:sp>
    </p:spTree>
    <p:extLst>
      <p:ext uri="{BB962C8B-B14F-4D97-AF65-F5344CB8AC3E}">
        <p14:creationId xmlns:p14="http://schemas.microsoft.com/office/powerpoint/2010/main" val="2940593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ACBFC2-B557-4E99-9802-09FCE7A695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405530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8207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10.12.2025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40728387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247775" y="2564609"/>
            <a:ext cx="15773400" cy="4279106"/>
          </a:xfrm>
        </p:spPr>
        <p:txBody>
          <a:bodyPr anchor="b"/>
          <a:lstStyle>
            <a:lvl1pPr>
              <a:defRPr sz="9000"/>
            </a:lvl1pPr>
          </a:lstStyle>
          <a:p>
            <a:r>
              <a:rPr lang="de-DE"/>
              <a:t>Titelmasterformat durch Klicken bearbeiten</a:t>
            </a:r>
          </a:p>
        </p:txBody>
      </p:sp>
      <p:sp>
        <p:nvSpPr>
          <p:cNvPr id="3" name="Textplatzhalter 2"/>
          <p:cNvSpPr>
            <a:spLocks noGrp="1"/>
          </p:cNvSpPr>
          <p:nvPr>
            <p:ph type="body" idx="1"/>
          </p:nvPr>
        </p:nvSpPr>
        <p:spPr>
          <a:xfrm>
            <a:off x="1247775" y="6884197"/>
            <a:ext cx="15773400" cy="2250281"/>
          </a:xfr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FDFAF59-80FD-42F8-B77B-6179688B7234}" type="datetimeFigureOut">
              <a:rPr lang="de-DE" smtClean="0"/>
              <a:t>10.12.2025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6228443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257300" y="2738439"/>
            <a:ext cx="7772400" cy="652700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9258300" y="2738439"/>
            <a:ext cx="7772400" cy="652700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3FDFAF59-80FD-42F8-B77B-6179688B7234}" type="datetimeFigureOut">
              <a:rPr lang="de-DE" smtClean="0"/>
              <a:t>10.12.2025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1622115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259682" y="547690"/>
            <a:ext cx="15773400" cy="1988345"/>
          </a:xfrm>
        </p:spPr>
        <p:txBody>
          <a:bodyPr/>
          <a:lstStyle/>
          <a:p>
            <a:r>
              <a:rPr lang="de-DE"/>
              <a:t>Titelmasterformat durch Klicken bearbeiten</a:t>
            </a:r>
          </a:p>
        </p:txBody>
      </p:sp>
      <p:sp>
        <p:nvSpPr>
          <p:cNvPr id="3" name="Textplatzhalter 2"/>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de-DE"/>
              <a:t>Formatvorlagen des Textmasters bearbeiten</a:t>
            </a:r>
          </a:p>
        </p:txBody>
      </p:sp>
      <p:sp>
        <p:nvSpPr>
          <p:cNvPr id="4" name="Inhaltsplatzhalter 3"/>
          <p:cNvSpPr>
            <a:spLocks noGrp="1"/>
          </p:cNvSpPr>
          <p:nvPr>
            <p:ph sz="half" idx="2"/>
          </p:nvPr>
        </p:nvSpPr>
        <p:spPr>
          <a:xfrm>
            <a:off x="1259684" y="3757613"/>
            <a:ext cx="7736681" cy="552688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de-DE"/>
              <a:t>Formatvorlagen des Textmasters bearbeiten</a:t>
            </a:r>
          </a:p>
        </p:txBody>
      </p:sp>
      <p:sp>
        <p:nvSpPr>
          <p:cNvPr id="6" name="Inhaltsplatzhalter 5"/>
          <p:cNvSpPr>
            <a:spLocks noGrp="1"/>
          </p:cNvSpPr>
          <p:nvPr>
            <p:ph sz="quarter" idx="4"/>
          </p:nvPr>
        </p:nvSpPr>
        <p:spPr>
          <a:xfrm>
            <a:off x="9258300" y="3757613"/>
            <a:ext cx="7774782" cy="552688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3FDFAF59-80FD-42F8-B77B-6179688B7234}" type="datetimeFigureOut">
              <a:rPr lang="de-DE" smtClean="0"/>
              <a:t>10.12.2025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6950706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3FDFAF59-80FD-42F8-B77B-6179688B7234}" type="datetimeFigureOut">
              <a:rPr lang="de-DE" smtClean="0"/>
              <a:t>10.12.2025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0815270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DFAF59-80FD-42F8-B77B-6179688B7234}" type="datetimeFigureOut">
              <a:rPr lang="de-DE" smtClean="0"/>
              <a:t>10.12.2025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0754279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259684" y="685800"/>
            <a:ext cx="5898356" cy="2400300"/>
          </a:xfrm>
        </p:spPr>
        <p:txBody>
          <a:bodyPr anchor="b"/>
          <a:lstStyle>
            <a:lvl1pPr>
              <a:defRPr sz="4800"/>
            </a:lvl1pPr>
          </a:lstStyle>
          <a:p>
            <a:r>
              <a:rPr lang="de-DE"/>
              <a:t>Titelmasterformat durch Klicken bearbeiten</a:t>
            </a:r>
          </a:p>
        </p:txBody>
      </p:sp>
      <p:sp>
        <p:nvSpPr>
          <p:cNvPr id="3" name="Inhaltsplatzhalt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DFAF59-80FD-42F8-B77B-6179688B7234}" type="datetimeFigureOut">
              <a:rPr lang="de-DE" smtClean="0"/>
              <a:t>10.12.2025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080888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259684" y="685800"/>
            <a:ext cx="5898356" cy="2400300"/>
          </a:xfrm>
        </p:spPr>
        <p:txBody>
          <a:bodyPr anchor="b"/>
          <a:lstStyle>
            <a:lvl1pPr>
              <a:defRPr sz="4800"/>
            </a:lvl1pPr>
          </a:lstStyle>
          <a:p>
            <a:r>
              <a:rPr lang="de-DE"/>
              <a:t>Titelmasterformat durch Klicken bearbeiten</a:t>
            </a:r>
          </a:p>
        </p:txBody>
      </p:sp>
      <p:sp>
        <p:nvSpPr>
          <p:cNvPr id="3" name="Bildplatzhalter 2"/>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de-DE"/>
          </a:p>
        </p:txBody>
      </p:sp>
      <p:sp>
        <p:nvSpPr>
          <p:cNvPr id="4" name="Textplatzhalter 3"/>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DFAF59-80FD-42F8-B77B-6179688B7234}" type="datetimeFigureOut">
              <a:rPr lang="de-DE" smtClean="0"/>
              <a:t>10.12.2025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4117438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10.12.2025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1662933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13087350" y="547689"/>
            <a:ext cx="3943350" cy="8717757"/>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1257300" y="547689"/>
            <a:ext cx="11601450" cy="8717757"/>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10.12.2025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618447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12/10/2025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21670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12/10/2025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0386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12/10/2025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0740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4F7E-D3EE-4820-A3AD-ED3B625C9722}"/>
              </a:ext>
            </a:extLst>
          </p:cNvPr>
          <p:cNvSpPr>
            <a:spLocks noGrp="1"/>
          </p:cNvSpPr>
          <p:nvPr>
            <p:ph type="title"/>
          </p:nvPr>
        </p:nvSpPr>
        <p:spPr>
          <a:xfrm>
            <a:off x="1247775" y="2564608"/>
            <a:ext cx="15773400" cy="4279106"/>
          </a:xfrm>
        </p:spPr>
        <p:txBody>
          <a:bodyPr anchor="b"/>
          <a:lstStyle>
            <a:lvl1pPr>
              <a:defRPr sz="9000"/>
            </a:lvl1p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9FD24213-3B95-472D-8785-BE59015C4C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365294BB-560D-413B-9D7A-3598EAE7F962}"/>
              </a:ext>
            </a:extLst>
          </p:cNvPr>
          <p:cNvSpPr>
            <a:spLocks noGrp="1"/>
          </p:cNvSpPr>
          <p:nvPr>
            <p:ph type="dt" sz="half" idx="10"/>
          </p:nvPr>
        </p:nvSpPr>
        <p:spPr/>
        <p:txBody>
          <a:bodyPr/>
          <a:lstStyle/>
          <a:p>
            <a:fld id="{E69B9EE9-F3BF-4B40-83E7-C9BC68FDDB0E}" type="datetimeFigureOut">
              <a:rPr lang="en-US" smtClean="0"/>
              <a:t>12/10/2025</a:t>
            </a:fld>
            <a:endParaRPr lang="en-US"/>
          </a:p>
        </p:txBody>
      </p:sp>
      <p:sp>
        <p:nvSpPr>
          <p:cNvPr id="5" name="Footer Placeholder 4">
            <a:extLst>
              <a:ext uri="{FF2B5EF4-FFF2-40B4-BE49-F238E27FC236}">
                <a16:creationId xmlns:a16="http://schemas.microsoft.com/office/drawing/2014/main" id="{AE75350E-44F0-4025-9EB2-2D4F2BDA0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69078-1C98-4DDD-8D87-7B41D5B177FA}"/>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10442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1257300" y="2738438"/>
            <a:ext cx="7772400" cy="65270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9258300" y="2738438"/>
            <a:ext cx="7772400" cy="65270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12/10/2025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30917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6C2B-F82F-462A-99E3-CE7D93521F73}"/>
              </a:ext>
            </a:extLst>
          </p:cNvPr>
          <p:cNvSpPr>
            <a:spLocks noGrp="1"/>
          </p:cNvSpPr>
          <p:nvPr>
            <p:ph type="title"/>
          </p:nvPr>
        </p:nvSpPr>
        <p:spPr>
          <a:xfrm>
            <a:off x="1259682" y="547688"/>
            <a:ext cx="15773400" cy="1988345"/>
          </a:xfrm>
        </p:spPr>
        <p:txBody>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0F9B284C-B949-459C-9DA6-77C3B837CCD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ontent Placeholder 3">
            <a:extLst>
              <a:ext uri="{FF2B5EF4-FFF2-40B4-BE49-F238E27FC236}">
                <a16:creationId xmlns:a16="http://schemas.microsoft.com/office/drawing/2014/main" id="{E73A660E-686F-40E7-A651-8AAC2D860D7B}"/>
              </a:ext>
            </a:extLst>
          </p:cNvPr>
          <p:cNvSpPr>
            <a:spLocks noGrp="1"/>
          </p:cNvSpPr>
          <p:nvPr>
            <p:ph sz="half" idx="2"/>
          </p:nvPr>
        </p:nvSpPr>
        <p:spPr>
          <a:xfrm>
            <a:off x="1259683" y="3757613"/>
            <a:ext cx="7736681"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Text Placeholder 4">
            <a:extLst>
              <a:ext uri="{FF2B5EF4-FFF2-40B4-BE49-F238E27FC236}">
                <a16:creationId xmlns:a16="http://schemas.microsoft.com/office/drawing/2014/main" id="{333BB39A-7312-4F84-8CA0-C0FC4E83899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ontent Placeholder 5">
            <a:extLst>
              <a:ext uri="{FF2B5EF4-FFF2-40B4-BE49-F238E27FC236}">
                <a16:creationId xmlns:a16="http://schemas.microsoft.com/office/drawing/2014/main" id="{CCFFA6DE-E54E-4523-9A80-B1AD0BBC05B5}"/>
              </a:ext>
            </a:extLst>
          </p:cNvPr>
          <p:cNvSpPr>
            <a:spLocks noGrp="1"/>
          </p:cNvSpPr>
          <p:nvPr>
            <p:ph sz="quarter" idx="4"/>
          </p:nvPr>
        </p:nvSpPr>
        <p:spPr>
          <a:xfrm>
            <a:off x="9258300" y="3757613"/>
            <a:ext cx="7774782"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Date Placeholder 6">
            <a:extLst>
              <a:ext uri="{FF2B5EF4-FFF2-40B4-BE49-F238E27FC236}">
                <a16:creationId xmlns:a16="http://schemas.microsoft.com/office/drawing/2014/main" id="{AA965E7B-A410-4214-B1AC-7B3A46F9D77D}"/>
              </a:ext>
            </a:extLst>
          </p:cNvPr>
          <p:cNvSpPr>
            <a:spLocks noGrp="1"/>
          </p:cNvSpPr>
          <p:nvPr>
            <p:ph type="dt" sz="half" idx="10"/>
          </p:nvPr>
        </p:nvSpPr>
        <p:spPr/>
        <p:txBody>
          <a:bodyPr/>
          <a:lstStyle/>
          <a:p>
            <a:fld id="{E69B9EE9-F3BF-4B40-83E7-C9BC68FDDB0E}" type="datetimeFigureOut">
              <a:rPr lang="en-US" smtClean="0"/>
              <a:t>12/10/2025</a:t>
            </a:fld>
            <a:endParaRPr lang="en-US"/>
          </a:p>
        </p:txBody>
      </p:sp>
      <p:sp>
        <p:nvSpPr>
          <p:cNvPr id="8" name="Footer Placeholder 7">
            <a:extLst>
              <a:ext uri="{FF2B5EF4-FFF2-40B4-BE49-F238E27FC236}">
                <a16:creationId xmlns:a16="http://schemas.microsoft.com/office/drawing/2014/main" id="{BDCE3857-B780-468D-934E-A75921E727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34A56-869A-4922-8B3A-1247CAC299F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16307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12/10/2025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26789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0514-EABD-44DD-9FEE-FD3B6993B01C}"/>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B489CFA-7BE8-4E2D-A2D2-69DFDF67AB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Text Placeholder 3">
            <a:extLst>
              <a:ext uri="{FF2B5EF4-FFF2-40B4-BE49-F238E27FC236}">
                <a16:creationId xmlns:a16="http://schemas.microsoft.com/office/drawing/2014/main" id="{7995BA20-5216-49BC-A672-DBE07E4F3D0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D206E611-CB59-47AA-B2BD-1C42BF09C3BC}"/>
              </a:ext>
            </a:extLst>
          </p:cNvPr>
          <p:cNvSpPr>
            <a:spLocks noGrp="1"/>
          </p:cNvSpPr>
          <p:nvPr>
            <p:ph type="dt" sz="half" idx="10"/>
          </p:nvPr>
        </p:nvSpPr>
        <p:spPr/>
        <p:txBody>
          <a:bodyPr/>
          <a:lstStyle/>
          <a:p>
            <a:fld id="{E69B9EE9-F3BF-4B40-83E7-C9BC68FDDB0E}" type="datetimeFigureOut">
              <a:rPr lang="en-US" smtClean="0"/>
              <a:t>12/10/2025</a:t>
            </a:fld>
            <a:endParaRPr lang="en-US"/>
          </a:p>
        </p:txBody>
      </p:sp>
      <p:sp>
        <p:nvSpPr>
          <p:cNvPr id="6" name="Footer Placeholder 5">
            <a:extLst>
              <a:ext uri="{FF2B5EF4-FFF2-40B4-BE49-F238E27FC236}">
                <a16:creationId xmlns:a16="http://schemas.microsoft.com/office/drawing/2014/main" id="{38DB9AB8-1888-4A05-98BB-75EDB0594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02696-3ED7-48D6-A149-7A51503D6EF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195122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12/10/2025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93053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9855-67DD-499C-8452-982BD998BC08}"/>
              </a:ext>
            </a:extLst>
          </p:cNvPr>
          <p:cNvSpPr>
            <a:spLocks noGrp="1"/>
          </p:cNvSpPr>
          <p:nvPr>
            <p:ph type="title"/>
          </p:nvPr>
        </p:nvSpPr>
        <p:spPr/>
        <p:txBody>
          <a:bodyPr/>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B82C6DC6-9849-4FC4-9261-E617428F3F5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E0E46057-7577-44E5-BB5D-ECDD39E154B2}"/>
              </a:ext>
            </a:extLst>
          </p:cNvPr>
          <p:cNvSpPr>
            <a:spLocks noGrp="1"/>
          </p:cNvSpPr>
          <p:nvPr>
            <p:ph type="dt" sz="half" idx="10"/>
          </p:nvPr>
        </p:nvSpPr>
        <p:spPr/>
        <p:txBody>
          <a:bodyPr/>
          <a:lstStyle/>
          <a:p>
            <a:fld id="{E69B9EE9-F3BF-4B40-83E7-C9BC68FDDB0E}" type="datetimeFigureOut">
              <a:rPr lang="en-US" smtClean="0"/>
              <a:t>12/10/2025</a:t>
            </a:fld>
            <a:endParaRPr lang="en-US"/>
          </a:p>
        </p:txBody>
      </p:sp>
      <p:sp>
        <p:nvSpPr>
          <p:cNvPr id="5" name="Footer Placeholder 4">
            <a:extLst>
              <a:ext uri="{FF2B5EF4-FFF2-40B4-BE49-F238E27FC236}">
                <a16:creationId xmlns:a16="http://schemas.microsoft.com/office/drawing/2014/main" id="{AEBC3C06-0118-458A-A21D-1513B54EE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12FCB-C0A3-4A28-A0CB-001BAE7B2F9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91127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98B65-A8D7-4F99-BB18-A087CE882C61}"/>
              </a:ext>
            </a:extLst>
          </p:cNvPr>
          <p:cNvSpPr>
            <a:spLocks noGrp="1"/>
          </p:cNvSpPr>
          <p:nvPr>
            <p:ph type="title" orient="vert"/>
          </p:nvPr>
        </p:nvSpPr>
        <p:spPr>
          <a:xfrm>
            <a:off x="13087350" y="547688"/>
            <a:ext cx="3943350" cy="8717757"/>
          </a:xfrm>
        </p:spPr>
        <p:txBody>
          <a:bodyPr vert="eaVert"/>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D5E81FE7-0BD2-442E-B5C1-9521C7233BEE}"/>
              </a:ext>
            </a:extLst>
          </p:cNvPr>
          <p:cNvSpPr>
            <a:spLocks noGrp="1"/>
          </p:cNvSpPr>
          <p:nvPr>
            <p:ph type="body" orient="vert" idx="1"/>
          </p:nvPr>
        </p:nvSpPr>
        <p:spPr>
          <a:xfrm>
            <a:off x="1257300" y="547688"/>
            <a:ext cx="11601450" cy="8717757"/>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3CB6CF68-26D3-4F28-A450-732051B06B64}"/>
              </a:ext>
            </a:extLst>
          </p:cNvPr>
          <p:cNvSpPr>
            <a:spLocks noGrp="1"/>
          </p:cNvSpPr>
          <p:nvPr>
            <p:ph type="dt" sz="half" idx="10"/>
          </p:nvPr>
        </p:nvSpPr>
        <p:spPr/>
        <p:txBody>
          <a:bodyPr/>
          <a:lstStyle/>
          <a:p>
            <a:fld id="{E69B9EE9-F3BF-4B40-83E7-C9BC68FDDB0E}" type="datetimeFigureOut">
              <a:rPr lang="en-US" smtClean="0"/>
              <a:t>12/10/2025</a:t>
            </a:fld>
            <a:endParaRPr lang="en-US"/>
          </a:p>
        </p:txBody>
      </p:sp>
      <p:sp>
        <p:nvSpPr>
          <p:cNvPr id="5" name="Footer Placeholder 4">
            <a:extLst>
              <a:ext uri="{FF2B5EF4-FFF2-40B4-BE49-F238E27FC236}">
                <a16:creationId xmlns:a16="http://schemas.microsoft.com/office/drawing/2014/main" id="{76A09996-5DA0-4115-872B-231E6D281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AEEDE-A7E5-467A-8DC1-E875707E02F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538651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5CFA52-3271-4C07-AA22-583CF8CF0EF4}"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99D2F-1F44-4972-BC4F-4C3825634BEA}" type="slidenum">
              <a:rPr lang="en-US" smtClean="0"/>
              <a:t>‹#›</a:t>
            </a:fld>
            <a:endParaRPr lang="en-US"/>
          </a:p>
        </p:txBody>
      </p:sp>
    </p:spTree>
    <p:extLst>
      <p:ext uri="{BB962C8B-B14F-4D97-AF65-F5344CB8AC3E}">
        <p14:creationId xmlns:p14="http://schemas.microsoft.com/office/powerpoint/2010/main" val="1713166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5CFA52-3271-4C07-AA22-583CF8CF0EF4}"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99D2F-1F44-4972-BC4F-4C3825634BEA}" type="slidenum">
              <a:rPr lang="en-US" smtClean="0"/>
              <a:t>‹#›</a:t>
            </a:fld>
            <a:endParaRPr lang="en-US"/>
          </a:p>
        </p:txBody>
      </p:sp>
    </p:spTree>
    <p:extLst>
      <p:ext uri="{BB962C8B-B14F-4D97-AF65-F5344CB8AC3E}">
        <p14:creationId xmlns:p14="http://schemas.microsoft.com/office/powerpoint/2010/main" val="2188070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5CFA52-3271-4C07-AA22-583CF8CF0EF4}"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99D2F-1F44-4972-BC4F-4C3825634BEA}" type="slidenum">
              <a:rPr lang="en-US" smtClean="0"/>
              <a:t>‹#›</a:t>
            </a:fld>
            <a:endParaRPr lang="en-US"/>
          </a:p>
        </p:txBody>
      </p:sp>
    </p:spTree>
    <p:extLst>
      <p:ext uri="{BB962C8B-B14F-4D97-AF65-F5344CB8AC3E}">
        <p14:creationId xmlns:p14="http://schemas.microsoft.com/office/powerpoint/2010/main" val="1804410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5CFA52-3271-4C07-AA22-583CF8CF0EF4}"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99D2F-1F44-4972-BC4F-4C3825634BEA}" type="slidenum">
              <a:rPr lang="en-US" smtClean="0"/>
              <a:t>‹#›</a:t>
            </a:fld>
            <a:endParaRPr lang="en-US"/>
          </a:p>
        </p:txBody>
      </p:sp>
    </p:spTree>
    <p:extLst>
      <p:ext uri="{BB962C8B-B14F-4D97-AF65-F5344CB8AC3E}">
        <p14:creationId xmlns:p14="http://schemas.microsoft.com/office/powerpoint/2010/main" val="1267352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5CFA52-3271-4C07-AA22-583CF8CF0EF4}" type="datetimeFigureOut">
              <a:rPr lang="en-US" smtClean="0"/>
              <a:t>12/10/2025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99D2F-1F44-4972-BC4F-4C3825634BEA}" type="slidenum">
              <a:rPr lang="en-US" smtClean="0"/>
              <a:t>‹#›</a:t>
            </a:fld>
            <a:endParaRPr lang="en-US"/>
          </a:p>
        </p:txBody>
      </p:sp>
    </p:spTree>
    <p:extLst>
      <p:ext uri="{BB962C8B-B14F-4D97-AF65-F5344CB8AC3E}">
        <p14:creationId xmlns:p14="http://schemas.microsoft.com/office/powerpoint/2010/main" val="404871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5CFA52-3271-4C07-AA22-583CF8CF0EF4}" type="datetimeFigureOut">
              <a:rPr lang="en-US" smtClean="0"/>
              <a:t>12/10/2025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99D2F-1F44-4972-BC4F-4C3825634BEA}" type="slidenum">
              <a:rPr lang="en-US" smtClean="0"/>
              <a:t>‹#›</a:t>
            </a:fld>
            <a:endParaRPr lang="en-US"/>
          </a:p>
        </p:txBody>
      </p:sp>
    </p:spTree>
    <p:extLst>
      <p:ext uri="{BB962C8B-B14F-4D97-AF65-F5344CB8AC3E}">
        <p14:creationId xmlns:p14="http://schemas.microsoft.com/office/powerpoint/2010/main" val="3151153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5CFA52-3271-4C07-AA22-583CF8CF0EF4}" type="datetimeFigureOut">
              <a:rPr lang="en-US" smtClean="0"/>
              <a:t>12/10/2025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599D2F-1F44-4972-BC4F-4C3825634BEA}" type="slidenum">
              <a:rPr lang="en-US" smtClean="0"/>
              <a:t>‹#›</a:t>
            </a:fld>
            <a:endParaRPr lang="en-US"/>
          </a:p>
        </p:txBody>
      </p:sp>
    </p:spTree>
    <p:extLst>
      <p:ext uri="{BB962C8B-B14F-4D97-AF65-F5344CB8AC3E}">
        <p14:creationId xmlns:p14="http://schemas.microsoft.com/office/powerpoint/2010/main" val="1314640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795CFA52-3271-4C07-AA22-583CF8CF0EF4}"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99D2F-1F44-4972-BC4F-4C3825634BEA}" type="slidenum">
              <a:rPr lang="en-US" smtClean="0"/>
              <a:t>‹#›</a:t>
            </a:fld>
            <a:endParaRPr lang="en-US"/>
          </a:p>
        </p:txBody>
      </p:sp>
    </p:spTree>
    <p:extLst>
      <p:ext uri="{BB962C8B-B14F-4D97-AF65-F5344CB8AC3E}">
        <p14:creationId xmlns:p14="http://schemas.microsoft.com/office/powerpoint/2010/main" val="2956617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795CFA52-3271-4C07-AA22-583CF8CF0EF4}"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99D2F-1F44-4972-BC4F-4C3825634BEA}" type="slidenum">
              <a:rPr lang="en-US" smtClean="0"/>
              <a:t>‹#›</a:t>
            </a:fld>
            <a:endParaRPr lang="en-US"/>
          </a:p>
        </p:txBody>
      </p:sp>
    </p:spTree>
    <p:extLst>
      <p:ext uri="{BB962C8B-B14F-4D97-AF65-F5344CB8AC3E}">
        <p14:creationId xmlns:p14="http://schemas.microsoft.com/office/powerpoint/2010/main" val="1450897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5CFA52-3271-4C07-AA22-583CF8CF0EF4}"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99D2F-1F44-4972-BC4F-4C3825634BEA}" type="slidenum">
              <a:rPr lang="en-US" smtClean="0"/>
              <a:t>‹#›</a:t>
            </a:fld>
            <a:endParaRPr lang="en-US"/>
          </a:p>
        </p:txBody>
      </p:sp>
    </p:spTree>
    <p:extLst>
      <p:ext uri="{BB962C8B-B14F-4D97-AF65-F5344CB8AC3E}">
        <p14:creationId xmlns:p14="http://schemas.microsoft.com/office/powerpoint/2010/main" val="3624729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5CFA52-3271-4C07-AA22-583CF8CF0EF4}"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99D2F-1F44-4972-BC4F-4C3825634BEA}" type="slidenum">
              <a:rPr lang="en-US" smtClean="0"/>
              <a:t>‹#›</a:t>
            </a:fld>
            <a:endParaRPr lang="en-US"/>
          </a:p>
        </p:txBody>
      </p:sp>
    </p:spTree>
    <p:extLst>
      <p:ext uri="{BB962C8B-B14F-4D97-AF65-F5344CB8AC3E}">
        <p14:creationId xmlns:p14="http://schemas.microsoft.com/office/powerpoint/2010/main" val="1706903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8134502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936750" y="0"/>
            <a:ext cx="20161493" cy="10287012"/>
            <a:chOff x="-468375" y="0"/>
            <a:chExt cx="10080746" cy="5143506"/>
          </a:xfrm>
        </p:grpSpPr>
        <p:sp>
          <p:nvSpPr>
            <p:cNvPr id="10" name="Google Shape;10;p2"/>
            <p:cNvSpPr/>
            <p:nvPr/>
          </p:nvSpPr>
          <p:spPr>
            <a:xfrm>
              <a:off x="-12775" y="0"/>
              <a:ext cx="9212423" cy="3981228"/>
            </a:xfrm>
            <a:custGeom>
              <a:avLst/>
              <a:gdLst/>
              <a:ahLst/>
              <a:cxnLst/>
              <a:rect l="l" t="t" r="r" b="b"/>
              <a:pathLst>
                <a:path w="258033" h="112655" extrusionOk="0">
                  <a:moveTo>
                    <a:pt x="0" y="0"/>
                  </a:moveTo>
                  <a:lnTo>
                    <a:pt x="0" y="112654"/>
                  </a:lnTo>
                  <a:lnTo>
                    <a:pt x="258032" y="112654"/>
                  </a:lnTo>
                  <a:lnTo>
                    <a:pt x="258032" y="0"/>
                  </a:ln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 name="Google Shape;11;p2"/>
            <p:cNvSpPr/>
            <p:nvPr/>
          </p:nvSpPr>
          <p:spPr>
            <a:xfrm>
              <a:off x="575811" y="3341522"/>
              <a:ext cx="7992388" cy="373685"/>
            </a:xfrm>
            <a:custGeom>
              <a:avLst/>
              <a:gdLst/>
              <a:ahLst/>
              <a:cxnLst/>
              <a:rect l="l" t="t" r="r" b="b"/>
              <a:pathLst>
                <a:path w="226157" h="10574" extrusionOk="0">
                  <a:moveTo>
                    <a:pt x="0" y="0"/>
                  </a:moveTo>
                  <a:lnTo>
                    <a:pt x="0" y="4280"/>
                  </a:lnTo>
                  <a:cubicBezTo>
                    <a:pt x="0" y="7861"/>
                    <a:pt x="2386" y="10573"/>
                    <a:pt x="5406" y="10573"/>
                  </a:cubicBezTo>
                  <a:cubicBezTo>
                    <a:pt x="5548" y="10573"/>
                    <a:pt x="5692" y="10567"/>
                    <a:pt x="5837" y="10555"/>
                  </a:cubicBezTo>
                  <a:lnTo>
                    <a:pt x="220320" y="10555"/>
                  </a:lnTo>
                  <a:cubicBezTo>
                    <a:pt x="220465" y="10567"/>
                    <a:pt x="220609" y="10573"/>
                    <a:pt x="220751" y="10573"/>
                  </a:cubicBezTo>
                  <a:cubicBezTo>
                    <a:pt x="223771" y="10573"/>
                    <a:pt x="226157" y="7861"/>
                    <a:pt x="226157" y="4280"/>
                  </a:cubicBezTo>
                  <a:lnTo>
                    <a:pt x="226157" y="0"/>
                  </a:lnTo>
                  <a:cubicBezTo>
                    <a:pt x="226157" y="3581"/>
                    <a:pt x="223771" y="6294"/>
                    <a:pt x="220751" y="6294"/>
                  </a:cubicBezTo>
                  <a:cubicBezTo>
                    <a:pt x="220609" y="6294"/>
                    <a:pt x="220465" y="6288"/>
                    <a:pt x="220320" y="6276"/>
                  </a:cubicBezTo>
                  <a:lnTo>
                    <a:pt x="5837" y="6276"/>
                  </a:lnTo>
                  <a:cubicBezTo>
                    <a:pt x="5692" y="6288"/>
                    <a:pt x="5548" y="6294"/>
                    <a:pt x="5406" y="6294"/>
                  </a:cubicBezTo>
                  <a:cubicBezTo>
                    <a:pt x="2386" y="6294"/>
                    <a:pt x="0" y="3581"/>
                    <a:pt x="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 name="Google Shape;12;p2"/>
            <p:cNvSpPr/>
            <p:nvPr/>
          </p:nvSpPr>
          <p:spPr>
            <a:xfrm>
              <a:off x="575811" y="394357"/>
              <a:ext cx="7992388" cy="3169680"/>
            </a:xfrm>
            <a:custGeom>
              <a:avLst/>
              <a:gdLst/>
              <a:ahLst/>
              <a:cxnLst/>
              <a:rect l="l" t="t" r="r" b="b"/>
              <a:pathLst>
                <a:path w="226157" h="89691" extrusionOk="0">
                  <a:moveTo>
                    <a:pt x="7168" y="1"/>
                  </a:moveTo>
                  <a:cubicBezTo>
                    <a:pt x="3206" y="1"/>
                    <a:pt x="0" y="3206"/>
                    <a:pt x="0" y="7168"/>
                  </a:cubicBezTo>
                  <a:lnTo>
                    <a:pt x="0" y="83078"/>
                  </a:lnTo>
                  <a:cubicBezTo>
                    <a:pt x="0" y="86846"/>
                    <a:pt x="2385" y="89690"/>
                    <a:pt x="5403" y="89690"/>
                  </a:cubicBezTo>
                  <a:cubicBezTo>
                    <a:pt x="5547" y="89690"/>
                    <a:pt x="5691" y="89684"/>
                    <a:pt x="5837" y="89671"/>
                  </a:cubicBezTo>
                  <a:lnTo>
                    <a:pt x="220078" y="89671"/>
                  </a:lnTo>
                  <a:cubicBezTo>
                    <a:pt x="220229" y="89671"/>
                    <a:pt x="220395" y="89671"/>
                    <a:pt x="220562" y="89686"/>
                  </a:cubicBezTo>
                  <a:cubicBezTo>
                    <a:pt x="220632" y="89689"/>
                    <a:pt x="220702" y="89690"/>
                    <a:pt x="220772" y="89690"/>
                  </a:cubicBezTo>
                  <a:cubicBezTo>
                    <a:pt x="223787" y="89690"/>
                    <a:pt x="226157" y="86832"/>
                    <a:pt x="226157" y="83078"/>
                  </a:cubicBezTo>
                  <a:lnTo>
                    <a:pt x="226157" y="7168"/>
                  </a:lnTo>
                  <a:cubicBezTo>
                    <a:pt x="226157" y="3206"/>
                    <a:pt x="222951" y="1"/>
                    <a:pt x="218989" y="1"/>
                  </a:cubicBez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 name="Google Shape;13;p2"/>
            <p:cNvSpPr/>
            <p:nvPr/>
          </p:nvSpPr>
          <p:spPr>
            <a:xfrm>
              <a:off x="3101336" y="3961948"/>
              <a:ext cx="151255" cy="128284"/>
            </a:xfrm>
            <a:custGeom>
              <a:avLst/>
              <a:gdLst/>
              <a:ahLst/>
              <a:cxnLst/>
              <a:rect l="l" t="t" r="r" b="b"/>
              <a:pathLst>
                <a:path w="4280" h="3630" extrusionOk="0">
                  <a:moveTo>
                    <a:pt x="0" y="0"/>
                  </a:moveTo>
                  <a:cubicBezTo>
                    <a:pt x="1240" y="938"/>
                    <a:pt x="2238" y="2178"/>
                    <a:pt x="2888" y="3599"/>
                  </a:cubicBezTo>
                  <a:cubicBezTo>
                    <a:pt x="2934" y="3599"/>
                    <a:pt x="2994" y="3614"/>
                    <a:pt x="3040" y="3629"/>
                  </a:cubicBezTo>
                  <a:cubicBezTo>
                    <a:pt x="3009" y="2314"/>
                    <a:pt x="3448" y="1028"/>
                    <a:pt x="428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 name="Google Shape;14;p2"/>
            <p:cNvSpPr/>
            <p:nvPr/>
          </p:nvSpPr>
          <p:spPr>
            <a:xfrm>
              <a:off x="4372651" y="3961948"/>
              <a:ext cx="398671" cy="1181558"/>
            </a:xfrm>
            <a:custGeom>
              <a:avLst/>
              <a:gdLst/>
              <a:ahLst/>
              <a:cxnLst/>
              <a:rect l="l" t="t" r="r" b="b"/>
              <a:pathLst>
                <a:path w="11281" h="33434" extrusionOk="0">
                  <a:moveTo>
                    <a:pt x="0" y="0"/>
                  </a:moveTo>
                  <a:cubicBezTo>
                    <a:pt x="1618" y="1270"/>
                    <a:pt x="2843" y="3070"/>
                    <a:pt x="3282" y="5066"/>
                  </a:cubicBezTo>
                  <a:lnTo>
                    <a:pt x="4960" y="12732"/>
                  </a:lnTo>
                  <a:cubicBezTo>
                    <a:pt x="5399" y="14728"/>
                    <a:pt x="4945" y="16528"/>
                    <a:pt x="3886" y="17798"/>
                  </a:cubicBezTo>
                  <a:lnTo>
                    <a:pt x="5187" y="24482"/>
                  </a:lnTo>
                  <a:cubicBezTo>
                    <a:pt x="5761" y="27340"/>
                    <a:pt x="5066" y="29910"/>
                    <a:pt x="3508" y="31740"/>
                  </a:cubicBezTo>
                  <a:lnTo>
                    <a:pt x="3735" y="33434"/>
                  </a:lnTo>
                  <a:lnTo>
                    <a:pt x="7561" y="33434"/>
                  </a:lnTo>
                  <a:lnTo>
                    <a:pt x="7773" y="31740"/>
                  </a:lnTo>
                  <a:cubicBezTo>
                    <a:pt x="6215" y="29910"/>
                    <a:pt x="5535" y="27340"/>
                    <a:pt x="6094" y="24482"/>
                  </a:cubicBezTo>
                  <a:lnTo>
                    <a:pt x="7395" y="17798"/>
                  </a:lnTo>
                  <a:cubicBezTo>
                    <a:pt x="6336" y="16528"/>
                    <a:pt x="5882" y="14728"/>
                    <a:pt x="6321" y="12732"/>
                  </a:cubicBezTo>
                  <a:lnTo>
                    <a:pt x="7999" y="5066"/>
                  </a:lnTo>
                  <a:cubicBezTo>
                    <a:pt x="8438" y="3070"/>
                    <a:pt x="9663" y="1270"/>
                    <a:pt x="1128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 name="Google Shape;15;p2"/>
            <p:cNvSpPr/>
            <p:nvPr/>
          </p:nvSpPr>
          <p:spPr>
            <a:xfrm>
              <a:off x="3738867" y="3961948"/>
              <a:ext cx="147509" cy="122948"/>
            </a:xfrm>
            <a:custGeom>
              <a:avLst/>
              <a:gdLst/>
              <a:ahLst/>
              <a:cxnLst/>
              <a:rect l="l" t="t" r="r" b="b"/>
              <a:pathLst>
                <a:path w="4174" h="3479" extrusionOk="0">
                  <a:moveTo>
                    <a:pt x="0" y="0"/>
                  </a:moveTo>
                  <a:cubicBezTo>
                    <a:pt x="1180" y="923"/>
                    <a:pt x="2132" y="2117"/>
                    <a:pt x="2752" y="3478"/>
                  </a:cubicBezTo>
                  <a:lnTo>
                    <a:pt x="2949" y="3478"/>
                  </a:lnTo>
                  <a:cubicBezTo>
                    <a:pt x="2949" y="2208"/>
                    <a:pt x="3372" y="983"/>
                    <a:pt x="417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 name="Google Shape;16;p2"/>
            <p:cNvSpPr/>
            <p:nvPr/>
          </p:nvSpPr>
          <p:spPr>
            <a:xfrm>
              <a:off x="2467552" y="3961948"/>
              <a:ext cx="155001" cy="145389"/>
            </a:xfrm>
            <a:custGeom>
              <a:avLst/>
              <a:gdLst/>
              <a:ahLst/>
              <a:cxnLst/>
              <a:rect l="l" t="t" r="r" b="b"/>
              <a:pathLst>
                <a:path w="4386" h="4114" extrusionOk="0">
                  <a:moveTo>
                    <a:pt x="0" y="0"/>
                  </a:moveTo>
                  <a:cubicBezTo>
                    <a:pt x="1391" y="1059"/>
                    <a:pt x="2465" y="2480"/>
                    <a:pt x="3085" y="4113"/>
                  </a:cubicBezTo>
                  <a:cubicBezTo>
                    <a:pt x="2949" y="2616"/>
                    <a:pt x="3418" y="1149"/>
                    <a:pt x="4385"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17;p2"/>
            <p:cNvSpPr/>
            <p:nvPr/>
          </p:nvSpPr>
          <p:spPr>
            <a:xfrm>
              <a:off x="-79354" y="3961948"/>
              <a:ext cx="160868" cy="177442"/>
            </a:xfrm>
            <a:custGeom>
              <a:avLst/>
              <a:gdLst/>
              <a:ahLst/>
              <a:cxnLst/>
              <a:rect l="l" t="t" r="r" b="b"/>
              <a:pathLst>
                <a:path w="4552" h="5021" extrusionOk="0">
                  <a:moveTo>
                    <a:pt x="0" y="0"/>
                  </a:moveTo>
                  <a:cubicBezTo>
                    <a:pt x="1634" y="1255"/>
                    <a:pt x="2904" y="3024"/>
                    <a:pt x="3372" y="5020"/>
                  </a:cubicBezTo>
                  <a:cubicBezTo>
                    <a:pt x="3327" y="4824"/>
                    <a:pt x="3297" y="4627"/>
                    <a:pt x="3282" y="4446"/>
                  </a:cubicBezTo>
                  <a:cubicBezTo>
                    <a:pt x="3085" y="2692"/>
                    <a:pt x="3569" y="1134"/>
                    <a:pt x="45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 name="Google Shape;18;p2"/>
            <p:cNvSpPr/>
            <p:nvPr/>
          </p:nvSpPr>
          <p:spPr>
            <a:xfrm>
              <a:off x="1834298" y="3961948"/>
              <a:ext cx="154471" cy="140583"/>
            </a:xfrm>
            <a:custGeom>
              <a:avLst/>
              <a:gdLst/>
              <a:ahLst/>
              <a:cxnLst/>
              <a:rect l="l" t="t" r="r" b="b"/>
              <a:pathLst>
                <a:path w="4371" h="3978" extrusionOk="0">
                  <a:moveTo>
                    <a:pt x="0" y="0"/>
                  </a:moveTo>
                  <a:cubicBezTo>
                    <a:pt x="1346" y="1028"/>
                    <a:pt x="2405" y="2404"/>
                    <a:pt x="3040" y="3977"/>
                  </a:cubicBezTo>
                  <a:lnTo>
                    <a:pt x="3070" y="3977"/>
                  </a:lnTo>
                  <a:cubicBezTo>
                    <a:pt x="2964" y="2525"/>
                    <a:pt x="3433" y="1104"/>
                    <a:pt x="437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 name="Google Shape;19;p2"/>
            <p:cNvSpPr/>
            <p:nvPr/>
          </p:nvSpPr>
          <p:spPr>
            <a:xfrm>
              <a:off x="560297" y="3961948"/>
              <a:ext cx="160903" cy="176912"/>
            </a:xfrm>
            <a:custGeom>
              <a:avLst/>
              <a:gdLst/>
              <a:ahLst/>
              <a:cxnLst/>
              <a:rect l="l" t="t" r="r" b="b"/>
              <a:pathLst>
                <a:path w="4553" h="5006" extrusionOk="0">
                  <a:moveTo>
                    <a:pt x="1" y="0"/>
                  </a:moveTo>
                  <a:cubicBezTo>
                    <a:pt x="1634" y="1255"/>
                    <a:pt x="2904" y="3024"/>
                    <a:pt x="3373" y="5005"/>
                  </a:cubicBezTo>
                  <a:cubicBezTo>
                    <a:pt x="3328" y="4794"/>
                    <a:pt x="3297" y="4582"/>
                    <a:pt x="3282" y="4385"/>
                  </a:cubicBezTo>
                  <a:cubicBezTo>
                    <a:pt x="3101" y="2661"/>
                    <a:pt x="3585" y="1119"/>
                    <a:pt x="45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20;p2"/>
            <p:cNvSpPr/>
            <p:nvPr/>
          </p:nvSpPr>
          <p:spPr>
            <a:xfrm>
              <a:off x="1200513" y="3961948"/>
              <a:ext cx="155001" cy="127754"/>
            </a:xfrm>
            <a:custGeom>
              <a:avLst/>
              <a:gdLst/>
              <a:ahLst/>
              <a:cxnLst/>
              <a:rect l="l" t="t" r="r" b="b"/>
              <a:pathLst>
                <a:path w="4386" h="3615" extrusionOk="0">
                  <a:moveTo>
                    <a:pt x="0" y="0"/>
                  </a:moveTo>
                  <a:cubicBezTo>
                    <a:pt x="1240" y="953"/>
                    <a:pt x="2238" y="2193"/>
                    <a:pt x="2888" y="3614"/>
                  </a:cubicBezTo>
                  <a:lnTo>
                    <a:pt x="3070" y="3614"/>
                  </a:lnTo>
                  <a:cubicBezTo>
                    <a:pt x="3055" y="2299"/>
                    <a:pt x="3524" y="1013"/>
                    <a:pt x="438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 name="Google Shape;21;p2"/>
            <p:cNvSpPr/>
            <p:nvPr/>
          </p:nvSpPr>
          <p:spPr>
            <a:xfrm>
              <a:off x="7788458" y="3961948"/>
              <a:ext cx="155001" cy="127754"/>
            </a:xfrm>
            <a:custGeom>
              <a:avLst/>
              <a:gdLst/>
              <a:ahLst/>
              <a:cxnLst/>
              <a:rect l="l" t="t" r="r" b="b"/>
              <a:pathLst>
                <a:path w="4386" h="3615" extrusionOk="0">
                  <a:moveTo>
                    <a:pt x="0" y="0"/>
                  </a:moveTo>
                  <a:cubicBezTo>
                    <a:pt x="862" y="1013"/>
                    <a:pt x="1331" y="2299"/>
                    <a:pt x="1316" y="3614"/>
                  </a:cubicBezTo>
                  <a:lnTo>
                    <a:pt x="1498" y="3614"/>
                  </a:lnTo>
                  <a:cubicBezTo>
                    <a:pt x="2148" y="2193"/>
                    <a:pt x="3146" y="953"/>
                    <a:pt x="438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 name="Google Shape;22;p2"/>
            <p:cNvSpPr/>
            <p:nvPr/>
          </p:nvSpPr>
          <p:spPr>
            <a:xfrm>
              <a:off x="8422242" y="3961948"/>
              <a:ext cx="161433" cy="176912"/>
            </a:xfrm>
            <a:custGeom>
              <a:avLst/>
              <a:gdLst/>
              <a:ahLst/>
              <a:cxnLst/>
              <a:rect l="l" t="t" r="r" b="b"/>
              <a:pathLst>
                <a:path w="4568" h="5006" extrusionOk="0">
                  <a:moveTo>
                    <a:pt x="1" y="0"/>
                  </a:moveTo>
                  <a:cubicBezTo>
                    <a:pt x="923" y="1089"/>
                    <a:pt x="1392" y="2480"/>
                    <a:pt x="1316" y="3901"/>
                  </a:cubicBezTo>
                  <a:cubicBezTo>
                    <a:pt x="1301" y="4279"/>
                    <a:pt x="1271" y="4642"/>
                    <a:pt x="1195" y="5005"/>
                  </a:cubicBezTo>
                  <a:cubicBezTo>
                    <a:pt x="1664" y="3024"/>
                    <a:pt x="2934" y="1255"/>
                    <a:pt x="4567"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2"/>
            <p:cNvSpPr/>
            <p:nvPr/>
          </p:nvSpPr>
          <p:spPr>
            <a:xfrm>
              <a:off x="9062459" y="3961948"/>
              <a:ext cx="160868" cy="177442"/>
            </a:xfrm>
            <a:custGeom>
              <a:avLst/>
              <a:gdLst/>
              <a:ahLst/>
              <a:cxnLst/>
              <a:rect l="l" t="t" r="r" b="b"/>
              <a:pathLst>
                <a:path w="4552" h="5021" extrusionOk="0">
                  <a:moveTo>
                    <a:pt x="0" y="0"/>
                  </a:moveTo>
                  <a:cubicBezTo>
                    <a:pt x="983" y="1134"/>
                    <a:pt x="1467" y="2692"/>
                    <a:pt x="1270" y="4446"/>
                  </a:cubicBezTo>
                  <a:cubicBezTo>
                    <a:pt x="1255" y="4627"/>
                    <a:pt x="1210" y="4824"/>
                    <a:pt x="1180" y="5020"/>
                  </a:cubicBezTo>
                  <a:cubicBezTo>
                    <a:pt x="1648" y="3024"/>
                    <a:pt x="2918" y="1255"/>
                    <a:pt x="45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2"/>
            <p:cNvSpPr/>
            <p:nvPr/>
          </p:nvSpPr>
          <p:spPr>
            <a:xfrm>
              <a:off x="7155203" y="3961948"/>
              <a:ext cx="154471" cy="140583"/>
            </a:xfrm>
            <a:custGeom>
              <a:avLst/>
              <a:gdLst/>
              <a:ahLst/>
              <a:cxnLst/>
              <a:rect l="l" t="t" r="r" b="b"/>
              <a:pathLst>
                <a:path w="4371" h="3978" extrusionOk="0">
                  <a:moveTo>
                    <a:pt x="1" y="0"/>
                  </a:moveTo>
                  <a:cubicBezTo>
                    <a:pt x="938" y="1104"/>
                    <a:pt x="1407" y="2525"/>
                    <a:pt x="1301" y="3977"/>
                  </a:cubicBezTo>
                  <a:lnTo>
                    <a:pt x="1331" y="3977"/>
                  </a:lnTo>
                  <a:cubicBezTo>
                    <a:pt x="1966" y="2404"/>
                    <a:pt x="3025" y="1028"/>
                    <a:pt x="437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 name="Google Shape;25;p2"/>
            <p:cNvSpPr/>
            <p:nvPr/>
          </p:nvSpPr>
          <p:spPr>
            <a:xfrm>
              <a:off x="5257596" y="3961948"/>
              <a:ext cx="147509" cy="122948"/>
            </a:xfrm>
            <a:custGeom>
              <a:avLst/>
              <a:gdLst/>
              <a:ahLst/>
              <a:cxnLst/>
              <a:rect l="l" t="t" r="r" b="b"/>
              <a:pathLst>
                <a:path w="4174" h="3479" extrusionOk="0">
                  <a:moveTo>
                    <a:pt x="0" y="0"/>
                  </a:moveTo>
                  <a:cubicBezTo>
                    <a:pt x="802" y="983"/>
                    <a:pt x="1225" y="2208"/>
                    <a:pt x="1225" y="3478"/>
                  </a:cubicBezTo>
                  <a:lnTo>
                    <a:pt x="1422" y="3478"/>
                  </a:lnTo>
                  <a:cubicBezTo>
                    <a:pt x="2042" y="2117"/>
                    <a:pt x="2994" y="923"/>
                    <a:pt x="417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 name="Google Shape;26;p2"/>
            <p:cNvSpPr/>
            <p:nvPr/>
          </p:nvSpPr>
          <p:spPr>
            <a:xfrm>
              <a:off x="5891381" y="3961948"/>
              <a:ext cx="151255" cy="128284"/>
            </a:xfrm>
            <a:custGeom>
              <a:avLst/>
              <a:gdLst/>
              <a:ahLst/>
              <a:cxnLst/>
              <a:rect l="l" t="t" r="r" b="b"/>
              <a:pathLst>
                <a:path w="4280" h="3630" extrusionOk="0">
                  <a:moveTo>
                    <a:pt x="0" y="0"/>
                  </a:moveTo>
                  <a:cubicBezTo>
                    <a:pt x="832" y="1028"/>
                    <a:pt x="1271" y="2314"/>
                    <a:pt x="1240" y="3629"/>
                  </a:cubicBezTo>
                  <a:cubicBezTo>
                    <a:pt x="1286" y="3614"/>
                    <a:pt x="1346" y="3599"/>
                    <a:pt x="1392" y="3599"/>
                  </a:cubicBezTo>
                  <a:cubicBezTo>
                    <a:pt x="2042" y="2178"/>
                    <a:pt x="3040" y="938"/>
                    <a:pt x="428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2"/>
            <p:cNvSpPr/>
            <p:nvPr/>
          </p:nvSpPr>
          <p:spPr>
            <a:xfrm>
              <a:off x="6521419" y="3961948"/>
              <a:ext cx="155001" cy="145389"/>
            </a:xfrm>
            <a:custGeom>
              <a:avLst/>
              <a:gdLst/>
              <a:ahLst/>
              <a:cxnLst/>
              <a:rect l="l" t="t" r="r" b="b"/>
              <a:pathLst>
                <a:path w="4386" h="4114" extrusionOk="0">
                  <a:moveTo>
                    <a:pt x="1" y="0"/>
                  </a:moveTo>
                  <a:cubicBezTo>
                    <a:pt x="923" y="1089"/>
                    <a:pt x="1392" y="2480"/>
                    <a:pt x="1316" y="3901"/>
                  </a:cubicBezTo>
                  <a:cubicBezTo>
                    <a:pt x="1316" y="3977"/>
                    <a:pt x="1301" y="4038"/>
                    <a:pt x="1301" y="4113"/>
                  </a:cubicBezTo>
                  <a:cubicBezTo>
                    <a:pt x="1921" y="2480"/>
                    <a:pt x="2995" y="1059"/>
                    <a:pt x="438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2"/>
            <p:cNvSpPr/>
            <p:nvPr/>
          </p:nvSpPr>
          <p:spPr>
            <a:xfrm>
              <a:off x="1309536" y="3924523"/>
              <a:ext cx="583569" cy="463873"/>
            </a:xfrm>
            <a:custGeom>
              <a:avLst/>
              <a:gdLst/>
              <a:ahLst/>
              <a:cxnLst/>
              <a:rect l="l" t="t" r="r" b="b"/>
              <a:pathLst>
                <a:path w="16513" h="13126" extrusionOk="0">
                  <a:moveTo>
                    <a:pt x="5005" y="1"/>
                  </a:moveTo>
                  <a:cubicBezTo>
                    <a:pt x="2102" y="1"/>
                    <a:pt x="106" y="1997"/>
                    <a:pt x="0" y="4673"/>
                  </a:cubicBezTo>
                  <a:lnTo>
                    <a:pt x="681" y="4673"/>
                  </a:lnTo>
                  <a:cubicBezTo>
                    <a:pt x="5686" y="4673"/>
                    <a:pt x="10555" y="8333"/>
                    <a:pt x="12248" y="13126"/>
                  </a:cubicBezTo>
                  <a:cubicBezTo>
                    <a:pt x="12127" y="9769"/>
                    <a:pt x="13776" y="6956"/>
                    <a:pt x="16513" y="5580"/>
                  </a:cubicBezTo>
                  <a:cubicBezTo>
                    <a:pt x="15500" y="2450"/>
                    <a:pt x="12309" y="1"/>
                    <a:pt x="9088"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 name="Google Shape;29;p2"/>
            <p:cNvSpPr/>
            <p:nvPr/>
          </p:nvSpPr>
          <p:spPr>
            <a:xfrm>
              <a:off x="666104" y="3924523"/>
              <a:ext cx="579859" cy="462283"/>
            </a:xfrm>
            <a:custGeom>
              <a:avLst/>
              <a:gdLst/>
              <a:ahLst/>
              <a:cxnLst/>
              <a:rect l="l" t="t" r="r" b="b"/>
              <a:pathLst>
                <a:path w="16408" h="13081" extrusionOk="0">
                  <a:moveTo>
                    <a:pt x="5278" y="1"/>
                  </a:moveTo>
                  <a:cubicBezTo>
                    <a:pt x="2103" y="1"/>
                    <a:pt x="1" y="2375"/>
                    <a:pt x="288" y="5444"/>
                  </a:cubicBezTo>
                  <a:cubicBezTo>
                    <a:pt x="303" y="5641"/>
                    <a:pt x="334" y="5853"/>
                    <a:pt x="379" y="6064"/>
                  </a:cubicBezTo>
                  <a:cubicBezTo>
                    <a:pt x="394" y="6125"/>
                    <a:pt x="409" y="6170"/>
                    <a:pt x="424" y="6216"/>
                  </a:cubicBezTo>
                  <a:lnTo>
                    <a:pt x="696" y="7455"/>
                  </a:lnTo>
                  <a:cubicBezTo>
                    <a:pt x="2541" y="8922"/>
                    <a:pt x="3948" y="10873"/>
                    <a:pt x="4764" y="13081"/>
                  </a:cubicBezTo>
                  <a:cubicBezTo>
                    <a:pt x="4613" y="8317"/>
                    <a:pt x="8030" y="4673"/>
                    <a:pt x="13020" y="4673"/>
                  </a:cubicBezTo>
                  <a:lnTo>
                    <a:pt x="16408" y="4673"/>
                  </a:lnTo>
                  <a:cubicBezTo>
                    <a:pt x="15137" y="1997"/>
                    <a:pt x="12264" y="1"/>
                    <a:pt x="9361"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 name="Google Shape;30;p2"/>
            <p:cNvSpPr/>
            <p:nvPr/>
          </p:nvSpPr>
          <p:spPr>
            <a:xfrm>
              <a:off x="25393" y="3924523"/>
              <a:ext cx="599614" cy="219673"/>
            </a:xfrm>
            <a:custGeom>
              <a:avLst/>
              <a:gdLst/>
              <a:ahLst/>
              <a:cxnLst/>
              <a:rect l="l" t="t" r="r" b="b"/>
              <a:pathLst>
                <a:path w="16967" h="6216" extrusionOk="0">
                  <a:moveTo>
                    <a:pt x="5293" y="1"/>
                  </a:moveTo>
                  <a:cubicBezTo>
                    <a:pt x="2102" y="1"/>
                    <a:pt x="0" y="2405"/>
                    <a:pt x="318" y="5505"/>
                  </a:cubicBezTo>
                  <a:cubicBezTo>
                    <a:pt x="348" y="5686"/>
                    <a:pt x="378" y="5883"/>
                    <a:pt x="408" y="6079"/>
                  </a:cubicBezTo>
                  <a:cubicBezTo>
                    <a:pt x="424" y="6125"/>
                    <a:pt x="439" y="6170"/>
                    <a:pt x="439" y="6216"/>
                  </a:cubicBezTo>
                  <a:lnTo>
                    <a:pt x="454" y="6216"/>
                  </a:lnTo>
                  <a:cubicBezTo>
                    <a:pt x="1882" y="5214"/>
                    <a:pt x="3597" y="4672"/>
                    <a:pt x="5347" y="4672"/>
                  </a:cubicBezTo>
                  <a:cubicBezTo>
                    <a:pt x="5394" y="4672"/>
                    <a:pt x="5442" y="4672"/>
                    <a:pt x="5489" y="4673"/>
                  </a:cubicBezTo>
                  <a:lnTo>
                    <a:pt x="11356" y="4673"/>
                  </a:lnTo>
                  <a:cubicBezTo>
                    <a:pt x="13322" y="4703"/>
                    <a:pt x="15258" y="5233"/>
                    <a:pt x="16966" y="6200"/>
                  </a:cubicBezTo>
                  <a:cubicBezTo>
                    <a:pt x="16210" y="2783"/>
                    <a:pt x="12823" y="1"/>
                    <a:pt x="9391"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 name="Google Shape;31;p2"/>
            <p:cNvSpPr/>
            <p:nvPr/>
          </p:nvSpPr>
          <p:spPr>
            <a:xfrm>
              <a:off x="-468375" y="3893530"/>
              <a:ext cx="5044679" cy="1249976"/>
            </a:xfrm>
            <a:custGeom>
              <a:avLst/>
              <a:gdLst/>
              <a:ahLst/>
              <a:cxnLst/>
              <a:rect l="l" t="t" r="r" b="b"/>
              <a:pathLst>
                <a:path w="142747" h="35370" extrusionOk="0">
                  <a:moveTo>
                    <a:pt x="77331" y="878"/>
                  </a:moveTo>
                  <a:cubicBezTo>
                    <a:pt x="80764" y="878"/>
                    <a:pt x="84166" y="3660"/>
                    <a:pt x="84907" y="7093"/>
                  </a:cubicBezTo>
                  <a:lnTo>
                    <a:pt x="85436" y="9512"/>
                  </a:lnTo>
                  <a:cubicBezTo>
                    <a:pt x="83138" y="7108"/>
                    <a:pt x="79932" y="5550"/>
                    <a:pt x="76681" y="5550"/>
                  </a:cubicBezTo>
                  <a:lnTo>
                    <a:pt x="70814" y="5550"/>
                  </a:lnTo>
                  <a:cubicBezTo>
                    <a:pt x="69937" y="5550"/>
                    <a:pt x="69060" y="5671"/>
                    <a:pt x="68228" y="5913"/>
                  </a:cubicBezTo>
                  <a:cubicBezTo>
                    <a:pt x="68152" y="3040"/>
                    <a:pt x="70209" y="878"/>
                    <a:pt x="73233" y="878"/>
                  </a:cubicBezTo>
                  <a:close/>
                  <a:moveTo>
                    <a:pt x="113904" y="13692"/>
                  </a:moveTo>
                  <a:lnTo>
                    <a:pt x="113904" y="13692"/>
                  </a:lnTo>
                  <a:cubicBezTo>
                    <a:pt x="113904" y="13746"/>
                    <a:pt x="113905" y="13800"/>
                    <a:pt x="113906" y="13855"/>
                  </a:cubicBezTo>
                  <a:lnTo>
                    <a:pt x="113906" y="13855"/>
                  </a:lnTo>
                  <a:cubicBezTo>
                    <a:pt x="113907" y="13859"/>
                    <a:pt x="113908" y="13863"/>
                    <a:pt x="113910" y="13867"/>
                  </a:cubicBezTo>
                  <a:cubicBezTo>
                    <a:pt x="113908" y="13808"/>
                    <a:pt x="113906" y="13750"/>
                    <a:pt x="113904" y="13692"/>
                  </a:cubicBezTo>
                  <a:close/>
                  <a:moveTo>
                    <a:pt x="11205" y="13992"/>
                  </a:moveTo>
                  <a:cubicBezTo>
                    <a:pt x="11205" y="13996"/>
                    <a:pt x="11205" y="13999"/>
                    <a:pt x="11205" y="14002"/>
                  </a:cubicBezTo>
                  <a:lnTo>
                    <a:pt x="11205" y="14002"/>
                  </a:lnTo>
                  <a:cubicBezTo>
                    <a:pt x="11205" y="14002"/>
                    <a:pt x="11205" y="14003"/>
                    <a:pt x="11205" y="14003"/>
                  </a:cubicBezTo>
                  <a:cubicBezTo>
                    <a:pt x="11205" y="13999"/>
                    <a:pt x="11205" y="13996"/>
                    <a:pt x="11205" y="13992"/>
                  </a:cubicBezTo>
                  <a:close/>
                  <a:moveTo>
                    <a:pt x="59412" y="878"/>
                  </a:moveTo>
                  <a:cubicBezTo>
                    <a:pt x="62618" y="878"/>
                    <a:pt x="65809" y="3327"/>
                    <a:pt x="66822" y="6457"/>
                  </a:cubicBezTo>
                  <a:cubicBezTo>
                    <a:pt x="64085" y="7833"/>
                    <a:pt x="62436" y="10646"/>
                    <a:pt x="62557" y="14003"/>
                  </a:cubicBezTo>
                  <a:cubicBezTo>
                    <a:pt x="60864" y="9210"/>
                    <a:pt x="55995" y="5550"/>
                    <a:pt x="50990" y="5550"/>
                  </a:cubicBezTo>
                  <a:lnTo>
                    <a:pt x="50309" y="5550"/>
                  </a:lnTo>
                  <a:cubicBezTo>
                    <a:pt x="50415" y="2874"/>
                    <a:pt x="52411" y="878"/>
                    <a:pt x="55314" y="878"/>
                  </a:cubicBezTo>
                  <a:close/>
                  <a:moveTo>
                    <a:pt x="131118" y="772"/>
                  </a:moveTo>
                  <a:cubicBezTo>
                    <a:pt x="134536" y="772"/>
                    <a:pt x="137938" y="3569"/>
                    <a:pt x="138694" y="7002"/>
                  </a:cubicBezTo>
                  <a:lnTo>
                    <a:pt x="140372" y="14668"/>
                  </a:lnTo>
                  <a:cubicBezTo>
                    <a:pt x="140554" y="15500"/>
                    <a:pt x="140554" y="16377"/>
                    <a:pt x="140372" y="17224"/>
                  </a:cubicBezTo>
                  <a:lnTo>
                    <a:pt x="140025" y="15440"/>
                  </a:lnTo>
                  <a:cubicBezTo>
                    <a:pt x="138936" y="9905"/>
                    <a:pt x="133553" y="5414"/>
                    <a:pt x="128018" y="5414"/>
                  </a:cubicBezTo>
                  <a:lnTo>
                    <a:pt x="122015" y="5414"/>
                  </a:lnTo>
                  <a:cubicBezTo>
                    <a:pt x="122136" y="2753"/>
                    <a:pt x="124132" y="772"/>
                    <a:pt x="127020" y="772"/>
                  </a:cubicBezTo>
                  <a:close/>
                  <a:moveTo>
                    <a:pt x="50082" y="6669"/>
                  </a:moveTo>
                  <a:cubicBezTo>
                    <a:pt x="54997" y="6669"/>
                    <a:pt x="59775" y="10676"/>
                    <a:pt x="60743" y="15591"/>
                  </a:cubicBezTo>
                  <a:lnTo>
                    <a:pt x="61922" y="21579"/>
                  </a:lnTo>
                  <a:cubicBezTo>
                    <a:pt x="58883" y="18403"/>
                    <a:pt x="54649" y="16392"/>
                    <a:pt x="50203" y="16392"/>
                  </a:cubicBezTo>
                  <a:lnTo>
                    <a:pt x="41781" y="16392"/>
                  </a:lnTo>
                  <a:cubicBezTo>
                    <a:pt x="41738" y="16392"/>
                    <a:pt x="41696" y="16392"/>
                    <a:pt x="41654" y="16392"/>
                  </a:cubicBezTo>
                  <a:cubicBezTo>
                    <a:pt x="40185" y="16392"/>
                    <a:pt x="38732" y="16648"/>
                    <a:pt x="37350" y="17118"/>
                  </a:cubicBezTo>
                  <a:lnTo>
                    <a:pt x="37048" y="15591"/>
                  </a:lnTo>
                  <a:cubicBezTo>
                    <a:pt x="36080" y="10676"/>
                    <a:pt x="39301" y="6669"/>
                    <a:pt x="44215" y="6669"/>
                  </a:cubicBezTo>
                  <a:close/>
                  <a:moveTo>
                    <a:pt x="101420" y="6533"/>
                  </a:moveTo>
                  <a:cubicBezTo>
                    <a:pt x="106334" y="6533"/>
                    <a:pt x="111112" y="10525"/>
                    <a:pt x="112080" y="15440"/>
                  </a:cubicBezTo>
                  <a:lnTo>
                    <a:pt x="112307" y="16559"/>
                  </a:lnTo>
                  <a:cubicBezTo>
                    <a:pt x="106788" y="17859"/>
                    <a:pt x="102977" y="22516"/>
                    <a:pt x="102780" y="28323"/>
                  </a:cubicBezTo>
                  <a:cubicBezTo>
                    <a:pt x="100966" y="21927"/>
                    <a:pt x="95129" y="16937"/>
                    <a:pt x="88551" y="16271"/>
                  </a:cubicBezTo>
                  <a:lnTo>
                    <a:pt x="88385" y="15440"/>
                  </a:lnTo>
                  <a:cubicBezTo>
                    <a:pt x="87432" y="10525"/>
                    <a:pt x="90638" y="6533"/>
                    <a:pt x="95552" y="6533"/>
                  </a:cubicBezTo>
                  <a:close/>
                  <a:moveTo>
                    <a:pt x="75758" y="6669"/>
                  </a:moveTo>
                  <a:cubicBezTo>
                    <a:pt x="80673" y="6669"/>
                    <a:pt x="85466" y="10676"/>
                    <a:pt x="86419" y="15591"/>
                  </a:cubicBezTo>
                  <a:lnTo>
                    <a:pt x="86540" y="16196"/>
                  </a:lnTo>
                  <a:lnTo>
                    <a:pt x="78616" y="16196"/>
                  </a:lnTo>
                  <a:cubicBezTo>
                    <a:pt x="71403" y="16196"/>
                    <a:pt x="66081" y="21503"/>
                    <a:pt x="65914" y="28429"/>
                  </a:cubicBezTo>
                  <a:cubicBezTo>
                    <a:pt x="65688" y="27673"/>
                    <a:pt x="65415" y="26917"/>
                    <a:pt x="65083" y="26206"/>
                  </a:cubicBezTo>
                  <a:lnTo>
                    <a:pt x="62996" y="15591"/>
                  </a:lnTo>
                  <a:cubicBezTo>
                    <a:pt x="62890" y="15062"/>
                    <a:pt x="62739" y="14532"/>
                    <a:pt x="62573" y="14018"/>
                  </a:cubicBezTo>
                  <a:cubicBezTo>
                    <a:pt x="62482" y="9860"/>
                    <a:pt x="65521" y="6669"/>
                    <a:pt x="69891" y="6669"/>
                  </a:cubicBezTo>
                  <a:close/>
                  <a:moveTo>
                    <a:pt x="113169" y="772"/>
                  </a:moveTo>
                  <a:cubicBezTo>
                    <a:pt x="116118" y="772"/>
                    <a:pt x="119051" y="2843"/>
                    <a:pt x="120291" y="5596"/>
                  </a:cubicBezTo>
                  <a:cubicBezTo>
                    <a:pt x="116370" y="6371"/>
                    <a:pt x="113816" y="9601"/>
                    <a:pt x="113904" y="13692"/>
                  </a:cubicBezTo>
                  <a:lnTo>
                    <a:pt x="113904" y="13692"/>
                  </a:lnTo>
                  <a:cubicBezTo>
                    <a:pt x="113917" y="9613"/>
                    <a:pt x="116927" y="6533"/>
                    <a:pt x="121244" y="6533"/>
                  </a:cubicBezTo>
                  <a:lnTo>
                    <a:pt x="127111" y="6533"/>
                  </a:lnTo>
                  <a:cubicBezTo>
                    <a:pt x="132025" y="6533"/>
                    <a:pt x="136804" y="10525"/>
                    <a:pt x="137772" y="15440"/>
                  </a:cubicBezTo>
                  <a:lnTo>
                    <a:pt x="139919" y="26418"/>
                  </a:lnTo>
                  <a:cubicBezTo>
                    <a:pt x="140146" y="27476"/>
                    <a:pt x="140146" y="28565"/>
                    <a:pt x="139949" y="29623"/>
                  </a:cubicBezTo>
                  <a:cubicBezTo>
                    <a:pt x="138512" y="22123"/>
                    <a:pt x="131526" y="16196"/>
                    <a:pt x="123905" y="16196"/>
                  </a:cubicBezTo>
                  <a:lnTo>
                    <a:pt x="115483" y="16196"/>
                  </a:lnTo>
                  <a:cubicBezTo>
                    <a:pt x="115059" y="16196"/>
                    <a:pt x="114636" y="16211"/>
                    <a:pt x="114227" y="16241"/>
                  </a:cubicBezTo>
                  <a:lnTo>
                    <a:pt x="114076" y="15440"/>
                  </a:lnTo>
                  <a:cubicBezTo>
                    <a:pt x="113970" y="14899"/>
                    <a:pt x="113914" y="14369"/>
                    <a:pt x="113906" y="13855"/>
                  </a:cubicBezTo>
                  <a:lnTo>
                    <a:pt x="113906" y="13855"/>
                  </a:lnTo>
                  <a:cubicBezTo>
                    <a:pt x="112390" y="9627"/>
                    <a:pt x="108432" y="6290"/>
                    <a:pt x="104081" y="5565"/>
                  </a:cubicBezTo>
                  <a:cubicBezTo>
                    <a:pt x="104126" y="2828"/>
                    <a:pt x="106137" y="772"/>
                    <a:pt x="109086" y="772"/>
                  </a:cubicBezTo>
                  <a:close/>
                  <a:moveTo>
                    <a:pt x="109706" y="1"/>
                  </a:moveTo>
                  <a:cubicBezTo>
                    <a:pt x="106319" y="1"/>
                    <a:pt x="104036" y="2375"/>
                    <a:pt x="104051" y="5565"/>
                  </a:cubicBezTo>
                  <a:cubicBezTo>
                    <a:pt x="104005" y="5550"/>
                    <a:pt x="103945" y="5535"/>
                    <a:pt x="103899" y="5535"/>
                  </a:cubicBezTo>
                  <a:cubicBezTo>
                    <a:pt x="102508" y="2420"/>
                    <a:pt x="99212" y="91"/>
                    <a:pt x="95885" y="91"/>
                  </a:cubicBezTo>
                  <a:lnTo>
                    <a:pt x="91787" y="91"/>
                  </a:lnTo>
                  <a:cubicBezTo>
                    <a:pt x="88279" y="91"/>
                    <a:pt x="85935" y="2677"/>
                    <a:pt x="86162" y="6049"/>
                  </a:cubicBezTo>
                  <a:cubicBezTo>
                    <a:pt x="86026" y="3116"/>
                    <a:pt x="88098" y="878"/>
                    <a:pt x="91167" y="878"/>
                  </a:cubicBezTo>
                  <a:lnTo>
                    <a:pt x="95265" y="878"/>
                  </a:lnTo>
                  <a:cubicBezTo>
                    <a:pt x="98108" y="878"/>
                    <a:pt x="100936" y="2798"/>
                    <a:pt x="102236" y="5414"/>
                  </a:cubicBezTo>
                  <a:lnTo>
                    <a:pt x="96460" y="5414"/>
                  </a:lnTo>
                  <a:cubicBezTo>
                    <a:pt x="91439" y="5414"/>
                    <a:pt x="87992" y="9119"/>
                    <a:pt x="88219" y="13943"/>
                  </a:cubicBezTo>
                  <a:cubicBezTo>
                    <a:pt x="88067" y="13534"/>
                    <a:pt x="87901" y="13156"/>
                    <a:pt x="87720" y="12763"/>
                  </a:cubicBezTo>
                  <a:lnTo>
                    <a:pt x="86480" y="7093"/>
                  </a:lnTo>
                  <a:cubicBezTo>
                    <a:pt x="86404" y="6745"/>
                    <a:pt x="86298" y="6397"/>
                    <a:pt x="86162" y="6049"/>
                  </a:cubicBezTo>
                  <a:cubicBezTo>
                    <a:pt x="84922" y="2677"/>
                    <a:pt x="81459" y="91"/>
                    <a:pt x="77951" y="91"/>
                  </a:cubicBezTo>
                  <a:lnTo>
                    <a:pt x="73853" y="91"/>
                  </a:lnTo>
                  <a:cubicBezTo>
                    <a:pt x="70390" y="91"/>
                    <a:pt x="68062" y="2601"/>
                    <a:pt x="68228" y="5913"/>
                  </a:cubicBezTo>
                  <a:lnTo>
                    <a:pt x="68198" y="5913"/>
                  </a:lnTo>
                  <a:cubicBezTo>
                    <a:pt x="66912" y="2617"/>
                    <a:pt x="63495" y="91"/>
                    <a:pt x="60017" y="91"/>
                  </a:cubicBezTo>
                  <a:lnTo>
                    <a:pt x="55934" y="91"/>
                  </a:lnTo>
                  <a:cubicBezTo>
                    <a:pt x="52592" y="91"/>
                    <a:pt x="50309" y="2420"/>
                    <a:pt x="50294" y="5550"/>
                  </a:cubicBezTo>
                  <a:lnTo>
                    <a:pt x="50112" y="5550"/>
                  </a:lnTo>
                  <a:cubicBezTo>
                    <a:pt x="48721" y="2420"/>
                    <a:pt x="45425" y="91"/>
                    <a:pt x="42083" y="91"/>
                  </a:cubicBezTo>
                  <a:lnTo>
                    <a:pt x="38000" y="91"/>
                  </a:lnTo>
                  <a:cubicBezTo>
                    <a:pt x="34386" y="91"/>
                    <a:pt x="32012" y="2813"/>
                    <a:pt x="32390" y="6321"/>
                  </a:cubicBezTo>
                  <a:cubicBezTo>
                    <a:pt x="32103" y="3252"/>
                    <a:pt x="34205" y="878"/>
                    <a:pt x="37380" y="878"/>
                  </a:cubicBezTo>
                  <a:lnTo>
                    <a:pt x="41478" y="878"/>
                  </a:lnTo>
                  <a:cubicBezTo>
                    <a:pt x="44366" y="878"/>
                    <a:pt x="47239" y="2874"/>
                    <a:pt x="48510" y="5550"/>
                  </a:cubicBezTo>
                  <a:lnTo>
                    <a:pt x="45122" y="5550"/>
                  </a:lnTo>
                  <a:cubicBezTo>
                    <a:pt x="40132" y="5550"/>
                    <a:pt x="36715" y="9194"/>
                    <a:pt x="36866" y="13958"/>
                  </a:cubicBezTo>
                  <a:cubicBezTo>
                    <a:pt x="36050" y="11750"/>
                    <a:pt x="34643" y="9799"/>
                    <a:pt x="32798" y="8332"/>
                  </a:cubicBezTo>
                  <a:lnTo>
                    <a:pt x="32526" y="7093"/>
                  </a:lnTo>
                  <a:cubicBezTo>
                    <a:pt x="32511" y="7047"/>
                    <a:pt x="32496" y="7002"/>
                    <a:pt x="32481" y="6941"/>
                  </a:cubicBezTo>
                  <a:cubicBezTo>
                    <a:pt x="31574" y="3146"/>
                    <a:pt x="27808" y="91"/>
                    <a:pt x="23983" y="91"/>
                  </a:cubicBezTo>
                  <a:lnTo>
                    <a:pt x="19885" y="91"/>
                  </a:lnTo>
                  <a:cubicBezTo>
                    <a:pt x="16256" y="91"/>
                    <a:pt x="13881" y="2843"/>
                    <a:pt x="14290" y="6382"/>
                  </a:cubicBezTo>
                  <a:cubicBezTo>
                    <a:pt x="13972" y="3282"/>
                    <a:pt x="16074" y="878"/>
                    <a:pt x="19265" y="878"/>
                  </a:cubicBezTo>
                  <a:lnTo>
                    <a:pt x="23363" y="878"/>
                  </a:lnTo>
                  <a:cubicBezTo>
                    <a:pt x="26795" y="878"/>
                    <a:pt x="30182" y="3660"/>
                    <a:pt x="30938" y="7077"/>
                  </a:cubicBezTo>
                  <a:cubicBezTo>
                    <a:pt x="29230" y="6095"/>
                    <a:pt x="27294" y="5580"/>
                    <a:pt x="25328" y="5550"/>
                  </a:cubicBezTo>
                  <a:lnTo>
                    <a:pt x="19461" y="5550"/>
                  </a:lnTo>
                  <a:cubicBezTo>
                    <a:pt x="19414" y="5549"/>
                    <a:pt x="19366" y="5549"/>
                    <a:pt x="19319" y="5549"/>
                  </a:cubicBezTo>
                  <a:cubicBezTo>
                    <a:pt x="17569" y="5549"/>
                    <a:pt x="15854" y="6091"/>
                    <a:pt x="14426" y="7093"/>
                  </a:cubicBezTo>
                  <a:cubicBezTo>
                    <a:pt x="14411" y="7047"/>
                    <a:pt x="14396" y="7002"/>
                    <a:pt x="14380" y="6956"/>
                  </a:cubicBezTo>
                  <a:cubicBezTo>
                    <a:pt x="13473" y="3146"/>
                    <a:pt x="9708" y="91"/>
                    <a:pt x="5882" y="91"/>
                  </a:cubicBezTo>
                  <a:lnTo>
                    <a:pt x="1784" y="91"/>
                  </a:lnTo>
                  <a:cubicBezTo>
                    <a:pt x="1179" y="91"/>
                    <a:pt x="575" y="182"/>
                    <a:pt x="0" y="348"/>
                  </a:cubicBezTo>
                  <a:lnTo>
                    <a:pt x="0" y="999"/>
                  </a:lnTo>
                  <a:cubicBezTo>
                    <a:pt x="378" y="908"/>
                    <a:pt x="771" y="878"/>
                    <a:pt x="1164" y="878"/>
                  </a:cubicBezTo>
                  <a:lnTo>
                    <a:pt x="5262" y="878"/>
                  </a:lnTo>
                  <a:cubicBezTo>
                    <a:pt x="8695" y="878"/>
                    <a:pt x="12097" y="3660"/>
                    <a:pt x="12853" y="7093"/>
                  </a:cubicBezTo>
                  <a:lnTo>
                    <a:pt x="13110" y="8287"/>
                  </a:lnTo>
                  <a:cubicBezTo>
                    <a:pt x="11827" y="9782"/>
                    <a:pt x="11117" y="11759"/>
                    <a:pt x="11205" y="13992"/>
                  </a:cubicBezTo>
                  <a:lnTo>
                    <a:pt x="11205" y="13992"/>
                  </a:lnTo>
                  <a:cubicBezTo>
                    <a:pt x="11142" y="9847"/>
                    <a:pt x="14163" y="6669"/>
                    <a:pt x="18539" y="6669"/>
                  </a:cubicBezTo>
                  <a:lnTo>
                    <a:pt x="24406" y="6669"/>
                  </a:lnTo>
                  <a:cubicBezTo>
                    <a:pt x="29320" y="6669"/>
                    <a:pt x="34114" y="10676"/>
                    <a:pt x="35067" y="15591"/>
                  </a:cubicBezTo>
                  <a:lnTo>
                    <a:pt x="35535" y="17904"/>
                  </a:lnTo>
                  <a:cubicBezTo>
                    <a:pt x="31710" y="19946"/>
                    <a:pt x="29230" y="23862"/>
                    <a:pt x="29079" y="28520"/>
                  </a:cubicBezTo>
                  <a:cubicBezTo>
                    <a:pt x="27128" y="21639"/>
                    <a:pt x="20520" y="16392"/>
                    <a:pt x="13337" y="16392"/>
                  </a:cubicBezTo>
                  <a:lnTo>
                    <a:pt x="11795" y="16392"/>
                  </a:lnTo>
                  <a:lnTo>
                    <a:pt x="11644" y="15591"/>
                  </a:lnTo>
                  <a:cubicBezTo>
                    <a:pt x="11538" y="15062"/>
                    <a:pt x="11386" y="14532"/>
                    <a:pt x="11205" y="14018"/>
                  </a:cubicBezTo>
                  <a:cubicBezTo>
                    <a:pt x="11205" y="14013"/>
                    <a:pt x="11205" y="14008"/>
                    <a:pt x="11205" y="14002"/>
                  </a:cubicBezTo>
                  <a:lnTo>
                    <a:pt x="11205" y="14002"/>
                  </a:lnTo>
                  <a:cubicBezTo>
                    <a:pt x="9541" y="9330"/>
                    <a:pt x="4869" y="5732"/>
                    <a:pt x="0" y="5565"/>
                  </a:cubicBezTo>
                  <a:lnTo>
                    <a:pt x="0" y="6760"/>
                  </a:lnTo>
                  <a:cubicBezTo>
                    <a:pt x="4446" y="7380"/>
                    <a:pt x="8513" y="11100"/>
                    <a:pt x="9390" y="15591"/>
                  </a:cubicBezTo>
                  <a:lnTo>
                    <a:pt x="9542" y="16392"/>
                  </a:lnTo>
                  <a:lnTo>
                    <a:pt x="4914" y="16392"/>
                  </a:lnTo>
                  <a:cubicBezTo>
                    <a:pt x="4876" y="16392"/>
                    <a:pt x="4838" y="16392"/>
                    <a:pt x="4800" y="16392"/>
                  </a:cubicBezTo>
                  <a:cubicBezTo>
                    <a:pt x="3160" y="16392"/>
                    <a:pt x="1537" y="16708"/>
                    <a:pt x="0" y="17284"/>
                  </a:cubicBezTo>
                  <a:lnTo>
                    <a:pt x="0" y="18509"/>
                  </a:lnTo>
                  <a:cubicBezTo>
                    <a:pt x="1134" y="18161"/>
                    <a:pt x="2298" y="17995"/>
                    <a:pt x="3493" y="17995"/>
                  </a:cubicBezTo>
                  <a:lnTo>
                    <a:pt x="11901" y="17995"/>
                  </a:lnTo>
                  <a:cubicBezTo>
                    <a:pt x="18962" y="17995"/>
                    <a:pt x="25419" y="23741"/>
                    <a:pt x="26311" y="30788"/>
                  </a:cubicBezTo>
                  <a:lnTo>
                    <a:pt x="26886" y="35370"/>
                  </a:lnTo>
                  <a:lnTo>
                    <a:pt x="30122" y="35370"/>
                  </a:lnTo>
                  <a:lnTo>
                    <a:pt x="29547" y="30788"/>
                  </a:lnTo>
                  <a:cubicBezTo>
                    <a:pt x="29441" y="30032"/>
                    <a:pt x="29290" y="29291"/>
                    <a:pt x="29079" y="28550"/>
                  </a:cubicBezTo>
                  <a:cubicBezTo>
                    <a:pt x="29396" y="22562"/>
                    <a:pt x="34069" y="17995"/>
                    <a:pt x="40359" y="17995"/>
                  </a:cubicBezTo>
                  <a:lnTo>
                    <a:pt x="48767" y="17995"/>
                  </a:lnTo>
                  <a:cubicBezTo>
                    <a:pt x="55828" y="17995"/>
                    <a:pt x="62285" y="23741"/>
                    <a:pt x="63177" y="30788"/>
                  </a:cubicBezTo>
                  <a:lnTo>
                    <a:pt x="63450" y="33011"/>
                  </a:lnTo>
                  <a:cubicBezTo>
                    <a:pt x="61575" y="32527"/>
                    <a:pt x="59639" y="32285"/>
                    <a:pt x="57703" y="32270"/>
                  </a:cubicBezTo>
                  <a:lnTo>
                    <a:pt x="44699" y="32270"/>
                  </a:lnTo>
                  <a:cubicBezTo>
                    <a:pt x="44646" y="32269"/>
                    <a:pt x="44592" y="32269"/>
                    <a:pt x="44539" y="32269"/>
                  </a:cubicBezTo>
                  <a:cubicBezTo>
                    <a:pt x="40693" y="32269"/>
                    <a:pt x="36927" y="33341"/>
                    <a:pt x="33675" y="35370"/>
                  </a:cubicBezTo>
                  <a:lnTo>
                    <a:pt x="37607" y="35370"/>
                  </a:lnTo>
                  <a:cubicBezTo>
                    <a:pt x="39180" y="34961"/>
                    <a:pt x="40798" y="34765"/>
                    <a:pt x="42416" y="34765"/>
                  </a:cubicBezTo>
                  <a:lnTo>
                    <a:pt x="55435" y="34765"/>
                  </a:lnTo>
                  <a:cubicBezTo>
                    <a:pt x="57083" y="34765"/>
                    <a:pt x="58747" y="34961"/>
                    <a:pt x="60350" y="35370"/>
                  </a:cubicBezTo>
                  <a:lnTo>
                    <a:pt x="69317" y="35370"/>
                  </a:lnTo>
                  <a:cubicBezTo>
                    <a:pt x="68379" y="34840"/>
                    <a:pt x="67427" y="34387"/>
                    <a:pt x="66429" y="33994"/>
                  </a:cubicBezTo>
                  <a:lnTo>
                    <a:pt x="66005" y="30591"/>
                  </a:lnTo>
                  <a:cubicBezTo>
                    <a:pt x="65113" y="23529"/>
                    <a:pt x="70133" y="17798"/>
                    <a:pt x="77195" y="17798"/>
                  </a:cubicBezTo>
                  <a:lnTo>
                    <a:pt x="85618" y="17798"/>
                  </a:lnTo>
                  <a:cubicBezTo>
                    <a:pt x="92664" y="17798"/>
                    <a:pt x="99121" y="23529"/>
                    <a:pt x="100013" y="30591"/>
                  </a:cubicBezTo>
                  <a:lnTo>
                    <a:pt x="100240" y="32406"/>
                  </a:lnTo>
                  <a:cubicBezTo>
                    <a:pt x="97155" y="32708"/>
                    <a:pt x="94192" y="33736"/>
                    <a:pt x="91560" y="35370"/>
                  </a:cubicBezTo>
                  <a:lnTo>
                    <a:pt x="95492" y="35370"/>
                  </a:lnTo>
                  <a:cubicBezTo>
                    <a:pt x="97065" y="34961"/>
                    <a:pt x="98683" y="34765"/>
                    <a:pt x="100301" y="34765"/>
                  </a:cubicBezTo>
                  <a:lnTo>
                    <a:pt x="113320" y="34765"/>
                  </a:lnTo>
                  <a:cubicBezTo>
                    <a:pt x="114968" y="34765"/>
                    <a:pt x="116632" y="34961"/>
                    <a:pt x="118235" y="35370"/>
                  </a:cubicBezTo>
                  <a:lnTo>
                    <a:pt x="127202" y="35370"/>
                  </a:lnTo>
                  <a:cubicBezTo>
                    <a:pt x="123663" y="33358"/>
                    <a:pt x="119656" y="32300"/>
                    <a:pt x="115588" y="32270"/>
                  </a:cubicBezTo>
                  <a:lnTo>
                    <a:pt x="103083" y="32270"/>
                  </a:lnTo>
                  <a:lnTo>
                    <a:pt x="102871" y="30591"/>
                  </a:lnTo>
                  <a:cubicBezTo>
                    <a:pt x="101979" y="23529"/>
                    <a:pt x="106999" y="17798"/>
                    <a:pt x="114061" y="17798"/>
                  </a:cubicBezTo>
                  <a:lnTo>
                    <a:pt x="122484" y="17798"/>
                  </a:lnTo>
                  <a:cubicBezTo>
                    <a:pt x="129530" y="17798"/>
                    <a:pt x="135987" y="23529"/>
                    <a:pt x="136879" y="30591"/>
                  </a:cubicBezTo>
                  <a:lnTo>
                    <a:pt x="137484" y="35370"/>
                  </a:lnTo>
                  <a:lnTo>
                    <a:pt x="140720" y="35370"/>
                  </a:lnTo>
                  <a:lnTo>
                    <a:pt x="140493" y="33676"/>
                  </a:lnTo>
                  <a:cubicBezTo>
                    <a:pt x="142051" y="31846"/>
                    <a:pt x="142746" y="29276"/>
                    <a:pt x="142172" y="26418"/>
                  </a:cubicBezTo>
                  <a:lnTo>
                    <a:pt x="140871" y="19734"/>
                  </a:lnTo>
                  <a:cubicBezTo>
                    <a:pt x="141930" y="18464"/>
                    <a:pt x="142384" y="16664"/>
                    <a:pt x="141945" y="14668"/>
                  </a:cubicBezTo>
                  <a:lnTo>
                    <a:pt x="140267" y="7002"/>
                  </a:lnTo>
                  <a:cubicBezTo>
                    <a:pt x="139420" y="3131"/>
                    <a:pt x="135594" y="1"/>
                    <a:pt x="131738" y="1"/>
                  </a:cubicBezTo>
                  <a:lnTo>
                    <a:pt x="127640" y="1"/>
                  </a:lnTo>
                  <a:cubicBezTo>
                    <a:pt x="124313" y="1"/>
                    <a:pt x="122045" y="2314"/>
                    <a:pt x="122000" y="5414"/>
                  </a:cubicBezTo>
                  <a:lnTo>
                    <a:pt x="121803" y="5414"/>
                  </a:lnTo>
                  <a:cubicBezTo>
                    <a:pt x="120412" y="2314"/>
                    <a:pt x="117116" y="1"/>
                    <a:pt x="113804" y="1"/>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 name="Google Shape;32;p2"/>
            <p:cNvSpPr/>
            <p:nvPr/>
          </p:nvSpPr>
          <p:spPr>
            <a:xfrm>
              <a:off x="-468375" y="3924523"/>
              <a:ext cx="463343" cy="463873"/>
            </a:xfrm>
            <a:custGeom>
              <a:avLst/>
              <a:gdLst/>
              <a:ahLst/>
              <a:cxnLst/>
              <a:rect l="l" t="t" r="r" b="b"/>
              <a:pathLst>
                <a:path w="13111" h="13126" extrusionOk="0">
                  <a:moveTo>
                    <a:pt x="1164" y="1"/>
                  </a:moveTo>
                  <a:cubicBezTo>
                    <a:pt x="771" y="1"/>
                    <a:pt x="378" y="31"/>
                    <a:pt x="0" y="122"/>
                  </a:cubicBezTo>
                  <a:lnTo>
                    <a:pt x="0" y="4688"/>
                  </a:lnTo>
                  <a:cubicBezTo>
                    <a:pt x="4869" y="4855"/>
                    <a:pt x="9542" y="8453"/>
                    <a:pt x="11205" y="13126"/>
                  </a:cubicBezTo>
                  <a:cubicBezTo>
                    <a:pt x="11114" y="10888"/>
                    <a:pt x="11825" y="8907"/>
                    <a:pt x="13110" y="7410"/>
                  </a:cubicBezTo>
                  <a:lnTo>
                    <a:pt x="12853" y="6216"/>
                  </a:lnTo>
                  <a:cubicBezTo>
                    <a:pt x="12097" y="2783"/>
                    <a:pt x="8695" y="1"/>
                    <a:pt x="5262"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 name="Google Shape;33;p2"/>
            <p:cNvSpPr/>
            <p:nvPr/>
          </p:nvSpPr>
          <p:spPr>
            <a:xfrm>
              <a:off x="2571734" y="3924523"/>
              <a:ext cx="572932" cy="461752"/>
            </a:xfrm>
            <a:custGeom>
              <a:avLst/>
              <a:gdLst/>
              <a:ahLst/>
              <a:cxnLst/>
              <a:rect l="l" t="t" r="r" b="b"/>
              <a:pathLst>
                <a:path w="16212" h="13066" extrusionOk="0">
                  <a:moveTo>
                    <a:pt x="5142" y="1"/>
                  </a:moveTo>
                  <a:cubicBezTo>
                    <a:pt x="2073" y="1"/>
                    <a:pt x="1" y="2239"/>
                    <a:pt x="137" y="5172"/>
                  </a:cubicBezTo>
                  <a:cubicBezTo>
                    <a:pt x="273" y="5520"/>
                    <a:pt x="379" y="5868"/>
                    <a:pt x="455" y="6216"/>
                  </a:cubicBezTo>
                  <a:lnTo>
                    <a:pt x="1695" y="11886"/>
                  </a:lnTo>
                  <a:cubicBezTo>
                    <a:pt x="1876" y="12264"/>
                    <a:pt x="2042" y="12657"/>
                    <a:pt x="2194" y="13066"/>
                  </a:cubicBezTo>
                  <a:cubicBezTo>
                    <a:pt x="1967" y="8242"/>
                    <a:pt x="5414" y="4537"/>
                    <a:pt x="10435" y="4537"/>
                  </a:cubicBezTo>
                  <a:lnTo>
                    <a:pt x="16211" y="4537"/>
                  </a:lnTo>
                  <a:cubicBezTo>
                    <a:pt x="14911" y="1921"/>
                    <a:pt x="12083" y="1"/>
                    <a:pt x="924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 name="Google Shape;34;p2"/>
            <p:cNvSpPr/>
            <p:nvPr/>
          </p:nvSpPr>
          <p:spPr>
            <a:xfrm>
              <a:off x="1940105" y="3924523"/>
              <a:ext cx="610852" cy="305161"/>
            </a:xfrm>
            <a:custGeom>
              <a:avLst/>
              <a:gdLst/>
              <a:ahLst/>
              <a:cxnLst/>
              <a:rect l="l" t="t" r="r" b="b"/>
              <a:pathLst>
                <a:path w="17285" h="8635" extrusionOk="0">
                  <a:moveTo>
                    <a:pt x="5081" y="1"/>
                  </a:moveTo>
                  <a:cubicBezTo>
                    <a:pt x="2057" y="1"/>
                    <a:pt x="0" y="2163"/>
                    <a:pt x="76" y="5036"/>
                  </a:cubicBezTo>
                  <a:cubicBezTo>
                    <a:pt x="908" y="4794"/>
                    <a:pt x="1785" y="4673"/>
                    <a:pt x="2662" y="4673"/>
                  </a:cubicBezTo>
                  <a:lnTo>
                    <a:pt x="8529" y="4673"/>
                  </a:lnTo>
                  <a:cubicBezTo>
                    <a:pt x="11780" y="4673"/>
                    <a:pt x="14986" y="6231"/>
                    <a:pt x="17284" y="8635"/>
                  </a:cubicBezTo>
                  <a:lnTo>
                    <a:pt x="16755" y="6216"/>
                  </a:lnTo>
                  <a:cubicBezTo>
                    <a:pt x="16014" y="2783"/>
                    <a:pt x="12612" y="1"/>
                    <a:pt x="9179"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 name="Google Shape;35;p2"/>
            <p:cNvSpPr/>
            <p:nvPr/>
          </p:nvSpPr>
          <p:spPr>
            <a:xfrm>
              <a:off x="3209794" y="3920777"/>
              <a:ext cx="572932" cy="462813"/>
            </a:xfrm>
            <a:custGeom>
              <a:avLst/>
              <a:gdLst/>
              <a:ahLst/>
              <a:cxnLst/>
              <a:rect l="l" t="t" r="r" b="b"/>
              <a:pathLst>
                <a:path w="16212" h="13096" extrusionOk="0">
                  <a:moveTo>
                    <a:pt x="5006" y="1"/>
                  </a:moveTo>
                  <a:cubicBezTo>
                    <a:pt x="2057" y="1"/>
                    <a:pt x="46" y="2057"/>
                    <a:pt x="1" y="4794"/>
                  </a:cubicBezTo>
                  <a:cubicBezTo>
                    <a:pt x="4356" y="5520"/>
                    <a:pt x="8318" y="8862"/>
                    <a:pt x="9815" y="13096"/>
                  </a:cubicBezTo>
                  <a:lnTo>
                    <a:pt x="9830" y="13096"/>
                  </a:lnTo>
                  <a:cubicBezTo>
                    <a:pt x="9664" y="8922"/>
                    <a:pt x="12234" y="5611"/>
                    <a:pt x="16211" y="4825"/>
                  </a:cubicBezTo>
                  <a:cubicBezTo>
                    <a:pt x="14971" y="2072"/>
                    <a:pt x="12038" y="1"/>
                    <a:pt x="9089"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 name="Google Shape;36;p2"/>
            <p:cNvSpPr/>
            <p:nvPr/>
          </p:nvSpPr>
          <p:spPr>
            <a:xfrm>
              <a:off x="3843579" y="3920777"/>
              <a:ext cx="655204" cy="581449"/>
            </a:xfrm>
            <a:custGeom>
              <a:avLst/>
              <a:gdLst/>
              <a:ahLst/>
              <a:cxnLst/>
              <a:rect l="l" t="t" r="r" b="b"/>
              <a:pathLst>
                <a:path w="18540" h="16453" extrusionOk="0">
                  <a:moveTo>
                    <a:pt x="5006" y="1"/>
                  </a:moveTo>
                  <a:cubicBezTo>
                    <a:pt x="2118" y="1"/>
                    <a:pt x="122" y="1982"/>
                    <a:pt x="1" y="4643"/>
                  </a:cubicBezTo>
                  <a:lnTo>
                    <a:pt x="6004" y="4643"/>
                  </a:lnTo>
                  <a:cubicBezTo>
                    <a:pt x="11539" y="4643"/>
                    <a:pt x="16922" y="9134"/>
                    <a:pt x="18011" y="14669"/>
                  </a:cubicBezTo>
                  <a:lnTo>
                    <a:pt x="18358" y="16453"/>
                  </a:lnTo>
                  <a:cubicBezTo>
                    <a:pt x="18540" y="15606"/>
                    <a:pt x="18540" y="14729"/>
                    <a:pt x="18358" y="13897"/>
                  </a:cubicBezTo>
                  <a:lnTo>
                    <a:pt x="16680" y="6231"/>
                  </a:lnTo>
                  <a:cubicBezTo>
                    <a:pt x="15924" y="2798"/>
                    <a:pt x="12537" y="1"/>
                    <a:pt x="910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 name="Google Shape;37;p2"/>
            <p:cNvSpPr/>
            <p:nvPr/>
          </p:nvSpPr>
          <p:spPr>
            <a:xfrm>
              <a:off x="-75078" y="4129212"/>
              <a:ext cx="862013" cy="772214"/>
            </a:xfrm>
            <a:custGeom>
              <a:avLst/>
              <a:gdLst/>
              <a:ahLst/>
              <a:cxnLst/>
              <a:rect l="l" t="t" r="r" b="b"/>
              <a:pathLst>
                <a:path w="24392" h="21851" extrusionOk="0">
                  <a:moveTo>
                    <a:pt x="7410" y="0"/>
                  </a:moveTo>
                  <a:cubicBezTo>
                    <a:pt x="3025" y="0"/>
                    <a:pt x="0" y="3191"/>
                    <a:pt x="91" y="7349"/>
                  </a:cubicBezTo>
                  <a:lnTo>
                    <a:pt x="76" y="7349"/>
                  </a:lnTo>
                  <a:cubicBezTo>
                    <a:pt x="257" y="7863"/>
                    <a:pt x="409" y="8393"/>
                    <a:pt x="515" y="8922"/>
                  </a:cubicBezTo>
                  <a:lnTo>
                    <a:pt x="666" y="9723"/>
                  </a:lnTo>
                  <a:lnTo>
                    <a:pt x="2208" y="9723"/>
                  </a:lnTo>
                  <a:cubicBezTo>
                    <a:pt x="9391" y="9723"/>
                    <a:pt x="15999" y="14985"/>
                    <a:pt x="17950" y="21851"/>
                  </a:cubicBezTo>
                  <a:cubicBezTo>
                    <a:pt x="18101" y="17193"/>
                    <a:pt x="20581" y="13277"/>
                    <a:pt x="24391" y="11235"/>
                  </a:cubicBezTo>
                  <a:lnTo>
                    <a:pt x="23938" y="8922"/>
                  </a:lnTo>
                  <a:cubicBezTo>
                    <a:pt x="22970" y="4007"/>
                    <a:pt x="18191" y="0"/>
                    <a:pt x="13277"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2"/>
            <p:cNvSpPr/>
            <p:nvPr/>
          </p:nvSpPr>
          <p:spPr>
            <a:xfrm>
              <a:off x="-468375" y="4132392"/>
              <a:ext cx="337214" cy="371989"/>
            </a:xfrm>
            <a:custGeom>
              <a:avLst/>
              <a:gdLst/>
              <a:ahLst/>
              <a:cxnLst/>
              <a:rect l="l" t="t" r="r" b="b"/>
              <a:pathLst>
                <a:path w="9542" h="10526" extrusionOk="0">
                  <a:moveTo>
                    <a:pt x="0" y="1"/>
                  </a:moveTo>
                  <a:lnTo>
                    <a:pt x="0" y="10525"/>
                  </a:lnTo>
                  <a:cubicBezTo>
                    <a:pt x="1535" y="9935"/>
                    <a:pt x="3157" y="9633"/>
                    <a:pt x="4795" y="9633"/>
                  </a:cubicBezTo>
                  <a:cubicBezTo>
                    <a:pt x="4835" y="9633"/>
                    <a:pt x="4874" y="9633"/>
                    <a:pt x="4914" y="9633"/>
                  </a:cubicBezTo>
                  <a:lnTo>
                    <a:pt x="9542" y="9633"/>
                  </a:lnTo>
                  <a:lnTo>
                    <a:pt x="9390" y="8832"/>
                  </a:lnTo>
                  <a:cubicBezTo>
                    <a:pt x="8513" y="4341"/>
                    <a:pt x="4446" y="621"/>
                    <a:pt x="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 name="Google Shape;39;p2"/>
            <p:cNvSpPr/>
            <p:nvPr/>
          </p:nvSpPr>
          <p:spPr>
            <a:xfrm>
              <a:off x="1739693" y="4129212"/>
              <a:ext cx="850280" cy="768998"/>
            </a:xfrm>
            <a:custGeom>
              <a:avLst/>
              <a:gdLst/>
              <a:ahLst/>
              <a:cxnLst/>
              <a:rect l="l" t="t" r="r" b="b"/>
              <a:pathLst>
                <a:path w="24060" h="21760" extrusionOk="0">
                  <a:moveTo>
                    <a:pt x="7410" y="0"/>
                  </a:moveTo>
                  <a:cubicBezTo>
                    <a:pt x="3040" y="0"/>
                    <a:pt x="1" y="3191"/>
                    <a:pt x="92" y="7349"/>
                  </a:cubicBezTo>
                  <a:cubicBezTo>
                    <a:pt x="258" y="7863"/>
                    <a:pt x="409" y="8393"/>
                    <a:pt x="515" y="8922"/>
                  </a:cubicBezTo>
                  <a:lnTo>
                    <a:pt x="2602" y="19537"/>
                  </a:lnTo>
                  <a:cubicBezTo>
                    <a:pt x="2934" y="20248"/>
                    <a:pt x="3207" y="21004"/>
                    <a:pt x="3433" y="21760"/>
                  </a:cubicBezTo>
                  <a:cubicBezTo>
                    <a:pt x="3600" y="14834"/>
                    <a:pt x="8922" y="9527"/>
                    <a:pt x="16135" y="9527"/>
                  </a:cubicBezTo>
                  <a:lnTo>
                    <a:pt x="24059" y="9527"/>
                  </a:lnTo>
                  <a:lnTo>
                    <a:pt x="23938" y="8922"/>
                  </a:lnTo>
                  <a:cubicBezTo>
                    <a:pt x="22985" y="4007"/>
                    <a:pt x="18192" y="0"/>
                    <a:pt x="13277"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 name="Google Shape;40;p2"/>
            <p:cNvSpPr/>
            <p:nvPr/>
          </p:nvSpPr>
          <p:spPr>
            <a:xfrm>
              <a:off x="806651" y="4129212"/>
              <a:ext cx="913327" cy="526919"/>
            </a:xfrm>
            <a:custGeom>
              <a:avLst/>
              <a:gdLst/>
              <a:ahLst/>
              <a:cxnLst/>
              <a:rect l="l" t="t" r="r" b="b"/>
              <a:pathLst>
                <a:path w="25844" h="14910" extrusionOk="0">
                  <a:moveTo>
                    <a:pt x="8136" y="0"/>
                  </a:moveTo>
                  <a:cubicBezTo>
                    <a:pt x="3222" y="0"/>
                    <a:pt x="1" y="4007"/>
                    <a:pt x="969" y="8922"/>
                  </a:cubicBezTo>
                  <a:lnTo>
                    <a:pt x="1271" y="10449"/>
                  </a:lnTo>
                  <a:cubicBezTo>
                    <a:pt x="2653" y="9979"/>
                    <a:pt x="4106" y="9723"/>
                    <a:pt x="5575" y="9723"/>
                  </a:cubicBezTo>
                  <a:cubicBezTo>
                    <a:pt x="5617" y="9723"/>
                    <a:pt x="5659" y="9723"/>
                    <a:pt x="5702" y="9723"/>
                  </a:cubicBezTo>
                  <a:lnTo>
                    <a:pt x="14124" y="9723"/>
                  </a:lnTo>
                  <a:cubicBezTo>
                    <a:pt x="18570" y="9723"/>
                    <a:pt x="22804" y="11734"/>
                    <a:pt x="25843" y="14910"/>
                  </a:cubicBezTo>
                  <a:lnTo>
                    <a:pt x="24664" y="8922"/>
                  </a:lnTo>
                  <a:cubicBezTo>
                    <a:pt x="23696" y="4007"/>
                    <a:pt x="18918" y="0"/>
                    <a:pt x="14003"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 name="Google Shape;41;p2"/>
            <p:cNvSpPr/>
            <p:nvPr/>
          </p:nvSpPr>
          <p:spPr>
            <a:xfrm>
              <a:off x="2621457" y="4124405"/>
              <a:ext cx="879083" cy="770059"/>
            </a:xfrm>
            <a:custGeom>
              <a:avLst/>
              <a:gdLst/>
              <a:ahLst/>
              <a:cxnLst/>
              <a:rect l="l" t="t" r="r" b="b"/>
              <a:pathLst>
                <a:path w="24875" h="21790" extrusionOk="0">
                  <a:moveTo>
                    <a:pt x="8120" y="0"/>
                  </a:moveTo>
                  <a:cubicBezTo>
                    <a:pt x="3206" y="0"/>
                    <a:pt x="0" y="3992"/>
                    <a:pt x="953" y="8907"/>
                  </a:cubicBezTo>
                  <a:lnTo>
                    <a:pt x="1119" y="9738"/>
                  </a:lnTo>
                  <a:cubicBezTo>
                    <a:pt x="7697" y="10404"/>
                    <a:pt x="13534" y="15394"/>
                    <a:pt x="15348" y="21790"/>
                  </a:cubicBezTo>
                  <a:cubicBezTo>
                    <a:pt x="15545" y="15968"/>
                    <a:pt x="19356" y="11326"/>
                    <a:pt x="24875" y="10026"/>
                  </a:cubicBezTo>
                  <a:lnTo>
                    <a:pt x="24648" y="8907"/>
                  </a:lnTo>
                  <a:cubicBezTo>
                    <a:pt x="23680" y="3992"/>
                    <a:pt x="18902" y="0"/>
                    <a:pt x="13988"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 name="Google Shape;42;p2"/>
            <p:cNvSpPr/>
            <p:nvPr/>
          </p:nvSpPr>
          <p:spPr>
            <a:xfrm>
              <a:off x="3528842" y="4124405"/>
              <a:ext cx="955523" cy="816036"/>
            </a:xfrm>
            <a:custGeom>
              <a:avLst/>
              <a:gdLst/>
              <a:ahLst/>
              <a:cxnLst/>
              <a:rect l="l" t="t" r="r" b="b"/>
              <a:pathLst>
                <a:path w="27038" h="23091" extrusionOk="0">
                  <a:moveTo>
                    <a:pt x="8136" y="0"/>
                  </a:moveTo>
                  <a:cubicBezTo>
                    <a:pt x="3221" y="0"/>
                    <a:pt x="0" y="3992"/>
                    <a:pt x="968" y="8907"/>
                  </a:cubicBezTo>
                  <a:lnTo>
                    <a:pt x="1119" y="9708"/>
                  </a:lnTo>
                  <a:cubicBezTo>
                    <a:pt x="1528" y="9678"/>
                    <a:pt x="1951" y="9663"/>
                    <a:pt x="2375" y="9663"/>
                  </a:cubicBezTo>
                  <a:lnTo>
                    <a:pt x="10797" y="9663"/>
                  </a:lnTo>
                  <a:cubicBezTo>
                    <a:pt x="18418" y="9663"/>
                    <a:pt x="25404" y="15590"/>
                    <a:pt x="26841" y="23090"/>
                  </a:cubicBezTo>
                  <a:cubicBezTo>
                    <a:pt x="27038" y="22032"/>
                    <a:pt x="27038" y="20943"/>
                    <a:pt x="26811" y="19885"/>
                  </a:cubicBezTo>
                  <a:lnTo>
                    <a:pt x="24664" y="8907"/>
                  </a:lnTo>
                  <a:cubicBezTo>
                    <a:pt x="23696" y="3992"/>
                    <a:pt x="18917" y="0"/>
                    <a:pt x="14003"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 name="Google Shape;43;p2"/>
            <p:cNvSpPr/>
            <p:nvPr/>
          </p:nvSpPr>
          <p:spPr>
            <a:xfrm>
              <a:off x="559237" y="4529470"/>
              <a:ext cx="1214706" cy="614032"/>
            </a:xfrm>
            <a:custGeom>
              <a:avLst/>
              <a:gdLst/>
              <a:ahLst/>
              <a:cxnLst/>
              <a:rect l="l" t="t" r="r" b="b"/>
              <a:pathLst>
                <a:path w="34372" h="17375" extrusionOk="0">
                  <a:moveTo>
                    <a:pt x="11281" y="0"/>
                  </a:moveTo>
                  <a:cubicBezTo>
                    <a:pt x="4991" y="0"/>
                    <a:pt x="318" y="4567"/>
                    <a:pt x="1" y="10555"/>
                  </a:cubicBezTo>
                  <a:cubicBezTo>
                    <a:pt x="212" y="11296"/>
                    <a:pt x="363" y="12037"/>
                    <a:pt x="469" y="12793"/>
                  </a:cubicBezTo>
                  <a:lnTo>
                    <a:pt x="1044" y="17375"/>
                  </a:lnTo>
                  <a:lnTo>
                    <a:pt x="4597" y="17375"/>
                  </a:lnTo>
                  <a:cubicBezTo>
                    <a:pt x="7849" y="15346"/>
                    <a:pt x="11615" y="14274"/>
                    <a:pt x="15461" y="14274"/>
                  </a:cubicBezTo>
                  <a:cubicBezTo>
                    <a:pt x="15514" y="14274"/>
                    <a:pt x="15568" y="14274"/>
                    <a:pt x="15621" y="14275"/>
                  </a:cubicBezTo>
                  <a:lnTo>
                    <a:pt x="28625" y="14275"/>
                  </a:lnTo>
                  <a:cubicBezTo>
                    <a:pt x="30561" y="14290"/>
                    <a:pt x="32497" y="14532"/>
                    <a:pt x="34372" y="15016"/>
                  </a:cubicBezTo>
                  <a:lnTo>
                    <a:pt x="34099" y="12793"/>
                  </a:lnTo>
                  <a:cubicBezTo>
                    <a:pt x="33207" y="5746"/>
                    <a:pt x="26750" y="0"/>
                    <a:pt x="19689"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 name="Google Shape;44;p2"/>
            <p:cNvSpPr/>
            <p:nvPr/>
          </p:nvSpPr>
          <p:spPr>
            <a:xfrm>
              <a:off x="-468375" y="4529470"/>
              <a:ext cx="950151" cy="614032"/>
            </a:xfrm>
            <a:custGeom>
              <a:avLst/>
              <a:gdLst/>
              <a:ahLst/>
              <a:cxnLst/>
              <a:rect l="l" t="t" r="r" b="b"/>
              <a:pathLst>
                <a:path w="26886" h="17375" extrusionOk="0">
                  <a:moveTo>
                    <a:pt x="3493" y="0"/>
                  </a:moveTo>
                  <a:cubicBezTo>
                    <a:pt x="2298" y="0"/>
                    <a:pt x="1134" y="166"/>
                    <a:pt x="0" y="514"/>
                  </a:cubicBezTo>
                  <a:lnTo>
                    <a:pt x="0" y="9269"/>
                  </a:lnTo>
                  <a:cubicBezTo>
                    <a:pt x="454" y="11371"/>
                    <a:pt x="1542" y="13292"/>
                    <a:pt x="3145" y="14728"/>
                  </a:cubicBezTo>
                  <a:cubicBezTo>
                    <a:pt x="6124" y="15076"/>
                    <a:pt x="9028" y="15968"/>
                    <a:pt x="11674" y="17375"/>
                  </a:cubicBezTo>
                  <a:lnTo>
                    <a:pt x="26886" y="17375"/>
                  </a:lnTo>
                  <a:lnTo>
                    <a:pt x="26311" y="12793"/>
                  </a:lnTo>
                  <a:cubicBezTo>
                    <a:pt x="25419" y="5746"/>
                    <a:pt x="18962" y="0"/>
                    <a:pt x="11901"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 name="Google Shape;45;p2"/>
            <p:cNvSpPr/>
            <p:nvPr/>
          </p:nvSpPr>
          <p:spPr>
            <a:xfrm>
              <a:off x="1832672" y="4522509"/>
              <a:ext cx="1241459" cy="620994"/>
            </a:xfrm>
            <a:custGeom>
              <a:avLst/>
              <a:gdLst/>
              <a:ahLst/>
              <a:cxnLst/>
              <a:rect l="l" t="t" r="r" b="b"/>
              <a:pathLst>
                <a:path w="35129" h="17572" extrusionOk="0">
                  <a:moveTo>
                    <a:pt x="12083" y="0"/>
                  </a:moveTo>
                  <a:cubicBezTo>
                    <a:pt x="5021" y="0"/>
                    <a:pt x="1" y="5731"/>
                    <a:pt x="893" y="12793"/>
                  </a:cubicBezTo>
                  <a:lnTo>
                    <a:pt x="1317" y="16196"/>
                  </a:lnTo>
                  <a:cubicBezTo>
                    <a:pt x="2315" y="16589"/>
                    <a:pt x="3267" y="17042"/>
                    <a:pt x="4205" y="17572"/>
                  </a:cubicBezTo>
                  <a:lnTo>
                    <a:pt x="26448" y="17572"/>
                  </a:lnTo>
                  <a:cubicBezTo>
                    <a:pt x="29080" y="15938"/>
                    <a:pt x="32043" y="14925"/>
                    <a:pt x="35128" y="14608"/>
                  </a:cubicBezTo>
                  <a:lnTo>
                    <a:pt x="34901" y="12793"/>
                  </a:lnTo>
                  <a:cubicBezTo>
                    <a:pt x="34009" y="5731"/>
                    <a:pt x="27552" y="0"/>
                    <a:pt x="20506"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 name="Google Shape;46;p2"/>
            <p:cNvSpPr/>
            <p:nvPr/>
          </p:nvSpPr>
          <p:spPr>
            <a:xfrm>
              <a:off x="3135545" y="4522509"/>
              <a:ext cx="1254782" cy="620994"/>
            </a:xfrm>
            <a:custGeom>
              <a:avLst/>
              <a:gdLst/>
              <a:ahLst/>
              <a:cxnLst/>
              <a:rect l="l" t="t" r="r" b="b"/>
              <a:pathLst>
                <a:path w="35506" h="17572" extrusionOk="0">
                  <a:moveTo>
                    <a:pt x="12082" y="0"/>
                  </a:moveTo>
                  <a:cubicBezTo>
                    <a:pt x="5020" y="0"/>
                    <a:pt x="0" y="5731"/>
                    <a:pt x="892" y="12793"/>
                  </a:cubicBezTo>
                  <a:lnTo>
                    <a:pt x="1104" y="14472"/>
                  </a:lnTo>
                  <a:lnTo>
                    <a:pt x="13609" y="14472"/>
                  </a:lnTo>
                  <a:cubicBezTo>
                    <a:pt x="17677" y="14502"/>
                    <a:pt x="21684" y="15560"/>
                    <a:pt x="25223" y="17572"/>
                  </a:cubicBezTo>
                  <a:lnTo>
                    <a:pt x="35505" y="17572"/>
                  </a:lnTo>
                  <a:lnTo>
                    <a:pt x="34900" y="12793"/>
                  </a:lnTo>
                  <a:cubicBezTo>
                    <a:pt x="34008" y="5731"/>
                    <a:pt x="27551" y="0"/>
                    <a:pt x="20505"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2"/>
            <p:cNvSpPr/>
            <p:nvPr/>
          </p:nvSpPr>
          <p:spPr>
            <a:xfrm>
              <a:off x="-357231" y="5049955"/>
              <a:ext cx="301415" cy="93545"/>
            </a:xfrm>
            <a:custGeom>
              <a:avLst/>
              <a:gdLst/>
              <a:ahLst/>
              <a:cxnLst/>
              <a:rect l="l" t="t" r="r" b="b"/>
              <a:pathLst>
                <a:path w="8529" h="2647" extrusionOk="0">
                  <a:moveTo>
                    <a:pt x="0" y="0"/>
                  </a:moveTo>
                  <a:lnTo>
                    <a:pt x="0" y="0"/>
                  </a:lnTo>
                  <a:cubicBezTo>
                    <a:pt x="1875" y="1709"/>
                    <a:pt x="4325" y="2647"/>
                    <a:pt x="6865" y="2647"/>
                  </a:cubicBezTo>
                  <a:lnTo>
                    <a:pt x="8529" y="2647"/>
                  </a:lnTo>
                  <a:cubicBezTo>
                    <a:pt x="5883" y="1240"/>
                    <a:pt x="2994" y="348"/>
                    <a:pt x="0" y="0"/>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 name="Google Shape;48;p2"/>
            <p:cNvSpPr/>
            <p:nvPr/>
          </p:nvSpPr>
          <p:spPr>
            <a:xfrm>
              <a:off x="860650" y="5122084"/>
              <a:ext cx="803738" cy="21416"/>
            </a:xfrm>
            <a:custGeom>
              <a:avLst/>
              <a:gdLst/>
              <a:ahLst/>
              <a:cxnLst/>
              <a:rect l="l" t="t" r="r" b="b"/>
              <a:pathLst>
                <a:path w="22743" h="606" extrusionOk="0">
                  <a:moveTo>
                    <a:pt x="4809" y="1"/>
                  </a:moveTo>
                  <a:cubicBezTo>
                    <a:pt x="3191" y="1"/>
                    <a:pt x="1573" y="197"/>
                    <a:pt x="0" y="606"/>
                  </a:cubicBezTo>
                  <a:lnTo>
                    <a:pt x="22743" y="606"/>
                  </a:lnTo>
                  <a:cubicBezTo>
                    <a:pt x="21140" y="197"/>
                    <a:pt x="19476" y="1"/>
                    <a:pt x="17828"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 name="Google Shape;49;p2"/>
            <p:cNvSpPr/>
            <p:nvPr/>
          </p:nvSpPr>
          <p:spPr>
            <a:xfrm>
              <a:off x="2906261" y="5122084"/>
              <a:ext cx="803773" cy="21416"/>
            </a:xfrm>
            <a:custGeom>
              <a:avLst/>
              <a:gdLst/>
              <a:ahLst/>
              <a:cxnLst/>
              <a:rect l="l" t="t" r="r" b="b"/>
              <a:pathLst>
                <a:path w="22744" h="606" extrusionOk="0">
                  <a:moveTo>
                    <a:pt x="4810" y="1"/>
                  </a:moveTo>
                  <a:cubicBezTo>
                    <a:pt x="3192" y="1"/>
                    <a:pt x="1574" y="197"/>
                    <a:pt x="1" y="606"/>
                  </a:cubicBezTo>
                  <a:lnTo>
                    <a:pt x="22744" y="606"/>
                  </a:lnTo>
                  <a:cubicBezTo>
                    <a:pt x="21141" y="197"/>
                    <a:pt x="19477" y="1"/>
                    <a:pt x="17829"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 name="Google Shape;50;p2"/>
            <p:cNvSpPr/>
            <p:nvPr/>
          </p:nvSpPr>
          <p:spPr>
            <a:xfrm>
              <a:off x="7250868" y="3924523"/>
              <a:ext cx="583569" cy="463873"/>
            </a:xfrm>
            <a:custGeom>
              <a:avLst/>
              <a:gdLst/>
              <a:ahLst/>
              <a:cxnLst/>
              <a:rect l="l" t="t" r="r" b="b"/>
              <a:pathLst>
                <a:path w="16513" h="13126" extrusionOk="0">
                  <a:moveTo>
                    <a:pt x="7425" y="1"/>
                  </a:moveTo>
                  <a:cubicBezTo>
                    <a:pt x="4204" y="1"/>
                    <a:pt x="1013" y="2450"/>
                    <a:pt x="0" y="5580"/>
                  </a:cubicBezTo>
                  <a:cubicBezTo>
                    <a:pt x="2737" y="6956"/>
                    <a:pt x="4386" y="9769"/>
                    <a:pt x="4265" y="13126"/>
                  </a:cubicBezTo>
                  <a:cubicBezTo>
                    <a:pt x="5958" y="8333"/>
                    <a:pt x="10827" y="4673"/>
                    <a:pt x="15832" y="4673"/>
                  </a:cubicBezTo>
                  <a:lnTo>
                    <a:pt x="16513" y="4673"/>
                  </a:lnTo>
                  <a:cubicBezTo>
                    <a:pt x="16407" y="1997"/>
                    <a:pt x="14411" y="1"/>
                    <a:pt x="11508"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 name="Google Shape;51;p2"/>
            <p:cNvSpPr/>
            <p:nvPr/>
          </p:nvSpPr>
          <p:spPr>
            <a:xfrm>
              <a:off x="7898011" y="3924523"/>
              <a:ext cx="571837" cy="462283"/>
            </a:xfrm>
            <a:custGeom>
              <a:avLst/>
              <a:gdLst/>
              <a:ahLst/>
              <a:cxnLst/>
              <a:rect l="l" t="t" r="r" b="b"/>
              <a:pathLst>
                <a:path w="16181" h="13081" extrusionOk="0">
                  <a:moveTo>
                    <a:pt x="7047" y="1"/>
                  </a:moveTo>
                  <a:cubicBezTo>
                    <a:pt x="4144" y="1"/>
                    <a:pt x="1271" y="1997"/>
                    <a:pt x="0" y="4673"/>
                  </a:cubicBezTo>
                  <a:lnTo>
                    <a:pt x="3388" y="4673"/>
                  </a:lnTo>
                  <a:cubicBezTo>
                    <a:pt x="8378" y="4673"/>
                    <a:pt x="11795" y="8317"/>
                    <a:pt x="11644" y="13081"/>
                  </a:cubicBezTo>
                  <a:cubicBezTo>
                    <a:pt x="12460" y="10873"/>
                    <a:pt x="13867" y="8922"/>
                    <a:pt x="15712" y="7455"/>
                  </a:cubicBezTo>
                  <a:lnTo>
                    <a:pt x="15984" y="6216"/>
                  </a:lnTo>
                  <a:cubicBezTo>
                    <a:pt x="15999" y="6170"/>
                    <a:pt x="16014" y="6125"/>
                    <a:pt x="16029" y="6064"/>
                  </a:cubicBezTo>
                  <a:cubicBezTo>
                    <a:pt x="16105" y="5701"/>
                    <a:pt x="16135" y="5338"/>
                    <a:pt x="16150" y="4960"/>
                  </a:cubicBezTo>
                  <a:cubicBezTo>
                    <a:pt x="16180" y="2133"/>
                    <a:pt x="14139" y="1"/>
                    <a:pt x="1113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 name="Google Shape;52;p2"/>
            <p:cNvSpPr/>
            <p:nvPr/>
          </p:nvSpPr>
          <p:spPr>
            <a:xfrm>
              <a:off x="8518967" y="3924523"/>
              <a:ext cx="599614" cy="219673"/>
            </a:xfrm>
            <a:custGeom>
              <a:avLst/>
              <a:gdLst/>
              <a:ahLst/>
              <a:cxnLst/>
              <a:rect l="l" t="t" r="r" b="b"/>
              <a:pathLst>
                <a:path w="16967" h="6216" extrusionOk="0">
                  <a:moveTo>
                    <a:pt x="7576" y="1"/>
                  </a:moveTo>
                  <a:cubicBezTo>
                    <a:pt x="4144" y="1"/>
                    <a:pt x="757" y="2783"/>
                    <a:pt x="1" y="6200"/>
                  </a:cubicBezTo>
                  <a:cubicBezTo>
                    <a:pt x="1709" y="5218"/>
                    <a:pt x="3645" y="4703"/>
                    <a:pt x="5611" y="4673"/>
                  </a:cubicBezTo>
                  <a:lnTo>
                    <a:pt x="11478" y="4673"/>
                  </a:lnTo>
                  <a:cubicBezTo>
                    <a:pt x="11525" y="4672"/>
                    <a:pt x="11573" y="4672"/>
                    <a:pt x="11620" y="4672"/>
                  </a:cubicBezTo>
                  <a:cubicBezTo>
                    <a:pt x="13370" y="4672"/>
                    <a:pt x="15085" y="5214"/>
                    <a:pt x="16513" y="6216"/>
                  </a:cubicBezTo>
                  <a:cubicBezTo>
                    <a:pt x="16528" y="6170"/>
                    <a:pt x="16543" y="6125"/>
                    <a:pt x="16559" y="6064"/>
                  </a:cubicBezTo>
                  <a:cubicBezTo>
                    <a:pt x="16589" y="5883"/>
                    <a:pt x="16619" y="5686"/>
                    <a:pt x="16649" y="5505"/>
                  </a:cubicBezTo>
                  <a:cubicBezTo>
                    <a:pt x="16967" y="2405"/>
                    <a:pt x="14865" y="1"/>
                    <a:pt x="1167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 name="Google Shape;53;p2"/>
            <p:cNvSpPr/>
            <p:nvPr/>
          </p:nvSpPr>
          <p:spPr>
            <a:xfrm>
              <a:off x="4568222" y="3893530"/>
              <a:ext cx="5044149" cy="1249976"/>
            </a:xfrm>
            <a:custGeom>
              <a:avLst/>
              <a:gdLst/>
              <a:ahLst/>
              <a:cxnLst/>
              <a:rect l="l" t="t" r="r" b="b"/>
              <a:pathLst>
                <a:path w="142732" h="35370" extrusionOk="0">
                  <a:moveTo>
                    <a:pt x="69499" y="878"/>
                  </a:moveTo>
                  <a:cubicBezTo>
                    <a:pt x="72523" y="878"/>
                    <a:pt x="74580" y="3040"/>
                    <a:pt x="74504" y="5913"/>
                  </a:cubicBezTo>
                  <a:cubicBezTo>
                    <a:pt x="73672" y="5671"/>
                    <a:pt x="72795" y="5550"/>
                    <a:pt x="71918" y="5550"/>
                  </a:cubicBezTo>
                  <a:lnTo>
                    <a:pt x="66051" y="5550"/>
                  </a:lnTo>
                  <a:cubicBezTo>
                    <a:pt x="62800" y="5550"/>
                    <a:pt x="59594" y="7108"/>
                    <a:pt x="57296" y="9512"/>
                  </a:cubicBezTo>
                  <a:lnTo>
                    <a:pt x="57825" y="7093"/>
                  </a:lnTo>
                  <a:cubicBezTo>
                    <a:pt x="58566" y="3660"/>
                    <a:pt x="61968" y="878"/>
                    <a:pt x="65401" y="878"/>
                  </a:cubicBezTo>
                  <a:close/>
                  <a:moveTo>
                    <a:pt x="28828" y="13692"/>
                  </a:moveTo>
                  <a:lnTo>
                    <a:pt x="28828" y="13692"/>
                  </a:lnTo>
                  <a:cubicBezTo>
                    <a:pt x="28826" y="13750"/>
                    <a:pt x="28824" y="13808"/>
                    <a:pt x="28822" y="13867"/>
                  </a:cubicBezTo>
                  <a:cubicBezTo>
                    <a:pt x="28824" y="13863"/>
                    <a:pt x="28825" y="13859"/>
                    <a:pt x="28826" y="13855"/>
                  </a:cubicBezTo>
                  <a:lnTo>
                    <a:pt x="28826" y="13855"/>
                  </a:lnTo>
                  <a:cubicBezTo>
                    <a:pt x="28827" y="13800"/>
                    <a:pt x="28828" y="13746"/>
                    <a:pt x="28828" y="13692"/>
                  </a:cubicBezTo>
                  <a:close/>
                  <a:moveTo>
                    <a:pt x="80175" y="13990"/>
                  </a:moveTo>
                  <a:cubicBezTo>
                    <a:pt x="80175" y="13994"/>
                    <a:pt x="80175" y="13999"/>
                    <a:pt x="80175" y="14003"/>
                  </a:cubicBezTo>
                  <a:cubicBezTo>
                    <a:pt x="80175" y="14003"/>
                    <a:pt x="80175" y="14002"/>
                    <a:pt x="80175" y="14002"/>
                  </a:cubicBezTo>
                  <a:lnTo>
                    <a:pt x="80175" y="14002"/>
                  </a:lnTo>
                  <a:cubicBezTo>
                    <a:pt x="80175" y="13998"/>
                    <a:pt x="80175" y="13994"/>
                    <a:pt x="80175" y="13990"/>
                  </a:cubicBezTo>
                  <a:close/>
                  <a:moveTo>
                    <a:pt x="15712" y="772"/>
                  </a:moveTo>
                  <a:cubicBezTo>
                    <a:pt x="18600" y="772"/>
                    <a:pt x="20596" y="2753"/>
                    <a:pt x="20717" y="5414"/>
                  </a:cubicBezTo>
                  <a:lnTo>
                    <a:pt x="14714" y="5414"/>
                  </a:lnTo>
                  <a:cubicBezTo>
                    <a:pt x="9179" y="5414"/>
                    <a:pt x="3796" y="9905"/>
                    <a:pt x="2707" y="15440"/>
                  </a:cubicBezTo>
                  <a:lnTo>
                    <a:pt x="2360" y="17224"/>
                  </a:lnTo>
                  <a:cubicBezTo>
                    <a:pt x="2178" y="16377"/>
                    <a:pt x="2178" y="15500"/>
                    <a:pt x="2360" y="14668"/>
                  </a:cubicBezTo>
                  <a:lnTo>
                    <a:pt x="4038" y="7002"/>
                  </a:lnTo>
                  <a:cubicBezTo>
                    <a:pt x="4794" y="3569"/>
                    <a:pt x="8196" y="772"/>
                    <a:pt x="11614" y="772"/>
                  </a:cubicBezTo>
                  <a:close/>
                  <a:moveTo>
                    <a:pt x="98517" y="6669"/>
                  </a:moveTo>
                  <a:cubicBezTo>
                    <a:pt x="103431" y="6669"/>
                    <a:pt x="106652" y="10676"/>
                    <a:pt x="105684" y="15591"/>
                  </a:cubicBezTo>
                  <a:lnTo>
                    <a:pt x="105382" y="17118"/>
                  </a:lnTo>
                  <a:cubicBezTo>
                    <a:pt x="103961" y="16634"/>
                    <a:pt x="102464" y="16392"/>
                    <a:pt x="100951" y="16392"/>
                  </a:cubicBezTo>
                  <a:lnTo>
                    <a:pt x="92544" y="16392"/>
                  </a:lnTo>
                  <a:cubicBezTo>
                    <a:pt x="88083" y="16392"/>
                    <a:pt x="83849" y="18403"/>
                    <a:pt x="80810" y="21579"/>
                  </a:cubicBezTo>
                  <a:lnTo>
                    <a:pt x="81989" y="15591"/>
                  </a:lnTo>
                  <a:cubicBezTo>
                    <a:pt x="82957" y="10676"/>
                    <a:pt x="87735" y="6669"/>
                    <a:pt x="92650" y="6669"/>
                  </a:cubicBezTo>
                  <a:close/>
                  <a:moveTo>
                    <a:pt x="47180" y="6533"/>
                  </a:moveTo>
                  <a:cubicBezTo>
                    <a:pt x="52094" y="6533"/>
                    <a:pt x="55300" y="10525"/>
                    <a:pt x="54347" y="15440"/>
                  </a:cubicBezTo>
                  <a:lnTo>
                    <a:pt x="54181" y="16271"/>
                  </a:lnTo>
                  <a:cubicBezTo>
                    <a:pt x="47603" y="16937"/>
                    <a:pt x="41766" y="21927"/>
                    <a:pt x="39952" y="28323"/>
                  </a:cubicBezTo>
                  <a:cubicBezTo>
                    <a:pt x="39755" y="22516"/>
                    <a:pt x="35944" y="17859"/>
                    <a:pt x="30425" y="16559"/>
                  </a:cubicBezTo>
                  <a:lnTo>
                    <a:pt x="30652" y="15440"/>
                  </a:lnTo>
                  <a:cubicBezTo>
                    <a:pt x="31620" y="10525"/>
                    <a:pt x="36398" y="6533"/>
                    <a:pt x="41312" y="6533"/>
                  </a:cubicBezTo>
                  <a:close/>
                  <a:moveTo>
                    <a:pt x="87418" y="878"/>
                  </a:moveTo>
                  <a:cubicBezTo>
                    <a:pt x="90321" y="878"/>
                    <a:pt x="92317" y="2874"/>
                    <a:pt x="92423" y="5550"/>
                  </a:cubicBezTo>
                  <a:lnTo>
                    <a:pt x="91742" y="5550"/>
                  </a:lnTo>
                  <a:cubicBezTo>
                    <a:pt x="86738" y="5550"/>
                    <a:pt x="81869" y="9209"/>
                    <a:pt x="80175" y="14002"/>
                  </a:cubicBezTo>
                  <a:lnTo>
                    <a:pt x="80175" y="14002"/>
                  </a:lnTo>
                  <a:cubicBezTo>
                    <a:pt x="80175" y="14008"/>
                    <a:pt x="80175" y="14013"/>
                    <a:pt x="80175" y="14018"/>
                  </a:cubicBezTo>
                  <a:cubicBezTo>
                    <a:pt x="79993" y="14532"/>
                    <a:pt x="79842" y="15062"/>
                    <a:pt x="79736" y="15591"/>
                  </a:cubicBezTo>
                  <a:lnTo>
                    <a:pt x="77649" y="26206"/>
                  </a:lnTo>
                  <a:cubicBezTo>
                    <a:pt x="77317" y="26917"/>
                    <a:pt x="77044" y="27658"/>
                    <a:pt x="76818" y="28429"/>
                  </a:cubicBezTo>
                  <a:cubicBezTo>
                    <a:pt x="76651" y="21503"/>
                    <a:pt x="71329" y="16196"/>
                    <a:pt x="64116" y="16196"/>
                  </a:cubicBezTo>
                  <a:lnTo>
                    <a:pt x="56192" y="16196"/>
                  </a:lnTo>
                  <a:lnTo>
                    <a:pt x="56313" y="15591"/>
                  </a:lnTo>
                  <a:cubicBezTo>
                    <a:pt x="57281" y="10676"/>
                    <a:pt x="62059" y="6669"/>
                    <a:pt x="66974" y="6669"/>
                  </a:cubicBezTo>
                  <a:lnTo>
                    <a:pt x="72841" y="6669"/>
                  </a:lnTo>
                  <a:cubicBezTo>
                    <a:pt x="77216" y="6669"/>
                    <a:pt x="80237" y="9830"/>
                    <a:pt x="80175" y="13990"/>
                  </a:cubicBezTo>
                  <a:lnTo>
                    <a:pt x="80175" y="13990"/>
                  </a:lnTo>
                  <a:cubicBezTo>
                    <a:pt x="80291" y="10639"/>
                    <a:pt x="78644" y="7832"/>
                    <a:pt x="75910" y="6457"/>
                  </a:cubicBezTo>
                  <a:cubicBezTo>
                    <a:pt x="76923" y="3327"/>
                    <a:pt x="80114" y="878"/>
                    <a:pt x="83335" y="878"/>
                  </a:cubicBezTo>
                  <a:close/>
                  <a:moveTo>
                    <a:pt x="33646" y="772"/>
                  </a:moveTo>
                  <a:cubicBezTo>
                    <a:pt x="36595" y="772"/>
                    <a:pt x="38606" y="2828"/>
                    <a:pt x="38651" y="5565"/>
                  </a:cubicBezTo>
                  <a:cubicBezTo>
                    <a:pt x="34300" y="6290"/>
                    <a:pt x="30342" y="9627"/>
                    <a:pt x="28826" y="13855"/>
                  </a:cubicBezTo>
                  <a:lnTo>
                    <a:pt x="28826" y="13855"/>
                  </a:lnTo>
                  <a:cubicBezTo>
                    <a:pt x="28818" y="14369"/>
                    <a:pt x="28762" y="14899"/>
                    <a:pt x="28656" y="15440"/>
                  </a:cubicBezTo>
                  <a:lnTo>
                    <a:pt x="28505" y="16241"/>
                  </a:lnTo>
                  <a:cubicBezTo>
                    <a:pt x="28096" y="16211"/>
                    <a:pt x="27673" y="16196"/>
                    <a:pt x="27250" y="16196"/>
                  </a:cubicBezTo>
                  <a:lnTo>
                    <a:pt x="18827" y="16196"/>
                  </a:lnTo>
                  <a:cubicBezTo>
                    <a:pt x="11206" y="16196"/>
                    <a:pt x="4220" y="22123"/>
                    <a:pt x="2783" y="29623"/>
                  </a:cubicBezTo>
                  <a:cubicBezTo>
                    <a:pt x="2586" y="28565"/>
                    <a:pt x="2586" y="27476"/>
                    <a:pt x="2813" y="26418"/>
                  </a:cubicBezTo>
                  <a:lnTo>
                    <a:pt x="4960" y="15440"/>
                  </a:lnTo>
                  <a:cubicBezTo>
                    <a:pt x="5928" y="10525"/>
                    <a:pt x="10707" y="6533"/>
                    <a:pt x="15621" y="6533"/>
                  </a:cubicBezTo>
                  <a:lnTo>
                    <a:pt x="21488" y="6533"/>
                  </a:lnTo>
                  <a:cubicBezTo>
                    <a:pt x="25805" y="6533"/>
                    <a:pt x="28815" y="9613"/>
                    <a:pt x="28828" y="13692"/>
                  </a:cubicBezTo>
                  <a:lnTo>
                    <a:pt x="28828" y="13692"/>
                  </a:lnTo>
                  <a:cubicBezTo>
                    <a:pt x="28916" y="9601"/>
                    <a:pt x="26362" y="6371"/>
                    <a:pt x="22441" y="5596"/>
                  </a:cubicBezTo>
                  <a:cubicBezTo>
                    <a:pt x="23681" y="2843"/>
                    <a:pt x="26614" y="772"/>
                    <a:pt x="29563" y="772"/>
                  </a:cubicBezTo>
                  <a:close/>
                  <a:moveTo>
                    <a:pt x="11009" y="1"/>
                  </a:moveTo>
                  <a:cubicBezTo>
                    <a:pt x="7138" y="1"/>
                    <a:pt x="3312" y="3131"/>
                    <a:pt x="2465" y="7002"/>
                  </a:cubicBezTo>
                  <a:lnTo>
                    <a:pt x="787" y="14668"/>
                  </a:lnTo>
                  <a:cubicBezTo>
                    <a:pt x="348" y="16664"/>
                    <a:pt x="802" y="18464"/>
                    <a:pt x="1861" y="19734"/>
                  </a:cubicBezTo>
                  <a:lnTo>
                    <a:pt x="560" y="26418"/>
                  </a:lnTo>
                  <a:cubicBezTo>
                    <a:pt x="1" y="29276"/>
                    <a:pt x="681" y="31846"/>
                    <a:pt x="2239" y="33676"/>
                  </a:cubicBezTo>
                  <a:lnTo>
                    <a:pt x="2027" y="35370"/>
                  </a:lnTo>
                  <a:lnTo>
                    <a:pt x="5248" y="35370"/>
                  </a:lnTo>
                  <a:lnTo>
                    <a:pt x="5853" y="30591"/>
                  </a:lnTo>
                  <a:cubicBezTo>
                    <a:pt x="6745" y="23529"/>
                    <a:pt x="13202" y="17798"/>
                    <a:pt x="20248" y="17798"/>
                  </a:cubicBezTo>
                  <a:lnTo>
                    <a:pt x="28671" y="17798"/>
                  </a:lnTo>
                  <a:cubicBezTo>
                    <a:pt x="35733" y="17798"/>
                    <a:pt x="40753" y="23529"/>
                    <a:pt x="39861" y="30591"/>
                  </a:cubicBezTo>
                  <a:lnTo>
                    <a:pt x="39649" y="32270"/>
                  </a:lnTo>
                  <a:lnTo>
                    <a:pt x="27144" y="32270"/>
                  </a:lnTo>
                  <a:cubicBezTo>
                    <a:pt x="23076" y="32300"/>
                    <a:pt x="19069" y="33358"/>
                    <a:pt x="15530" y="35370"/>
                  </a:cubicBezTo>
                  <a:lnTo>
                    <a:pt x="24497" y="35370"/>
                  </a:lnTo>
                  <a:cubicBezTo>
                    <a:pt x="26100" y="34961"/>
                    <a:pt x="27764" y="34765"/>
                    <a:pt x="29412" y="34765"/>
                  </a:cubicBezTo>
                  <a:lnTo>
                    <a:pt x="42431" y="34765"/>
                  </a:lnTo>
                  <a:cubicBezTo>
                    <a:pt x="44049" y="34765"/>
                    <a:pt x="45667" y="34961"/>
                    <a:pt x="47240" y="35370"/>
                  </a:cubicBezTo>
                  <a:lnTo>
                    <a:pt x="51172" y="35370"/>
                  </a:lnTo>
                  <a:cubicBezTo>
                    <a:pt x="48541" y="33736"/>
                    <a:pt x="45577" y="32708"/>
                    <a:pt x="42492" y="32406"/>
                  </a:cubicBezTo>
                  <a:lnTo>
                    <a:pt x="42719" y="30591"/>
                  </a:lnTo>
                  <a:cubicBezTo>
                    <a:pt x="43611" y="23545"/>
                    <a:pt x="50068" y="17798"/>
                    <a:pt x="57114" y="17798"/>
                  </a:cubicBezTo>
                  <a:lnTo>
                    <a:pt x="65537" y="17798"/>
                  </a:lnTo>
                  <a:cubicBezTo>
                    <a:pt x="72599" y="17798"/>
                    <a:pt x="77604" y="23545"/>
                    <a:pt x="76727" y="30591"/>
                  </a:cubicBezTo>
                  <a:lnTo>
                    <a:pt x="76303" y="33994"/>
                  </a:lnTo>
                  <a:cubicBezTo>
                    <a:pt x="75305" y="34387"/>
                    <a:pt x="74353" y="34840"/>
                    <a:pt x="73415" y="35370"/>
                  </a:cubicBezTo>
                  <a:lnTo>
                    <a:pt x="82382" y="35370"/>
                  </a:lnTo>
                  <a:cubicBezTo>
                    <a:pt x="83985" y="34961"/>
                    <a:pt x="85649" y="34765"/>
                    <a:pt x="87297" y="34765"/>
                  </a:cubicBezTo>
                  <a:lnTo>
                    <a:pt x="100316" y="34765"/>
                  </a:lnTo>
                  <a:cubicBezTo>
                    <a:pt x="101934" y="34765"/>
                    <a:pt x="103552" y="34961"/>
                    <a:pt x="105125" y="35370"/>
                  </a:cubicBezTo>
                  <a:lnTo>
                    <a:pt x="109057" y="35370"/>
                  </a:lnTo>
                  <a:cubicBezTo>
                    <a:pt x="105805" y="33341"/>
                    <a:pt x="102039" y="32269"/>
                    <a:pt x="98193" y="32269"/>
                  </a:cubicBezTo>
                  <a:cubicBezTo>
                    <a:pt x="98140" y="32269"/>
                    <a:pt x="98086" y="32269"/>
                    <a:pt x="98033" y="32270"/>
                  </a:cubicBezTo>
                  <a:lnTo>
                    <a:pt x="85029" y="32270"/>
                  </a:lnTo>
                  <a:cubicBezTo>
                    <a:pt x="83093" y="32285"/>
                    <a:pt x="81157" y="32527"/>
                    <a:pt x="79282" y="33011"/>
                  </a:cubicBezTo>
                  <a:lnTo>
                    <a:pt x="79555" y="30788"/>
                  </a:lnTo>
                  <a:cubicBezTo>
                    <a:pt x="80447" y="23741"/>
                    <a:pt x="86904" y="17995"/>
                    <a:pt x="93965" y="17995"/>
                  </a:cubicBezTo>
                  <a:lnTo>
                    <a:pt x="102373" y="17995"/>
                  </a:lnTo>
                  <a:cubicBezTo>
                    <a:pt x="108663" y="17995"/>
                    <a:pt x="113336" y="22562"/>
                    <a:pt x="113653" y="28550"/>
                  </a:cubicBezTo>
                  <a:cubicBezTo>
                    <a:pt x="113442" y="29291"/>
                    <a:pt x="113291" y="30032"/>
                    <a:pt x="113185" y="30788"/>
                  </a:cubicBezTo>
                  <a:lnTo>
                    <a:pt x="112610" y="35370"/>
                  </a:lnTo>
                  <a:lnTo>
                    <a:pt x="115846" y="35370"/>
                  </a:lnTo>
                  <a:lnTo>
                    <a:pt x="116421" y="30788"/>
                  </a:lnTo>
                  <a:cubicBezTo>
                    <a:pt x="117313" y="23741"/>
                    <a:pt x="123770" y="17995"/>
                    <a:pt x="130831" y="17995"/>
                  </a:cubicBezTo>
                  <a:lnTo>
                    <a:pt x="139239" y="17995"/>
                  </a:lnTo>
                  <a:cubicBezTo>
                    <a:pt x="140418" y="17995"/>
                    <a:pt x="141598" y="18161"/>
                    <a:pt x="142732" y="18509"/>
                  </a:cubicBezTo>
                  <a:lnTo>
                    <a:pt x="142732" y="17284"/>
                  </a:lnTo>
                  <a:cubicBezTo>
                    <a:pt x="141195" y="16708"/>
                    <a:pt x="139572" y="16392"/>
                    <a:pt x="137932" y="16392"/>
                  </a:cubicBezTo>
                  <a:cubicBezTo>
                    <a:pt x="137894" y="16392"/>
                    <a:pt x="137856" y="16392"/>
                    <a:pt x="137818" y="16392"/>
                  </a:cubicBezTo>
                  <a:lnTo>
                    <a:pt x="133190" y="16392"/>
                  </a:lnTo>
                  <a:lnTo>
                    <a:pt x="133342" y="15591"/>
                  </a:lnTo>
                  <a:cubicBezTo>
                    <a:pt x="134219" y="11100"/>
                    <a:pt x="138286" y="7380"/>
                    <a:pt x="142732" y="6760"/>
                  </a:cubicBezTo>
                  <a:lnTo>
                    <a:pt x="142732" y="5565"/>
                  </a:lnTo>
                  <a:cubicBezTo>
                    <a:pt x="137863" y="5732"/>
                    <a:pt x="133191" y="9330"/>
                    <a:pt x="131527" y="14002"/>
                  </a:cubicBezTo>
                  <a:lnTo>
                    <a:pt x="131527" y="14002"/>
                  </a:lnTo>
                  <a:cubicBezTo>
                    <a:pt x="131527" y="13999"/>
                    <a:pt x="131527" y="13996"/>
                    <a:pt x="131527" y="13992"/>
                  </a:cubicBezTo>
                  <a:lnTo>
                    <a:pt x="131527" y="13992"/>
                  </a:lnTo>
                  <a:cubicBezTo>
                    <a:pt x="131527" y="13996"/>
                    <a:pt x="131527" y="13999"/>
                    <a:pt x="131527" y="14003"/>
                  </a:cubicBezTo>
                  <a:cubicBezTo>
                    <a:pt x="131527" y="14003"/>
                    <a:pt x="131527" y="14002"/>
                    <a:pt x="131527" y="14002"/>
                  </a:cubicBezTo>
                  <a:lnTo>
                    <a:pt x="131527" y="14002"/>
                  </a:lnTo>
                  <a:cubicBezTo>
                    <a:pt x="131527" y="14008"/>
                    <a:pt x="131527" y="14013"/>
                    <a:pt x="131527" y="14018"/>
                  </a:cubicBezTo>
                  <a:cubicBezTo>
                    <a:pt x="131346" y="14532"/>
                    <a:pt x="131194" y="15062"/>
                    <a:pt x="131088" y="15591"/>
                  </a:cubicBezTo>
                  <a:lnTo>
                    <a:pt x="130937" y="16392"/>
                  </a:lnTo>
                  <a:lnTo>
                    <a:pt x="129395" y="16392"/>
                  </a:lnTo>
                  <a:cubicBezTo>
                    <a:pt x="122212" y="16392"/>
                    <a:pt x="115604" y="21654"/>
                    <a:pt x="113653" y="28520"/>
                  </a:cubicBezTo>
                  <a:cubicBezTo>
                    <a:pt x="113502" y="23862"/>
                    <a:pt x="111022" y="19946"/>
                    <a:pt x="107212" y="17904"/>
                  </a:cubicBezTo>
                  <a:lnTo>
                    <a:pt x="107665" y="15591"/>
                  </a:lnTo>
                  <a:cubicBezTo>
                    <a:pt x="108633" y="10676"/>
                    <a:pt x="113412" y="6669"/>
                    <a:pt x="118326" y="6669"/>
                  </a:cubicBezTo>
                  <a:lnTo>
                    <a:pt x="124193" y="6669"/>
                  </a:lnTo>
                  <a:cubicBezTo>
                    <a:pt x="128569" y="6669"/>
                    <a:pt x="131590" y="9832"/>
                    <a:pt x="131527" y="13992"/>
                  </a:cubicBezTo>
                  <a:lnTo>
                    <a:pt x="131527" y="13992"/>
                  </a:lnTo>
                  <a:cubicBezTo>
                    <a:pt x="131615" y="11759"/>
                    <a:pt x="130905" y="9782"/>
                    <a:pt x="129622" y="8287"/>
                  </a:cubicBezTo>
                  <a:lnTo>
                    <a:pt x="129879" y="7093"/>
                  </a:lnTo>
                  <a:cubicBezTo>
                    <a:pt x="130635" y="3660"/>
                    <a:pt x="134037" y="878"/>
                    <a:pt x="137470" y="878"/>
                  </a:cubicBezTo>
                  <a:lnTo>
                    <a:pt x="141568" y="878"/>
                  </a:lnTo>
                  <a:cubicBezTo>
                    <a:pt x="141961" y="878"/>
                    <a:pt x="142354" y="908"/>
                    <a:pt x="142732" y="983"/>
                  </a:cubicBezTo>
                  <a:lnTo>
                    <a:pt x="142732" y="348"/>
                  </a:lnTo>
                  <a:cubicBezTo>
                    <a:pt x="142157" y="182"/>
                    <a:pt x="141553" y="91"/>
                    <a:pt x="140948" y="91"/>
                  </a:cubicBezTo>
                  <a:lnTo>
                    <a:pt x="136850" y="91"/>
                  </a:lnTo>
                  <a:cubicBezTo>
                    <a:pt x="133024" y="91"/>
                    <a:pt x="129259" y="3146"/>
                    <a:pt x="128352" y="6956"/>
                  </a:cubicBezTo>
                  <a:cubicBezTo>
                    <a:pt x="128336" y="7002"/>
                    <a:pt x="128321" y="7047"/>
                    <a:pt x="128321" y="7093"/>
                  </a:cubicBezTo>
                  <a:cubicBezTo>
                    <a:pt x="126878" y="6091"/>
                    <a:pt x="125163" y="5549"/>
                    <a:pt x="123413" y="5549"/>
                  </a:cubicBezTo>
                  <a:cubicBezTo>
                    <a:pt x="123366" y="5549"/>
                    <a:pt x="123318" y="5549"/>
                    <a:pt x="123271" y="5550"/>
                  </a:cubicBezTo>
                  <a:lnTo>
                    <a:pt x="117404" y="5550"/>
                  </a:lnTo>
                  <a:cubicBezTo>
                    <a:pt x="115438" y="5580"/>
                    <a:pt x="113502" y="6095"/>
                    <a:pt x="111794" y="7077"/>
                  </a:cubicBezTo>
                  <a:cubicBezTo>
                    <a:pt x="112550" y="3660"/>
                    <a:pt x="115937" y="878"/>
                    <a:pt x="119369" y="878"/>
                  </a:cubicBezTo>
                  <a:lnTo>
                    <a:pt x="123467" y="878"/>
                  </a:lnTo>
                  <a:cubicBezTo>
                    <a:pt x="126658" y="878"/>
                    <a:pt x="128760" y="3282"/>
                    <a:pt x="128442" y="6382"/>
                  </a:cubicBezTo>
                  <a:cubicBezTo>
                    <a:pt x="128851" y="2843"/>
                    <a:pt x="126476" y="91"/>
                    <a:pt x="122847" y="91"/>
                  </a:cubicBezTo>
                  <a:lnTo>
                    <a:pt x="118749" y="91"/>
                  </a:lnTo>
                  <a:cubicBezTo>
                    <a:pt x="114924" y="91"/>
                    <a:pt x="111158" y="3146"/>
                    <a:pt x="110251" y="6941"/>
                  </a:cubicBezTo>
                  <a:cubicBezTo>
                    <a:pt x="110236" y="7002"/>
                    <a:pt x="110221" y="7047"/>
                    <a:pt x="110206" y="7093"/>
                  </a:cubicBezTo>
                  <a:lnTo>
                    <a:pt x="109934" y="8332"/>
                  </a:lnTo>
                  <a:cubicBezTo>
                    <a:pt x="108089" y="9799"/>
                    <a:pt x="106682" y="11750"/>
                    <a:pt x="105866" y="13958"/>
                  </a:cubicBezTo>
                  <a:cubicBezTo>
                    <a:pt x="106017" y="9194"/>
                    <a:pt x="102600" y="5550"/>
                    <a:pt x="97610" y="5550"/>
                  </a:cubicBezTo>
                  <a:lnTo>
                    <a:pt x="94222" y="5550"/>
                  </a:lnTo>
                  <a:cubicBezTo>
                    <a:pt x="95493" y="2874"/>
                    <a:pt x="98366" y="878"/>
                    <a:pt x="101269" y="878"/>
                  </a:cubicBezTo>
                  <a:lnTo>
                    <a:pt x="105367" y="878"/>
                  </a:lnTo>
                  <a:cubicBezTo>
                    <a:pt x="108361" y="878"/>
                    <a:pt x="110402" y="3010"/>
                    <a:pt x="110372" y="5837"/>
                  </a:cubicBezTo>
                  <a:cubicBezTo>
                    <a:pt x="110493" y="2571"/>
                    <a:pt x="108179" y="91"/>
                    <a:pt x="104732" y="91"/>
                  </a:cubicBezTo>
                  <a:lnTo>
                    <a:pt x="100649" y="91"/>
                  </a:lnTo>
                  <a:cubicBezTo>
                    <a:pt x="97307" y="91"/>
                    <a:pt x="94011" y="2435"/>
                    <a:pt x="92620" y="5550"/>
                  </a:cubicBezTo>
                  <a:lnTo>
                    <a:pt x="92438" y="5550"/>
                  </a:lnTo>
                  <a:cubicBezTo>
                    <a:pt x="92423" y="2435"/>
                    <a:pt x="90140" y="91"/>
                    <a:pt x="86798" y="91"/>
                  </a:cubicBezTo>
                  <a:lnTo>
                    <a:pt x="82715" y="91"/>
                  </a:lnTo>
                  <a:cubicBezTo>
                    <a:pt x="79237" y="91"/>
                    <a:pt x="75820" y="2617"/>
                    <a:pt x="74534" y="5913"/>
                  </a:cubicBezTo>
                  <a:lnTo>
                    <a:pt x="74504" y="5913"/>
                  </a:lnTo>
                  <a:cubicBezTo>
                    <a:pt x="74670" y="2601"/>
                    <a:pt x="72342" y="91"/>
                    <a:pt x="68879" y="91"/>
                  </a:cubicBezTo>
                  <a:lnTo>
                    <a:pt x="64781" y="91"/>
                  </a:lnTo>
                  <a:cubicBezTo>
                    <a:pt x="61273" y="91"/>
                    <a:pt x="57810" y="2677"/>
                    <a:pt x="56570" y="6049"/>
                  </a:cubicBezTo>
                  <a:cubicBezTo>
                    <a:pt x="56434" y="6397"/>
                    <a:pt x="56328" y="6745"/>
                    <a:pt x="56252" y="7093"/>
                  </a:cubicBezTo>
                  <a:lnTo>
                    <a:pt x="55012" y="12763"/>
                  </a:lnTo>
                  <a:cubicBezTo>
                    <a:pt x="54816" y="13156"/>
                    <a:pt x="54665" y="13534"/>
                    <a:pt x="54513" y="13943"/>
                  </a:cubicBezTo>
                  <a:cubicBezTo>
                    <a:pt x="54740" y="9119"/>
                    <a:pt x="51293" y="5414"/>
                    <a:pt x="46272" y="5414"/>
                  </a:cubicBezTo>
                  <a:lnTo>
                    <a:pt x="40496" y="5414"/>
                  </a:lnTo>
                  <a:cubicBezTo>
                    <a:pt x="41796" y="2798"/>
                    <a:pt x="44624" y="878"/>
                    <a:pt x="47467" y="878"/>
                  </a:cubicBezTo>
                  <a:lnTo>
                    <a:pt x="51565" y="878"/>
                  </a:lnTo>
                  <a:cubicBezTo>
                    <a:pt x="54574" y="878"/>
                    <a:pt x="56615" y="3010"/>
                    <a:pt x="56585" y="5837"/>
                  </a:cubicBezTo>
                  <a:cubicBezTo>
                    <a:pt x="56706" y="2571"/>
                    <a:pt x="54393" y="91"/>
                    <a:pt x="50945" y="91"/>
                  </a:cubicBezTo>
                  <a:lnTo>
                    <a:pt x="46847" y="91"/>
                  </a:lnTo>
                  <a:cubicBezTo>
                    <a:pt x="43520" y="91"/>
                    <a:pt x="40224" y="2420"/>
                    <a:pt x="38833" y="5535"/>
                  </a:cubicBezTo>
                  <a:cubicBezTo>
                    <a:pt x="38787" y="5535"/>
                    <a:pt x="38727" y="5550"/>
                    <a:pt x="38666" y="5565"/>
                  </a:cubicBezTo>
                  <a:cubicBezTo>
                    <a:pt x="38696" y="2375"/>
                    <a:pt x="36413" y="1"/>
                    <a:pt x="33026" y="1"/>
                  </a:cubicBezTo>
                  <a:lnTo>
                    <a:pt x="28943" y="1"/>
                  </a:lnTo>
                  <a:cubicBezTo>
                    <a:pt x="25616" y="1"/>
                    <a:pt x="22320" y="2314"/>
                    <a:pt x="20929" y="5429"/>
                  </a:cubicBezTo>
                  <a:cubicBezTo>
                    <a:pt x="20868" y="5414"/>
                    <a:pt x="20793" y="5414"/>
                    <a:pt x="20732" y="5414"/>
                  </a:cubicBezTo>
                  <a:cubicBezTo>
                    <a:pt x="20687" y="2314"/>
                    <a:pt x="18419" y="1"/>
                    <a:pt x="15092" y="1"/>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 name="Google Shape;54;p2"/>
            <p:cNvSpPr/>
            <p:nvPr/>
          </p:nvSpPr>
          <p:spPr>
            <a:xfrm>
              <a:off x="9149006" y="3924523"/>
              <a:ext cx="463343" cy="463873"/>
            </a:xfrm>
            <a:custGeom>
              <a:avLst/>
              <a:gdLst/>
              <a:ahLst/>
              <a:cxnLst/>
              <a:rect l="l" t="t" r="r" b="b"/>
              <a:pathLst>
                <a:path w="13111" h="13126" extrusionOk="0">
                  <a:moveTo>
                    <a:pt x="7849" y="1"/>
                  </a:moveTo>
                  <a:cubicBezTo>
                    <a:pt x="4416" y="1"/>
                    <a:pt x="1014" y="2783"/>
                    <a:pt x="258" y="6216"/>
                  </a:cubicBezTo>
                  <a:lnTo>
                    <a:pt x="1" y="7410"/>
                  </a:lnTo>
                  <a:cubicBezTo>
                    <a:pt x="1286" y="8907"/>
                    <a:pt x="1997" y="10888"/>
                    <a:pt x="1906" y="13126"/>
                  </a:cubicBezTo>
                  <a:cubicBezTo>
                    <a:pt x="3569" y="8453"/>
                    <a:pt x="8242" y="4855"/>
                    <a:pt x="13111" y="4688"/>
                  </a:cubicBezTo>
                  <a:lnTo>
                    <a:pt x="13111" y="122"/>
                  </a:lnTo>
                  <a:cubicBezTo>
                    <a:pt x="12733" y="31"/>
                    <a:pt x="12340" y="1"/>
                    <a:pt x="11947"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 name="Google Shape;55;p2"/>
            <p:cNvSpPr/>
            <p:nvPr/>
          </p:nvSpPr>
          <p:spPr>
            <a:xfrm>
              <a:off x="5999308" y="3924523"/>
              <a:ext cx="569716" cy="461752"/>
            </a:xfrm>
            <a:custGeom>
              <a:avLst/>
              <a:gdLst/>
              <a:ahLst/>
              <a:cxnLst/>
              <a:rect l="l" t="t" r="r" b="b"/>
              <a:pathLst>
                <a:path w="16121" h="13066" extrusionOk="0">
                  <a:moveTo>
                    <a:pt x="6972" y="1"/>
                  </a:moveTo>
                  <a:cubicBezTo>
                    <a:pt x="4129" y="1"/>
                    <a:pt x="1301" y="1921"/>
                    <a:pt x="1" y="4537"/>
                  </a:cubicBezTo>
                  <a:lnTo>
                    <a:pt x="5777" y="4537"/>
                  </a:lnTo>
                  <a:cubicBezTo>
                    <a:pt x="10798" y="4537"/>
                    <a:pt x="14245" y="8242"/>
                    <a:pt x="14018" y="13066"/>
                  </a:cubicBezTo>
                  <a:cubicBezTo>
                    <a:pt x="14170" y="12657"/>
                    <a:pt x="14336" y="12279"/>
                    <a:pt x="14517" y="11886"/>
                  </a:cubicBezTo>
                  <a:lnTo>
                    <a:pt x="15757" y="6216"/>
                  </a:lnTo>
                  <a:cubicBezTo>
                    <a:pt x="15833" y="5868"/>
                    <a:pt x="15939" y="5520"/>
                    <a:pt x="16075" y="5172"/>
                  </a:cubicBezTo>
                  <a:cubicBezTo>
                    <a:pt x="16075" y="5097"/>
                    <a:pt x="16090" y="5036"/>
                    <a:pt x="16090" y="4960"/>
                  </a:cubicBezTo>
                  <a:cubicBezTo>
                    <a:pt x="16120" y="2133"/>
                    <a:pt x="14079" y="1"/>
                    <a:pt x="1107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 name="Google Shape;56;p2"/>
            <p:cNvSpPr/>
            <p:nvPr/>
          </p:nvSpPr>
          <p:spPr>
            <a:xfrm>
              <a:off x="6593017" y="3924523"/>
              <a:ext cx="610852" cy="305161"/>
            </a:xfrm>
            <a:custGeom>
              <a:avLst/>
              <a:gdLst/>
              <a:ahLst/>
              <a:cxnLst/>
              <a:rect l="l" t="t" r="r" b="b"/>
              <a:pathLst>
                <a:path w="17285" h="8635" extrusionOk="0">
                  <a:moveTo>
                    <a:pt x="8106" y="1"/>
                  </a:moveTo>
                  <a:cubicBezTo>
                    <a:pt x="4673" y="1"/>
                    <a:pt x="1271" y="2783"/>
                    <a:pt x="530" y="6216"/>
                  </a:cubicBezTo>
                  <a:lnTo>
                    <a:pt x="1" y="8635"/>
                  </a:lnTo>
                  <a:cubicBezTo>
                    <a:pt x="2299" y="6231"/>
                    <a:pt x="5505" y="4673"/>
                    <a:pt x="8756" y="4673"/>
                  </a:cubicBezTo>
                  <a:lnTo>
                    <a:pt x="14623" y="4673"/>
                  </a:lnTo>
                  <a:cubicBezTo>
                    <a:pt x="15500" y="4673"/>
                    <a:pt x="16377" y="4794"/>
                    <a:pt x="17209" y="5036"/>
                  </a:cubicBezTo>
                  <a:cubicBezTo>
                    <a:pt x="17285" y="2163"/>
                    <a:pt x="15228" y="1"/>
                    <a:pt x="1220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 name="Google Shape;57;p2"/>
            <p:cNvSpPr/>
            <p:nvPr/>
          </p:nvSpPr>
          <p:spPr>
            <a:xfrm>
              <a:off x="5361248" y="3920777"/>
              <a:ext cx="572932" cy="462813"/>
            </a:xfrm>
            <a:custGeom>
              <a:avLst/>
              <a:gdLst/>
              <a:ahLst/>
              <a:cxnLst/>
              <a:rect l="l" t="t" r="r" b="b"/>
              <a:pathLst>
                <a:path w="16212" h="13096" extrusionOk="0">
                  <a:moveTo>
                    <a:pt x="7123" y="1"/>
                  </a:moveTo>
                  <a:cubicBezTo>
                    <a:pt x="4174" y="1"/>
                    <a:pt x="1241" y="2072"/>
                    <a:pt x="1" y="4825"/>
                  </a:cubicBezTo>
                  <a:cubicBezTo>
                    <a:pt x="3978" y="5611"/>
                    <a:pt x="6548" y="8922"/>
                    <a:pt x="6382" y="13096"/>
                  </a:cubicBezTo>
                  <a:lnTo>
                    <a:pt x="6397" y="13096"/>
                  </a:lnTo>
                  <a:cubicBezTo>
                    <a:pt x="7894" y="8862"/>
                    <a:pt x="11856" y="5520"/>
                    <a:pt x="16211" y="4794"/>
                  </a:cubicBezTo>
                  <a:cubicBezTo>
                    <a:pt x="16166" y="2057"/>
                    <a:pt x="14155" y="1"/>
                    <a:pt x="11206"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 name="Google Shape;58;p2"/>
            <p:cNvSpPr/>
            <p:nvPr/>
          </p:nvSpPr>
          <p:spPr>
            <a:xfrm>
              <a:off x="4645192" y="3920777"/>
              <a:ext cx="655204" cy="581449"/>
            </a:xfrm>
            <a:custGeom>
              <a:avLst/>
              <a:gdLst/>
              <a:ahLst/>
              <a:cxnLst/>
              <a:rect l="l" t="t" r="r" b="b"/>
              <a:pathLst>
                <a:path w="18540" h="16453" extrusionOk="0">
                  <a:moveTo>
                    <a:pt x="9436" y="1"/>
                  </a:moveTo>
                  <a:cubicBezTo>
                    <a:pt x="6003" y="1"/>
                    <a:pt x="2616" y="2798"/>
                    <a:pt x="1860" y="6231"/>
                  </a:cubicBezTo>
                  <a:lnTo>
                    <a:pt x="182" y="13897"/>
                  </a:lnTo>
                  <a:cubicBezTo>
                    <a:pt x="0" y="14729"/>
                    <a:pt x="0" y="15606"/>
                    <a:pt x="182" y="16453"/>
                  </a:cubicBezTo>
                  <a:lnTo>
                    <a:pt x="529" y="14669"/>
                  </a:lnTo>
                  <a:cubicBezTo>
                    <a:pt x="1618" y="9134"/>
                    <a:pt x="7001" y="4643"/>
                    <a:pt x="12536" y="4643"/>
                  </a:cubicBezTo>
                  <a:lnTo>
                    <a:pt x="18539" y="4643"/>
                  </a:lnTo>
                  <a:cubicBezTo>
                    <a:pt x="18418" y="1982"/>
                    <a:pt x="16422" y="1"/>
                    <a:pt x="1353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 name="Google Shape;59;p2"/>
            <p:cNvSpPr/>
            <p:nvPr/>
          </p:nvSpPr>
          <p:spPr>
            <a:xfrm>
              <a:off x="8356510" y="4129212"/>
              <a:ext cx="862543" cy="772214"/>
            </a:xfrm>
            <a:custGeom>
              <a:avLst/>
              <a:gdLst/>
              <a:ahLst/>
              <a:cxnLst/>
              <a:rect l="l" t="t" r="r" b="b"/>
              <a:pathLst>
                <a:path w="24407" h="21851" extrusionOk="0">
                  <a:moveTo>
                    <a:pt x="11130" y="0"/>
                  </a:moveTo>
                  <a:cubicBezTo>
                    <a:pt x="6216" y="0"/>
                    <a:pt x="1422" y="4007"/>
                    <a:pt x="469" y="8922"/>
                  </a:cubicBezTo>
                  <a:lnTo>
                    <a:pt x="1" y="11235"/>
                  </a:lnTo>
                  <a:cubicBezTo>
                    <a:pt x="3826" y="13277"/>
                    <a:pt x="6306" y="17193"/>
                    <a:pt x="6457" y="21851"/>
                  </a:cubicBezTo>
                  <a:cubicBezTo>
                    <a:pt x="8408" y="14985"/>
                    <a:pt x="15016" y="9723"/>
                    <a:pt x="22199" y="9723"/>
                  </a:cubicBezTo>
                  <a:lnTo>
                    <a:pt x="23741" y="9723"/>
                  </a:lnTo>
                  <a:lnTo>
                    <a:pt x="23892" y="8922"/>
                  </a:lnTo>
                  <a:cubicBezTo>
                    <a:pt x="23998" y="8393"/>
                    <a:pt x="24150" y="7863"/>
                    <a:pt x="24316" y="7349"/>
                  </a:cubicBezTo>
                  <a:cubicBezTo>
                    <a:pt x="24407" y="3176"/>
                    <a:pt x="21367" y="0"/>
                    <a:pt x="16997"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 name="Google Shape;60;p2"/>
            <p:cNvSpPr/>
            <p:nvPr/>
          </p:nvSpPr>
          <p:spPr>
            <a:xfrm>
              <a:off x="9275134" y="4132392"/>
              <a:ext cx="337214" cy="371989"/>
            </a:xfrm>
            <a:custGeom>
              <a:avLst/>
              <a:gdLst/>
              <a:ahLst/>
              <a:cxnLst/>
              <a:rect l="l" t="t" r="r" b="b"/>
              <a:pathLst>
                <a:path w="9542" h="10526" extrusionOk="0">
                  <a:moveTo>
                    <a:pt x="9542" y="1"/>
                  </a:moveTo>
                  <a:cubicBezTo>
                    <a:pt x="5096" y="621"/>
                    <a:pt x="1044" y="4341"/>
                    <a:pt x="152" y="8832"/>
                  </a:cubicBezTo>
                  <a:lnTo>
                    <a:pt x="0" y="9633"/>
                  </a:lnTo>
                  <a:lnTo>
                    <a:pt x="4628" y="9633"/>
                  </a:lnTo>
                  <a:cubicBezTo>
                    <a:pt x="4666" y="9633"/>
                    <a:pt x="4704" y="9633"/>
                    <a:pt x="4742" y="9633"/>
                  </a:cubicBezTo>
                  <a:cubicBezTo>
                    <a:pt x="6382" y="9633"/>
                    <a:pt x="8005" y="9949"/>
                    <a:pt x="9542" y="10525"/>
                  </a:cubicBezTo>
                  <a:lnTo>
                    <a:pt x="9542" y="1"/>
                  </a:ln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 name="Google Shape;61;p2"/>
            <p:cNvSpPr/>
            <p:nvPr/>
          </p:nvSpPr>
          <p:spPr>
            <a:xfrm>
              <a:off x="6554002" y="4129212"/>
              <a:ext cx="850280" cy="768998"/>
            </a:xfrm>
            <a:custGeom>
              <a:avLst/>
              <a:gdLst/>
              <a:ahLst/>
              <a:cxnLst/>
              <a:rect l="l" t="t" r="r" b="b"/>
              <a:pathLst>
                <a:path w="24060" h="21760" extrusionOk="0">
                  <a:moveTo>
                    <a:pt x="10783" y="0"/>
                  </a:moveTo>
                  <a:cubicBezTo>
                    <a:pt x="5868" y="0"/>
                    <a:pt x="1075" y="4007"/>
                    <a:pt x="122" y="8922"/>
                  </a:cubicBezTo>
                  <a:lnTo>
                    <a:pt x="1" y="9527"/>
                  </a:lnTo>
                  <a:lnTo>
                    <a:pt x="7925" y="9527"/>
                  </a:lnTo>
                  <a:cubicBezTo>
                    <a:pt x="15138" y="9527"/>
                    <a:pt x="20460" y="14834"/>
                    <a:pt x="20627" y="21760"/>
                  </a:cubicBezTo>
                  <a:cubicBezTo>
                    <a:pt x="20853" y="20989"/>
                    <a:pt x="21126" y="20248"/>
                    <a:pt x="21458" y="19537"/>
                  </a:cubicBezTo>
                  <a:lnTo>
                    <a:pt x="23545" y="8922"/>
                  </a:lnTo>
                  <a:cubicBezTo>
                    <a:pt x="23651" y="8393"/>
                    <a:pt x="23802" y="7863"/>
                    <a:pt x="23968" y="7349"/>
                  </a:cubicBezTo>
                  <a:cubicBezTo>
                    <a:pt x="24059" y="3176"/>
                    <a:pt x="21020" y="0"/>
                    <a:pt x="16650"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 name="Google Shape;62;p2"/>
            <p:cNvSpPr/>
            <p:nvPr/>
          </p:nvSpPr>
          <p:spPr>
            <a:xfrm>
              <a:off x="7423998" y="4129212"/>
              <a:ext cx="913327" cy="526919"/>
            </a:xfrm>
            <a:custGeom>
              <a:avLst/>
              <a:gdLst/>
              <a:ahLst/>
              <a:cxnLst/>
              <a:rect l="l" t="t" r="r" b="b"/>
              <a:pathLst>
                <a:path w="25844" h="14910" extrusionOk="0">
                  <a:moveTo>
                    <a:pt x="11841" y="0"/>
                  </a:moveTo>
                  <a:cubicBezTo>
                    <a:pt x="6926" y="0"/>
                    <a:pt x="2148" y="4007"/>
                    <a:pt x="1180" y="8922"/>
                  </a:cubicBezTo>
                  <a:lnTo>
                    <a:pt x="1" y="14910"/>
                  </a:lnTo>
                  <a:cubicBezTo>
                    <a:pt x="3040" y="11734"/>
                    <a:pt x="7274" y="9723"/>
                    <a:pt x="11720" y="9723"/>
                  </a:cubicBezTo>
                  <a:lnTo>
                    <a:pt x="20142" y="9723"/>
                  </a:lnTo>
                  <a:cubicBezTo>
                    <a:pt x="20185" y="9723"/>
                    <a:pt x="20227" y="9723"/>
                    <a:pt x="20269" y="9723"/>
                  </a:cubicBezTo>
                  <a:cubicBezTo>
                    <a:pt x="21738" y="9723"/>
                    <a:pt x="23191" y="9979"/>
                    <a:pt x="24573" y="10449"/>
                  </a:cubicBezTo>
                  <a:lnTo>
                    <a:pt x="24875" y="8922"/>
                  </a:lnTo>
                  <a:cubicBezTo>
                    <a:pt x="25843" y="4007"/>
                    <a:pt x="22622" y="0"/>
                    <a:pt x="17708"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 name="Google Shape;63;p2"/>
            <p:cNvSpPr/>
            <p:nvPr/>
          </p:nvSpPr>
          <p:spPr>
            <a:xfrm>
              <a:off x="5643436" y="4124405"/>
              <a:ext cx="879082" cy="770059"/>
            </a:xfrm>
            <a:custGeom>
              <a:avLst/>
              <a:gdLst/>
              <a:ahLst/>
              <a:cxnLst/>
              <a:rect l="l" t="t" r="r" b="b"/>
              <a:pathLst>
                <a:path w="24875" h="21790" extrusionOk="0">
                  <a:moveTo>
                    <a:pt x="10887" y="0"/>
                  </a:moveTo>
                  <a:cubicBezTo>
                    <a:pt x="5973" y="0"/>
                    <a:pt x="1195" y="3992"/>
                    <a:pt x="227" y="8907"/>
                  </a:cubicBezTo>
                  <a:lnTo>
                    <a:pt x="0" y="10026"/>
                  </a:lnTo>
                  <a:cubicBezTo>
                    <a:pt x="5519" y="11326"/>
                    <a:pt x="9330" y="15968"/>
                    <a:pt x="9527" y="21790"/>
                  </a:cubicBezTo>
                  <a:cubicBezTo>
                    <a:pt x="11341" y="15394"/>
                    <a:pt x="17178" y="10404"/>
                    <a:pt x="23756" y="9738"/>
                  </a:cubicBezTo>
                  <a:lnTo>
                    <a:pt x="23922" y="8907"/>
                  </a:lnTo>
                  <a:cubicBezTo>
                    <a:pt x="24875" y="3992"/>
                    <a:pt x="21669" y="0"/>
                    <a:pt x="16755"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 name="Google Shape;64;p2"/>
            <p:cNvSpPr/>
            <p:nvPr/>
          </p:nvSpPr>
          <p:spPr>
            <a:xfrm>
              <a:off x="4659611" y="4124405"/>
              <a:ext cx="955523" cy="816036"/>
            </a:xfrm>
            <a:custGeom>
              <a:avLst/>
              <a:gdLst/>
              <a:ahLst/>
              <a:cxnLst/>
              <a:rect l="l" t="t" r="r" b="b"/>
              <a:pathLst>
                <a:path w="27038" h="23091" extrusionOk="0">
                  <a:moveTo>
                    <a:pt x="13035" y="0"/>
                  </a:moveTo>
                  <a:cubicBezTo>
                    <a:pt x="8121" y="0"/>
                    <a:pt x="3342" y="3992"/>
                    <a:pt x="2374" y="8907"/>
                  </a:cubicBezTo>
                  <a:lnTo>
                    <a:pt x="227" y="19885"/>
                  </a:lnTo>
                  <a:cubicBezTo>
                    <a:pt x="0" y="20943"/>
                    <a:pt x="0" y="22032"/>
                    <a:pt x="197" y="23090"/>
                  </a:cubicBezTo>
                  <a:cubicBezTo>
                    <a:pt x="1634" y="15590"/>
                    <a:pt x="8620" y="9663"/>
                    <a:pt x="16241" y="9663"/>
                  </a:cubicBezTo>
                  <a:lnTo>
                    <a:pt x="24664" y="9663"/>
                  </a:lnTo>
                  <a:cubicBezTo>
                    <a:pt x="25087" y="9663"/>
                    <a:pt x="25510" y="9678"/>
                    <a:pt x="25919" y="9708"/>
                  </a:cubicBezTo>
                  <a:lnTo>
                    <a:pt x="26070" y="8907"/>
                  </a:lnTo>
                  <a:cubicBezTo>
                    <a:pt x="27038" y="3992"/>
                    <a:pt x="23817" y="0"/>
                    <a:pt x="18902"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 name="Google Shape;65;p2"/>
            <p:cNvSpPr/>
            <p:nvPr/>
          </p:nvSpPr>
          <p:spPr>
            <a:xfrm>
              <a:off x="7370034" y="4529470"/>
              <a:ext cx="1214706" cy="614032"/>
            </a:xfrm>
            <a:custGeom>
              <a:avLst/>
              <a:gdLst/>
              <a:ahLst/>
              <a:cxnLst/>
              <a:rect l="l" t="t" r="r" b="b"/>
              <a:pathLst>
                <a:path w="34372" h="17375" extrusionOk="0">
                  <a:moveTo>
                    <a:pt x="14683" y="0"/>
                  </a:moveTo>
                  <a:cubicBezTo>
                    <a:pt x="7622" y="0"/>
                    <a:pt x="1165" y="5746"/>
                    <a:pt x="273" y="12793"/>
                  </a:cubicBezTo>
                  <a:lnTo>
                    <a:pt x="0" y="15016"/>
                  </a:lnTo>
                  <a:cubicBezTo>
                    <a:pt x="1875" y="14532"/>
                    <a:pt x="3811" y="14290"/>
                    <a:pt x="5747" y="14275"/>
                  </a:cubicBezTo>
                  <a:lnTo>
                    <a:pt x="18751" y="14275"/>
                  </a:lnTo>
                  <a:cubicBezTo>
                    <a:pt x="18804" y="14274"/>
                    <a:pt x="18858" y="14274"/>
                    <a:pt x="18911" y="14274"/>
                  </a:cubicBezTo>
                  <a:cubicBezTo>
                    <a:pt x="22757" y="14274"/>
                    <a:pt x="26523" y="15346"/>
                    <a:pt x="29775" y="17375"/>
                  </a:cubicBezTo>
                  <a:lnTo>
                    <a:pt x="33328" y="17375"/>
                  </a:lnTo>
                  <a:lnTo>
                    <a:pt x="33903" y="12793"/>
                  </a:lnTo>
                  <a:cubicBezTo>
                    <a:pt x="34009" y="12037"/>
                    <a:pt x="34160" y="11296"/>
                    <a:pt x="34371" y="10555"/>
                  </a:cubicBezTo>
                  <a:cubicBezTo>
                    <a:pt x="34054" y="4567"/>
                    <a:pt x="29381" y="0"/>
                    <a:pt x="23106"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 name="Google Shape;66;p2"/>
            <p:cNvSpPr/>
            <p:nvPr/>
          </p:nvSpPr>
          <p:spPr>
            <a:xfrm>
              <a:off x="8662200" y="4529470"/>
              <a:ext cx="950151" cy="614032"/>
            </a:xfrm>
            <a:custGeom>
              <a:avLst/>
              <a:gdLst/>
              <a:ahLst/>
              <a:cxnLst/>
              <a:rect l="l" t="t" r="r" b="b"/>
              <a:pathLst>
                <a:path w="26886" h="17375" extrusionOk="0">
                  <a:moveTo>
                    <a:pt x="14985" y="0"/>
                  </a:moveTo>
                  <a:cubicBezTo>
                    <a:pt x="7924" y="0"/>
                    <a:pt x="1467" y="5746"/>
                    <a:pt x="575" y="12793"/>
                  </a:cubicBezTo>
                  <a:lnTo>
                    <a:pt x="0" y="17375"/>
                  </a:lnTo>
                  <a:lnTo>
                    <a:pt x="15212" y="17375"/>
                  </a:lnTo>
                  <a:cubicBezTo>
                    <a:pt x="17949" y="15923"/>
                    <a:pt x="20943" y="15016"/>
                    <a:pt x="24028" y="14698"/>
                  </a:cubicBezTo>
                  <a:cubicBezTo>
                    <a:pt x="25359" y="13488"/>
                    <a:pt x="26342" y="11946"/>
                    <a:pt x="26886" y="10222"/>
                  </a:cubicBezTo>
                  <a:lnTo>
                    <a:pt x="26886" y="514"/>
                  </a:lnTo>
                  <a:cubicBezTo>
                    <a:pt x="25752" y="166"/>
                    <a:pt x="24588" y="0"/>
                    <a:pt x="23393"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 name="Google Shape;67;p2"/>
            <p:cNvSpPr/>
            <p:nvPr/>
          </p:nvSpPr>
          <p:spPr>
            <a:xfrm>
              <a:off x="6069847" y="4522509"/>
              <a:ext cx="1241459" cy="620994"/>
            </a:xfrm>
            <a:custGeom>
              <a:avLst/>
              <a:gdLst/>
              <a:ahLst/>
              <a:cxnLst/>
              <a:rect l="l" t="t" r="r" b="b"/>
              <a:pathLst>
                <a:path w="35129" h="17572" extrusionOk="0">
                  <a:moveTo>
                    <a:pt x="14623" y="0"/>
                  </a:moveTo>
                  <a:cubicBezTo>
                    <a:pt x="7577" y="0"/>
                    <a:pt x="1120" y="5731"/>
                    <a:pt x="228" y="12793"/>
                  </a:cubicBezTo>
                  <a:lnTo>
                    <a:pt x="1" y="14608"/>
                  </a:lnTo>
                  <a:cubicBezTo>
                    <a:pt x="3086" y="14910"/>
                    <a:pt x="6050" y="15938"/>
                    <a:pt x="8681" y="17572"/>
                  </a:cubicBezTo>
                  <a:lnTo>
                    <a:pt x="30924" y="17572"/>
                  </a:lnTo>
                  <a:cubicBezTo>
                    <a:pt x="31862" y="17042"/>
                    <a:pt x="32814" y="16589"/>
                    <a:pt x="33812" y="16196"/>
                  </a:cubicBezTo>
                  <a:lnTo>
                    <a:pt x="34236" y="12793"/>
                  </a:lnTo>
                  <a:cubicBezTo>
                    <a:pt x="35128" y="5731"/>
                    <a:pt x="30108" y="0"/>
                    <a:pt x="23046"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 name="Google Shape;68;p2"/>
            <p:cNvSpPr/>
            <p:nvPr/>
          </p:nvSpPr>
          <p:spPr>
            <a:xfrm>
              <a:off x="4753650" y="4522509"/>
              <a:ext cx="1254782" cy="620994"/>
            </a:xfrm>
            <a:custGeom>
              <a:avLst/>
              <a:gdLst/>
              <a:ahLst/>
              <a:cxnLst/>
              <a:rect l="l" t="t" r="r" b="b"/>
              <a:pathLst>
                <a:path w="35506" h="17572" extrusionOk="0">
                  <a:moveTo>
                    <a:pt x="15001" y="0"/>
                  </a:moveTo>
                  <a:cubicBezTo>
                    <a:pt x="7955" y="0"/>
                    <a:pt x="1498" y="5731"/>
                    <a:pt x="606" y="12793"/>
                  </a:cubicBezTo>
                  <a:lnTo>
                    <a:pt x="1" y="17572"/>
                  </a:lnTo>
                  <a:lnTo>
                    <a:pt x="10283" y="17572"/>
                  </a:lnTo>
                  <a:cubicBezTo>
                    <a:pt x="13822" y="15560"/>
                    <a:pt x="17814" y="14502"/>
                    <a:pt x="21897" y="14472"/>
                  </a:cubicBezTo>
                  <a:lnTo>
                    <a:pt x="34402" y="14472"/>
                  </a:lnTo>
                  <a:lnTo>
                    <a:pt x="34614" y="12793"/>
                  </a:lnTo>
                  <a:cubicBezTo>
                    <a:pt x="35506" y="5731"/>
                    <a:pt x="30486" y="0"/>
                    <a:pt x="23424"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 name="Google Shape;69;p2"/>
            <p:cNvSpPr/>
            <p:nvPr/>
          </p:nvSpPr>
          <p:spPr>
            <a:xfrm>
              <a:off x="9199789" y="5048895"/>
              <a:ext cx="311593" cy="94605"/>
            </a:xfrm>
            <a:custGeom>
              <a:avLst/>
              <a:gdLst/>
              <a:ahLst/>
              <a:cxnLst/>
              <a:rect l="l" t="t" r="r" b="b"/>
              <a:pathLst>
                <a:path w="8817" h="2677" extrusionOk="0">
                  <a:moveTo>
                    <a:pt x="8816" y="0"/>
                  </a:moveTo>
                  <a:lnTo>
                    <a:pt x="8816" y="0"/>
                  </a:lnTo>
                  <a:cubicBezTo>
                    <a:pt x="5731" y="318"/>
                    <a:pt x="2737" y="1225"/>
                    <a:pt x="0" y="2677"/>
                  </a:cubicBezTo>
                  <a:lnTo>
                    <a:pt x="1921" y="2677"/>
                  </a:lnTo>
                  <a:cubicBezTo>
                    <a:pt x="4476" y="2677"/>
                    <a:pt x="6926" y="1724"/>
                    <a:pt x="8816" y="0"/>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 name="Google Shape;70;p2"/>
            <p:cNvSpPr/>
            <p:nvPr/>
          </p:nvSpPr>
          <p:spPr>
            <a:xfrm>
              <a:off x="7479588" y="5122084"/>
              <a:ext cx="803738" cy="21416"/>
            </a:xfrm>
            <a:custGeom>
              <a:avLst/>
              <a:gdLst/>
              <a:ahLst/>
              <a:cxnLst/>
              <a:rect l="l" t="t" r="r" b="b"/>
              <a:pathLst>
                <a:path w="22743" h="606" extrusionOk="0">
                  <a:moveTo>
                    <a:pt x="4915" y="1"/>
                  </a:moveTo>
                  <a:cubicBezTo>
                    <a:pt x="3267" y="1"/>
                    <a:pt x="1603" y="197"/>
                    <a:pt x="0" y="606"/>
                  </a:cubicBezTo>
                  <a:lnTo>
                    <a:pt x="22743" y="606"/>
                  </a:lnTo>
                  <a:cubicBezTo>
                    <a:pt x="21170" y="197"/>
                    <a:pt x="19552" y="1"/>
                    <a:pt x="1793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 name="Google Shape;71;p2"/>
            <p:cNvSpPr/>
            <p:nvPr/>
          </p:nvSpPr>
          <p:spPr>
            <a:xfrm>
              <a:off x="5433942" y="5122084"/>
              <a:ext cx="803773" cy="21416"/>
            </a:xfrm>
            <a:custGeom>
              <a:avLst/>
              <a:gdLst/>
              <a:ahLst/>
              <a:cxnLst/>
              <a:rect l="l" t="t" r="r" b="b"/>
              <a:pathLst>
                <a:path w="22744" h="606" extrusionOk="0">
                  <a:moveTo>
                    <a:pt x="4915" y="1"/>
                  </a:moveTo>
                  <a:cubicBezTo>
                    <a:pt x="3267" y="1"/>
                    <a:pt x="1603" y="197"/>
                    <a:pt x="0" y="606"/>
                  </a:cubicBezTo>
                  <a:lnTo>
                    <a:pt x="22743" y="606"/>
                  </a:lnTo>
                  <a:cubicBezTo>
                    <a:pt x="21170" y="197"/>
                    <a:pt x="19552" y="1"/>
                    <a:pt x="1793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2" name="Google Shape;72;p2"/>
          <p:cNvSpPr txBox="1">
            <a:spLocks noGrp="1"/>
          </p:cNvSpPr>
          <p:nvPr>
            <p:ph type="title"/>
          </p:nvPr>
        </p:nvSpPr>
        <p:spPr>
          <a:xfrm>
            <a:off x="1440000" y="1720800"/>
            <a:ext cx="15408000" cy="36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73" name="Google Shape;73;p2"/>
          <p:cNvSpPr txBox="1">
            <a:spLocks noGrp="1"/>
          </p:cNvSpPr>
          <p:nvPr>
            <p:ph type="subTitle" idx="1"/>
          </p:nvPr>
        </p:nvSpPr>
        <p:spPr>
          <a:xfrm>
            <a:off x="1440000" y="3535200"/>
            <a:ext cx="15408000" cy="234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None/>
              <a:defRPr sz="40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2344978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3"/>
          <p:cNvSpPr txBox="1">
            <a:spLocks noGrp="1"/>
          </p:cNvSpPr>
          <p:nvPr>
            <p:ph type="title"/>
          </p:nvPr>
        </p:nvSpPr>
        <p:spPr>
          <a:xfrm>
            <a:off x="9432200" y="3737051"/>
            <a:ext cx="6579000" cy="3754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12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76" name="Google Shape;76;p3"/>
          <p:cNvSpPr txBox="1">
            <a:spLocks noGrp="1"/>
          </p:cNvSpPr>
          <p:nvPr>
            <p:ph type="subTitle" idx="1"/>
          </p:nvPr>
        </p:nvSpPr>
        <p:spPr>
          <a:xfrm>
            <a:off x="9432200" y="7609849"/>
            <a:ext cx="6579000" cy="122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3200"/>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77" name="Google Shape;77;p3"/>
          <p:cNvSpPr txBox="1">
            <a:spLocks noGrp="1"/>
          </p:cNvSpPr>
          <p:nvPr>
            <p:ph type="title" idx="2" hasCustomPrompt="1"/>
          </p:nvPr>
        </p:nvSpPr>
        <p:spPr>
          <a:xfrm>
            <a:off x="1440005" y="5188850"/>
            <a:ext cx="3240600" cy="2889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Tree>
    <p:extLst>
      <p:ext uri="{BB962C8B-B14F-4D97-AF65-F5344CB8AC3E}">
        <p14:creationId xmlns:p14="http://schemas.microsoft.com/office/powerpoint/2010/main" val="46075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8"/>
        <p:cNvGrpSpPr/>
        <p:nvPr/>
      </p:nvGrpSpPr>
      <p:grpSpPr>
        <a:xfrm>
          <a:off x="0" y="0"/>
          <a:ext cx="0" cy="0"/>
          <a:chOff x="0" y="0"/>
          <a:chExt cx="0" cy="0"/>
        </a:xfrm>
      </p:grpSpPr>
      <p:sp>
        <p:nvSpPr>
          <p:cNvPr id="79" name="Google Shape;79;p4"/>
          <p:cNvSpPr/>
          <p:nvPr/>
        </p:nvSpPr>
        <p:spPr>
          <a:xfrm rot="1878543">
            <a:off x="7608893" y="2412613"/>
            <a:ext cx="14621772" cy="5845208"/>
          </a:xfrm>
          <a:custGeom>
            <a:avLst/>
            <a:gdLst/>
            <a:ahLst/>
            <a:cxnLst/>
            <a:rect l="l" t="t" r="r" b="b"/>
            <a:pathLst>
              <a:path w="275499" h="110114" extrusionOk="0">
                <a:moveTo>
                  <a:pt x="15185" y="3685"/>
                </a:moveTo>
                <a:cubicBezTo>
                  <a:pt x="15217" y="3685"/>
                  <a:pt x="15250" y="3688"/>
                  <a:pt x="15283" y="3694"/>
                </a:cubicBezTo>
                <a:lnTo>
                  <a:pt x="19004" y="4256"/>
                </a:lnTo>
                <a:cubicBezTo>
                  <a:pt x="19325" y="4283"/>
                  <a:pt x="19539" y="4604"/>
                  <a:pt x="19486" y="4925"/>
                </a:cubicBezTo>
                <a:lnTo>
                  <a:pt x="18790" y="9662"/>
                </a:lnTo>
                <a:cubicBezTo>
                  <a:pt x="18742" y="9950"/>
                  <a:pt x="18478" y="10152"/>
                  <a:pt x="18193" y="10152"/>
                </a:cubicBezTo>
                <a:cubicBezTo>
                  <a:pt x="18160" y="10152"/>
                  <a:pt x="18127" y="10150"/>
                  <a:pt x="18094" y="10144"/>
                </a:cubicBezTo>
                <a:lnTo>
                  <a:pt x="14400" y="9609"/>
                </a:lnTo>
                <a:cubicBezTo>
                  <a:pt x="14079" y="9555"/>
                  <a:pt x="13838" y="9234"/>
                  <a:pt x="13891" y="8913"/>
                </a:cubicBezTo>
                <a:lnTo>
                  <a:pt x="14614" y="4175"/>
                </a:lnTo>
                <a:cubicBezTo>
                  <a:pt x="14662" y="3887"/>
                  <a:pt x="14904" y="3685"/>
                  <a:pt x="15185" y="3685"/>
                </a:cubicBezTo>
                <a:close/>
                <a:moveTo>
                  <a:pt x="24106" y="5024"/>
                </a:moveTo>
                <a:cubicBezTo>
                  <a:pt x="24136" y="5024"/>
                  <a:pt x="24166" y="5027"/>
                  <a:pt x="24196" y="5032"/>
                </a:cubicBezTo>
                <a:lnTo>
                  <a:pt x="27890" y="5594"/>
                </a:lnTo>
                <a:cubicBezTo>
                  <a:pt x="28211" y="5648"/>
                  <a:pt x="28425" y="5942"/>
                  <a:pt x="28398" y="6263"/>
                </a:cubicBezTo>
                <a:lnTo>
                  <a:pt x="27676" y="11001"/>
                </a:lnTo>
                <a:cubicBezTo>
                  <a:pt x="27627" y="11292"/>
                  <a:pt x="27381" y="11517"/>
                  <a:pt x="27077" y="11517"/>
                </a:cubicBezTo>
                <a:cubicBezTo>
                  <a:pt x="27045" y="11517"/>
                  <a:pt x="27013" y="11514"/>
                  <a:pt x="26980" y="11509"/>
                </a:cubicBezTo>
                <a:lnTo>
                  <a:pt x="23286" y="10947"/>
                </a:lnTo>
                <a:cubicBezTo>
                  <a:pt x="22965" y="10894"/>
                  <a:pt x="22751" y="10599"/>
                  <a:pt x="22778" y="10251"/>
                </a:cubicBezTo>
                <a:lnTo>
                  <a:pt x="23500" y="5540"/>
                </a:lnTo>
                <a:cubicBezTo>
                  <a:pt x="23549" y="5250"/>
                  <a:pt x="23817" y="5024"/>
                  <a:pt x="24106" y="5024"/>
                </a:cubicBezTo>
                <a:close/>
                <a:moveTo>
                  <a:pt x="32992" y="6363"/>
                </a:moveTo>
                <a:cubicBezTo>
                  <a:pt x="33022" y="6363"/>
                  <a:pt x="33052" y="6365"/>
                  <a:pt x="33082" y="6370"/>
                </a:cubicBezTo>
                <a:lnTo>
                  <a:pt x="36776" y="6932"/>
                </a:lnTo>
                <a:cubicBezTo>
                  <a:pt x="37097" y="6986"/>
                  <a:pt x="37338" y="7280"/>
                  <a:pt x="37285" y="7628"/>
                </a:cubicBezTo>
                <a:lnTo>
                  <a:pt x="36562" y="12339"/>
                </a:lnTo>
                <a:cubicBezTo>
                  <a:pt x="36514" y="12651"/>
                  <a:pt x="36272" y="12856"/>
                  <a:pt x="35991" y="12856"/>
                </a:cubicBezTo>
                <a:cubicBezTo>
                  <a:pt x="35959" y="12856"/>
                  <a:pt x="35926" y="12853"/>
                  <a:pt x="35893" y="12848"/>
                </a:cubicBezTo>
                <a:lnTo>
                  <a:pt x="32172" y="12285"/>
                </a:lnTo>
                <a:cubicBezTo>
                  <a:pt x="31851" y="12232"/>
                  <a:pt x="31637" y="11937"/>
                  <a:pt x="31691" y="11616"/>
                </a:cubicBezTo>
                <a:lnTo>
                  <a:pt x="32413" y="6879"/>
                </a:lnTo>
                <a:cubicBezTo>
                  <a:pt x="32438" y="6588"/>
                  <a:pt x="32703" y="6363"/>
                  <a:pt x="32992" y="6363"/>
                </a:cubicBezTo>
                <a:close/>
                <a:moveTo>
                  <a:pt x="41870" y="7727"/>
                </a:moveTo>
                <a:cubicBezTo>
                  <a:pt x="41903" y="7727"/>
                  <a:pt x="41936" y="7730"/>
                  <a:pt x="41969" y="7735"/>
                </a:cubicBezTo>
                <a:lnTo>
                  <a:pt x="45689" y="8297"/>
                </a:lnTo>
                <a:cubicBezTo>
                  <a:pt x="46010" y="8351"/>
                  <a:pt x="46224" y="8645"/>
                  <a:pt x="46171" y="8966"/>
                </a:cubicBezTo>
                <a:lnTo>
                  <a:pt x="45448" y="13704"/>
                </a:lnTo>
                <a:cubicBezTo>
                  <a:pt x="45423" y="14007"/>
                  <a:pt x="45136" y="14215"/>
                  <a:pt x="44833" y="14215"/>
                </a:cubicBezTo>
                <a:cubicBezTo>
                  <a:pt x="44815" y="14215"/>
                  <a:pt x="44797" y="14214"/>
                  <a:pt x="44779" y="14213"/>
                </a:cubicBezTo>
                <a:lnTo>
                  <a:pt x="41085" y="13650"/>
                </a:lnTo>
                <a:cubicBezTo>
                  <a:pt x="40764" y="13597"/>
                  <a:pt x="40523" y="13276"/>
                  <a:pt x="40577" y="12955"/>
                </a:cubicBezTo>
                <a:lnTo>
                  <a:pt x="41300" y="8217"/>
                </a:lnTo>
                <a:cubicBezTo>
                  <a:pt x="41348" y="7929"/>
                  <a:pt x="41589" y="7727"/>
                  <a:pt x="41870" y="7727"/>
                </a:cubicBezTo>
                <a:close/>
                <a:moveTo>
                  <a:pt x="50785" y="9066"/>
                </a:moveTo>
                <a:cubicBezTo>
                  <a:pt x="50817" y="9066"/>
                  <a:pt x="50849" y="9069"/>
                  <a:pt x="50882" y="9074"/>
                </a:cubicBezTo>
                <a:lnTo>
                  <a:pt x="54575" y="9636"/>
                </a:lnTo>
                <a:cubicBezTo>
                  <a:pt x="54896" y="9689"/>
                  <a:pt x="55111" y="9984"/>
                  <a:pt x="55084" y="10305"/>
                </a:cubicBezTo>
                <a:lnTo>
                  <a:pt x="54361" y="15042"/>
                </a:lnTo>
                <a:cubicBezTo>
                  <a:pt x="54313" y="15333"/>
                  <a:pt x="54045" y="15558"/>
                  <a:pt x="53756" y="15558"/>
                </a:cubicBezTo>
                <a:cubicBezTo>
                  <a:pt x="53726" y="15558"/>
                  <a:pt x="53695" y="15556"/>
                  <a:pt x="53665" y="15551"/>
                </a:cubicBezTo>
                <a:lnTo>
                  <a:pt x="49972" y="14989"/>
                </a:lnTo>
                <a:cubicBezTo>
                  <a:pt x="49650" y="14935"/>
                  <a:pt x="49436" y="14641"/>
                  <a:pt x="49463" y="14320"/>
                </a:cubicBezTo>
                <a:lnTo>
                  <a:pt x="50186" y="9582"/>
                </a:lnTo>
                <a:cubicBezTo>
                  <a:pt x="50234" y="9291"/>
                  <a:pt x="50480" y="9066"/>
                  <a:pt x="50785" y="9066"/>
                </a:cubicBezTo>
                <a:close/>
                <a:moveTo>
                  <a:pt x="59713" y="10410"/>
                </a:moveTo>
                <a:cubicBezTo>
                  <a:pt x="59732" y="10410"/>
                  <a:pt x="59750" y="10410"/>
                  <a:pt x="59768" y="10412"/>
                </a:cubicBezTo>
                <a:lnTo>
                  <a:pt x="63461" y="10974"/>
                </a:lnTo>
                <a:cubicBezTo>
                  <a:pt x="63783" y="11027"/>
                  <a:pt x="64024" y="11349"/>
                  <a:pt x="63970" y="11670"/>
                </a:cubicBezTo>
                <a:lnTo>
                  <a:pt x="63247" y="16407"/>
                </a:lnTo>
                <a:cubicBezTo>
                  <a:pt x="63199" y="16695"/>
                  <a:pt x="62958" y="16897"/>
                  <a:pt x="62677" y="16897"/>
                </a:cubicBezTo>
                <a:cubicBezTo>
                  <a:pt x="62644" y="16897"/>
                  <a:pt x="62611" y="16895"/>
                  <a:pt x="62578" y="16889"/>
                </a:cubicBezTo>
                <a:lnTo>
                  <a:pt x="58858" y="16327"/>
                </a:lnTo>
                <a:cubicBezTo>
                  <a:pt x="58537" y="16300"/>
                  <a:pt x="58322" y="15979"/>
                  <a:pt x="58376" y="15658"/>
                </a:cubicBezTo>
                <a:lnTo>
                  <a:pt x="59072" y="10920"/>
                </a:lnTo>
                <a:cubicBezTo>
                  <a:pt x="59122" y="10617"/>
                  <a:pt x="59411" y="10410"/>
                  <a:pt x="59713" y="10410"/>
                </a:cubicBezTo>
                <a:close/>
                <a:moveTo>
                  <a:pt x="68556" y="11769"/>
                </a:moveTo>
                <a:cubicBezTo>
                  <a:pt x="68588" y="11769"/>
                  <a:pt x="68621" y="11771"/>
                  <a:pt x="68654" y="11777"/>
                </a:cubicBezTo>
                <a:lnTo>
                  <a:pt x="72348" y="12339"/>
                </a:lnTo>
                <a:cubicBezTo>
                  <a:pt x="72696" y="12392"/>
                  <a:pt x="72910" y="12687"/>
                  <a:pt x="72856" y="13008"/>
                </a:cubicBezTo>
                <a:lnTo>
                  <a:pt x="72134" y="17746"/>
                </a:lnTo>
                <a:cubicBezTo>
                  <a:pt x="72085" y="18037"/>
                  <a:pt x="71839" y="18262"/>
                  <a:pt x="71554" y="18262"/>
                </a:cubicBezTo>
                <a:cubicBezTo>
                  <a:pt x="71525" y="18262"/>
                  <a:pt x="71495" y="18259"/>
                  <a:pt x="71464" y="18254"/>
                </a:cubicBezTo>
                <a:lnTo>
                  <a:pt x="67771" y="17692"/>
                </a:lnTo>
                <a:cubicBezTo>
                  <a:pt x="67423" y="17639"/>
                  <a:pt x="67209" y="17344"/>
                  <a:pt x="67262" y="16996"/>
                </a:cubicBezTo>
                <a:lnTo>
                  <a:pt x="67985" y="12259"/>
                </a:lnTo>
                <a:cubicBezTo>
                  <a:pt x="68033" y="11971"/>
                  <a:pt x="68275" y="11769"/>
                  <a:pt x="68556" y="11769"/>
                </a:cubicBezTo>
                <a:close/>
                <a:moveTo>
                  <a:pt x="77450" y="13108"/>
                </a:moveTo>
                <a:cubicBezTo>
                  <a:pt x="77480" y="13108"/>
                  <a:pt x="77510" y="13110"/>
                  <a:pt x="77540" y="13115"/>
                </a:cubicBezTo>
                <a:lnTo>
                  <a:pt x="81261" y="13677"/>
                </a:lnTo>
                <a:cubicBezTo>
                  <a:pt x="81582" y="13731"/>
                  <a:pt x="81796" y="14025"/>
                  <a:pt x="81742" y="14373"/>
                </a:cubicBezTo>
                <a:lnTo>
                  <a:pt x="81046" y="19084"/>
                </a:lnTo>
                <a:cubicBezTo>
                  <a:pt x="80998" y="19375"/>
                  <a:pt x="80730" y="19600"/>
                  <a:pt x="80441" y="19600"/>
                </a:cubicBezTo>
                <a:cubicBezTo>
                  <a:pt x="80411" y="19600"/>
                  <a:pt x="80381" y="19597"/>
                  <a:pt x="80351" y="19592"/>
                </a:cubicBezTo>
                <a:lnTo>
                  <a:pt x="76657" y="19030"/>
                </a:lnTo>
                <a:cubicBezTo>
                  <a:pt x="76336" y="18977"/>
                  <a:pt x="76095" y="18682"/>
                  <a:pt x="76148" y="18361"/>
                </a:cubicBezTo>
                <a:lnTo>
                  <a:pt x="76871" y="13624"/>
                </a:lnTo>
                <a:cubicBezTo>
                  <a:pt x="76920" y="13333"/>
                  <a:pt x="77166" y="13108"/>
                  <a:pt x="77450" y="13108"/>
                </a:cubicBezTo>
                <a:close/>
                <a:moveTo>
                  <a:pt x="86399" y="14451"/>
                </a:moveTo>
                <a:cubicBezTo>
                  <a:pt x="86417" y="14451"/>
                  <a:pt x="86435" y="14452"/>
                  <a:pt x="86453" y="14453"/>
                </a:cubicBezTo>
                <a:lnTo>
                  <a:pt x="90147" y="15016"/>
                </a:lnTo>
                <a:cubicBezTo>
                  <a:pt x="90468" y="15069"/>
                  <a:pt x="90682" y="15390"/>
                  <a:pt x="90655" y="15711"/>
                </a:cubicBezTo>
                <a:lnTo>
                  <a:pt x="89933" y="20449"/>
                </a:lnTo>
                <a:cubicBezTo>
                  <a:pt x="89882" y="20752"/>
                  <a:pt x="89617" y="20960"/>
                  <a:pt x="89295" y="20960"/>
                </a:cubicBezTo>
                <a:cubicBezTo>
                  <a:pt x="89276" y="20960"/>
                  <a:pt x="89256" y="20959"/>
                  <a:pt x="89237" y="20958"/>
                </a:cubicBezTo>
                <a:lnTo>
                  <a:pt x="85543" y="20395"/>
                </a:lnTo>
                <a:cubicBezTo>
                  <a:pt x="85222" y="20342"/>
                  <a:pt x="85008" y="20021"/>
                  <a:pt x="85061" y="19700"/>
                </a:cubicBezTo>
                <a:lnTo>
                  <a:pt x="85757" y="14962"/>
                </a:lnTo>
                <a:cubicBezTo>
                  <a:pt x="85808" y="14659"/>
                  <a:pt x="86097" y="14451"/>
                  <a:pt x="86399" y="14451"/>
                </a:cubicBezTo>
                <a:close/>
                <a:moveTo>
                  <a:pt x="95241" y="15810"/>
                </a:moveTo>
                <a:cubicBezTo>
                  <a:pt x="95273" y="15810"/>
                  <a:pt x="95306" y="15813"/>
                  <a:pt x="95339" y="15818"/>
                </a:cubicBezTo>
                <a:lnTo>
                  <a:pt x="99033" y="16381"/>
                </a:lnTo>
                <a:cubicBezTo>
                  <a:pt x="99354" y="16434"/>
                  <a:pt x="99595" y="16729"/>
                  <a:pt x="99542" y="17050"/>
                </a:cubicBezTo>
                <a:lnTo>
                  <a:pt x="98819" y="21787"/>
                </a:lnTo>
                <a:cubicBezTo>
                  <a:pt x="98770" y="22078"/>
                  <a:pt x="98524" y="22303"/>
                  <a:pt x="98240" y="22303"/>
                </a:cubicBezTo>
                <a:cubicBezTo>
                  <a:pt x="98210" y="22303"/>
                  <a:pt x="98180" y="22301"/>
                  <a:pt x="98150" y="22296"/>
                </a:cubicBezTo>
                <a:lnTo>
                  <a:pt x="94456" y="21734"/>
                </a:lnTo>
                <a:cubicBezTo>
                  <a:pt x="94108" y="21680"/>
                  <a:pt x="93894" y="21386"/>
                  <a:pt x="93948" y="21038"/>
                </a:cubicBezTo>
                <a:lnTo>
                  <a:pt x="94670" y="16327"/>
                </a:lnTo>
                <a:cubicBezTo>
                  <a:pt x="94694" y="16015"/>
                  <a:pt x="94955" y="15810"/>
                  <a:pt x="95241" y="15810"/>
                </a:cubicBezTo>
                <a:close/>
                <a:moveTo>
                  <a:pt x="104136" y="17149"/>
                </a:moveTo>
                <a:cubicBezTo>
                  <a:pt x="104165" y="17149"/>
                  <a:pt x="104195" y="17152"/>
                  <a:pt x="104226" y="17157"/>
                </a:cubicBezTo>
                <a:lnTo>
                  <a:pt x="107946" y="17719"/>
                </a:lnTo>
                <a:cubicBezTo>
                  <a:pt x="108267" y="17772"/>
                  <a:pt x="108481" y="18067"/>
                  <a:pt x="108428" y="18415"/>
                </a:cubicBezTo>
                <a:lnTo>
                  <a:pt x="107705" y="23126"/>
                </a:lnTo>
                <a:cubicBezTo>
                  <a:pt x="107681" y="23438"/>
                  <a:pt x="107420" y="23642"/>
                  <a:pt x="107135" y="23642"/>
                </a:cubicBezTo>
                <a:cubicBezTo>
                  <a:pt x="107102" y="23642"/>
                  <a:pt x="107069" y="23640"/>
                  <a:pt x="107036" y="23634"/>
                </a:cubicBezTo>
                <a:lnTo>
                  <a:pt x="103342" y="23072"/>
                </a:lnTo>
                <a:cubicBezTo>
                  <a:pt x="103021" y="23018"/>
                  <a:pt x="102780" y="22724"/>
                  <a:pt x="102834" y="22403"/>
                </a:cubicBezTo>
                <a:lnTo>
                  <a:pt x="103556" y="17665"/>
                </a:lnTo>
                <a:cubicBezTo>
                  <a:pt x="103605" y="17374"/>
                  <a:pt x="103851" y="17149"/>
                  <a:pt x="104136" y="17149"/>
                </a:cubicBezTo>
                <a:close/>
                <a:moveTo>
                  <a:pt x="113033" y="18514"/>
                </a:moveTo>
                <a:cubicBezTo>
                  <a:pt x="113068" y="18514"/>
                  <a:pt x="113103" y="18516"/>
                  <a:pt x="113139" y="18522"/>
                </a:cubicBezTo>
                <a:lnTo>
                  <a:pt x="116832" y="19084"/>
                </a:lnTo>
                <a:cubicBezTo>
                  <a:pt x="117153" y="19137"/>
                  <a:pt x="117367" y="19432"/>
                  <a:pt x="117341" y="19753"/>
                </a:cubicBezTo>
                <a:lnTo>
                  <a:pt x="116618" y="24491"/>
                </a:lnTo>
                <a:cubicBezTo>
                  <a:pt x="116570" y="24782"/>
                  <a:pt x="116301" y="25007"/>
                  <a:pt x="116013" y="25007"/>
                </a:cubicBezTo>
                <a:cubicBezTo>
                  <a:pt x="115983" y="25007"/>
                  <a:pt x="115952" y="25004"/>
                  <a:pt x="115922" y="24999"/>
                </a:cubicBezTo>
                <a:lnTo>
                  <a:pt x="112228" y="24437"/>
                </a:lnTo>
                <a:cubicBezTo>
                  <a:pt x="111907" y="24384"/>
                  <a:pt x="111693" y="24089"/>
                  <a:pt x="111720" y="23741"/>
                </a:cubicBezTo>
                <a:lnTo>
                  <a:pt x="112443" y="19030"/>
                </a:lnTo>
                <a:cubicBezTo>
                  <a:pt x="112491" y="18718"/>
                  <a:pt x="112733" y="18514"/>
                  <a:pt x="113033" y="18514"/>
                </a:cubicBezTo>
                <a:close/>
                <a:moveTo>
                  <a:pt x="121934" y="19853"/>
                </a:moveTo>
                <a:cubicBezTo>
                  <a:pt x="121964" y="19853"/>
                  <a:pt x="121994" y="19855"/>
                  <a:pt x="122025" y="19860"/>
                </a:cubicBezTo>
                <a:lnTo>
                  <a:pt x="125718" y="20422"/>
                </a:lnTo>
                <a:cubicBezTo>
                  <a:pt x="126040" y="20476"/>
                  <a:pt x="126280" y="20770"/>
                  <a:pt x="126227" y="21118"/>
                </a:cubicBezTo>
                <a:lnTo>
                  <a:pt x="125504" y="25829"/>
                </a:lnTo>
                <a:cubicBezTo>
                  <a:pt x="125456" y="26120"/>
                  <a:pt x="125210" y="26345"/>
                  <a:pt x="124925" y="26345"/>
                </a:cubicBezTo>
                <a:cubicBezTo>
                  <a:pt x="124895" y="26345"/>
                  <a:pt x="124865" y="26342"/>
                  <a:pt x="124835" y="26337"/>
                </a:cubicBezTo>
                <a:lnTo>
                  <a:pt x="121115" y="25775"/>
                </a:lnTo>
                <a:cubicBezTo>
                  <a:pt x="120793" y="25722"/>
                  <a:pt x="120579" y="25427"/>
                  <a:pt x="120633" y="25106"/>
                </a:cubicBezTo>
                <a:lnTo>
                  <a:pt x="121356" y="20369"/>
                </a:lnTo>
                <a:cubicBezTo>
                  <a:pt x="121380" y="20078"/>
                  <a:pt x="121646" y="19853"/>
                  <a:pt x="121934" y="19853"/>
                </a:cubicBezTo>
                <a:close/>
                <a:moveTo>
                  <a:pt x="130813" y="21217"/>
                </a:moveTo>
                <a:cubicBezTo>
                  <a:pt x="130845" y="21217"/>
                  <a:pt x="130878" y="21220"/>
                  <a:pt x="130911" y="21225"/>
                </a:cubicBezTo>
                <a:lnTo>
                  <a:pt x="134605" y="21760"/>
                </a:lnTo>
                <a:cubicBezTo>
                  <a:pt x="134953" y="21814"/>
                  <a:pt x="135167" y="22135"/>
                  <a:pt x="135113" y="22456"/>
                </a:cubicBezTo>
                <a:lnTo>
                  <a:pt x="134390" y="27194"/>
                </a:lnTo>
                <a:cubicBezTo>
                  <a:pt x="134342" y="27482"/>
                  <a:pt x="134101" y="27684"/>
                  <a:pt x="133820" y="27684"/>
                </a:cubicBezTo>
                <a:cubicBezTo>
                  <a:pt x="133787" y="27684"/>
                  <a:pt x="133754" y="27681"/>
                  <a:pt x="133721" y="27676"/>
                </a:cubicBezTo>
                <a:lnTo>
                  <a:pt x="130028" y="27114"/>
                </a:lnTo>
                <a:cubicBezTo>
                  <a:pt x="129706" y="27087"/>
                  <a:pt x="129466" y="26766"/>
                  <a:pt x="129519" y="26444"/>
                </a:cubicBezTo>
                <a:lnTo>
                  <a:pt x="130242" y="21707"/>
                </a:lnTo>
                <a:cubicBezTo>
                  <a:pt x="130290" y="21419"/>
                  <a:pt x="130532" y="21217"/>
                  <a:pt x="130813" y="21217"/>
                </a:cubicBezTo>
                <a:close/>
                <a:moveTo>
                  <a:pt x="139719" y="22555"/>
                </a:moveTo>
                <a:cubicBezTo>
                  <a:pt x="139753" y="22555"/>
                  <a:pt x="139788" y="22558"/>
                  <a:pt x="139824" y="22563"/>
                </a:cubicBezTo>
                <a:lnTo>
                  <a:pt x="143518" y="23126"/>
                </a:lnTo>
                <a:cubicBezTo>
                  <a:pt x="143839" y="23179"/>
                  <a:pt x="144053" y="23473"/>
                  <a:pt x="143999" y="23795"/>
                </a:cubicBezTo>
                <a:lnTo>
                  <a:pt x="143303" y="28532"/>
                </a:lnTo>
                <a:cubicBezTo>
                  <a:pt x="143253" y="28835"/>
                  <a:pt x="142964" y="29043"/>
                  <a:pt x="142662" y="29043"/>
                </a:cubicBezTo>
                <a:cubicBezTo>
                  <a:pt x="142644" y="29043"/>
                  <a:pt x="142626" y="29042"/>
                  <a:pt x="142607" y="29041"/>
                </a:cubicBezTo>
                <a:lnTo>
                  <a:pt x="138914" y="28479"/>
                </a:lnTo>
                <a:cubicBezTo>
                  <a:pt x="138593" y="28425"/>
                  <a:pt x="138352" y="28104"/>
                  <a:pt x="138405" y="27783"/>
                </a:cubicBezTo>
                <a:lnTo>
                  <a:pt x="139128" y="23072"/>
                </a:lnTo>
                <a:cubicBezTo>
                  <a:pt x="139176" y="22760"/>
                  <a:pt x="139418" y="22555"/>
                  <a:pt x="139719" y="22555"/>
                </a:cubicBezTo>
                <a:close/>
                <a:moveTo>
                  <a:pt x="148620" y="23894"/>
                </a:moveTo>
                <a:cubicBezTo>
                  <a:pt x="148650" y="23894"/>
                  <a:pt x="148680" y="23897"/>
                  <a:pt x="148710" y="23902"/>
                </a:cubicBezTo>
                <a:lnTo>
                  <a:pt x="152404" y="24464"/>
                </a:lnTo>
                <a:cubicBezTo>
                  <a:pt x="152725" y="24517"/>
                  <a:pt x="152966" y="24812"/>
                  <a:pt x="152912" y="25160"/>
                </a:cubicBezTo>
                <a:lnTo>
                  <a:pt x="152190" y="29870"/>
                </a:lnTo>
                <a:cubicBezTo>
                  <a:pt x="152142" y="30183"/>
                  <a:pt x="151900" y="30387"/>
                  <a:pt x="151599" y="30387"/>
                </a:cubicBezTo>
                <a:cubicBezTo>
                  <a:pt x="151565" y="30387"/>
                  <a:pt x="151529" y="30384"/>
                  <a:pt x="151494" y="30379"/>
                </a:cubicBezTo>
                <a:lnTo>
                  <a:pt x="147800" y="29817"/>
                </a:lnTo>
                <a:cubicBezTo>
                  <a:pt x="147479" y="29763"/>
                  <a:pt x="147265" y="29469"/>
                  <a:pt x="147318" y="29148"/>
                </a:cubicBezTo>
                <a:lnTo>
                  <a:pt x="148014" y="24410"/>
                </a:lnTo>
                <a:cubicBezTo>
                  <a:pt x="148063" y="24119"/>
                  <a:pt x="148331" y="23894"/>
                  <a:pt x="148620" y="23894"/>
                </a:cubicBezTo>
                <a:close/>
                <a:moveTo>
                  <a:pt x="157498" y="25259"/>
                </a:moveTo>
                <a:cubicBezTo>
                  <a:pt x="157530" y="25259"/>
                  <a:pt x="157563" y="25261"/>
                  <a:pt x="157596" y="25267"/>
                </a:cubicBezTo>
                <a:lnTo>
                  <a:pt x="161290" y="25829"/>
                </a:lnTo>
                <a:cubicBezTo>
                  <a:pt x="161638" y="25856"/>
                  <a:pt x="161852" y="26177"/>
                  <a:pt x="161798" y="26498"/>
                </a:cubicBezTo>
                <a:lnTo>
                  <a:pt x="161076" y="31236"/>
                </a:lnTo>
                <a:cubicBezTo>
                  <a:pt x="161025" y="31539"/>
                  <a:pt x="160760" y="31746"/>
                  <a:pt x="160461" y="31746"/>
                </a:cubicBezTo>
                <a:cubicBezTo>
                  <a:pt x="160443" y="31746"/>
                  <a:pt x="160425" y="31746"/>
                  <a:pt x="160407" y="31744"/>
                </a:cubicBezTo>
                <a:lnTo>
                  <a:pt x="156713" y="31182"/>
                </a:lnTo>
                <a:cubicBezTo>
                  <a:pt x="156365" y="31128"/>
                  <a:pt x="156151" y="30807"/>
                  <a:pt x="156204" y="30486"/>
                </a:cubicBezTo>
                <a:lnTo>
                  <a:pt x="156927" y="25749"/>
                </a:lnTo>
                <a:cubicBezTo>
                  <a:pt x="156975" y="25461"/>
                  <a:pt x="157217" y="25259"/>
                  <a:pt x="157498" y="25259"/>
                </a:cubicBezTo>
                <a:close/>
                <a:moveTo>
                  <a:pt x="166393" y="26598"/>
                </a:moveTo>
                <a:cubicBezTo>
                  <a:pt x="166422" y="26598"/>
                  <a:pt x="166452" y="26600"/>
                  <a:pt x="166482" y="26605"/>
                </a:cubicBezTo>
                <a:lnTo>
                  <a:pt x="170203" y="27167"/>
                </a:lnTo>
                <a:cubicBezTo>
                  <a:pt x="170524" y="27221"/>
                  <a:pt x="170738" y="27515"/>
                  <a:pt x="170685" y="27863"/>
                </a:cubicBezTo>
                <a:lnTo>
                  <a:pt x="169989" y="32574"/>
                </a:lnTo>
                <a:cubicBezTo>
                  <a:pt x="169940" y="32865"/>
                  <a:pt x="169672" y="33090"/>
                  <a:pt x="169383" y="33090"/>
                </a:cubicBezTo>
                <a:cubicBezTo>
                  <a:pt x="169353" y="33090"/>
                  <a:pt x="169323" y="33087"/>
                  <a:pt x="169293" y="33082"/>
                </a:cubicBezTo>
                <a:lnTo>
                  <a:pt x="165599" y="32520"/>
                </a:lnTo>
                <a:cubicBezTo>
                  <a:pt x="165278" y="32467"/>
                  <a:pt x="165037" y="32172"/>
                  <a:pt x="165091" y="31851"/>
                </a:cubicBezTo>
                <a:lnTo>
                  <a:pt x="165813" y="27114"/>
                </a:lnTo>
                <a:cubicBezTo>
                  <a:pt x="165862" y="26823"/>
                  <a:pt x="166108" y="26598"/>
                  <a:pt x="166393" y="26598"/>
                </a:cubicBezTo>
                <a:close/>
                <a:moveTo>
                  <a:pt x="175341" y="27941"/>
                </a:moveTo>
                <a:cubicBezTo>
                  <a:pt x="175359" y="27941"/>
                  <a:pt x="175377" y="27942"/>
                  <a:pt x="175395" y="27943"/>
                </a:cubicBezTo>
                <a:lnTo>
                  <a:pt x="179089" y="28505"/>
                </a:lnTo>
                <a:cubicBezTo>
                  <a:pt x="179410" y="28559"/>
                  <a:pt x="179651" y="28880"/>
                  <a:pt x="179598" y="29201"/>
                </a:cubicBezTo>
                <a:lnTo>
                  <a:pt x="178875" y="33939"/>
                </a:lnTo>
                <a:cubicBezTo>
                  <a:pt x="178827" y="34227"/>
                  <a:pt x="178585" y="34429"/>
                  <a:pt x="178285" y="34429"/>
                </a:cubicBezTo>
                <a:cubicBezTo>
                  <a:pt x="178250" y="34429"/>
                  <a:pt x="178215" y="34426"/>
                  <a:pt x="178179" y="34421"/>
                </a:cubicBezTo>
                <a:lnTo>
                  <a:pt x="174485" y="33859"/>
                </a:lnTo>
                <a:cubicBezTo>
                  <a:pt x="174164" y="33805"/>
                  <a:pt x="173950" y="33511"/>
                  <a:pt x="173977" y="33189"/>
                </a:cubicBezTo>
                <a:lnTo>
                  <a:pt x="174699" y="28452"/>
                </a:lnTo>
                <a:cubicBezTo>
                  <a:pt x="174750" y="28149"/>
                  <a:pt x="175039" y="27941"/>
                  <a:pt x="175341" y="27941"/>
                </a:cubicBezTo>
                <a:close/>
                <a:moveTo>
                  <a:pt x="184182" y="29300"/>
                </a:moveTo>
                <a:cubicBezTo>
                  <a:pt x="184215" y="29300"/>
                  <a:pt x="184248" y="29303"/>
                  <a:pt x="184282" y="29308"/>
                </a:cubicBezTo>
                <a:lnTo>
                  <a:pt x="187975" y="29870"/>
                </a:lnTo>
                <a:cubicBezTo>
                  <a:pt x="188296" y="29924"/>
                  <a:pt x="188537" y="30218"/>
                  <a:pt x="188484" y="30540"/>
                </a:cubicBezTo>
                <a:lnTo>
                  <a:pt x="187761" y="35277"/>
                </a:lnTo>
                <a:cubicBezTo>
                  <a:pt x="187711" y="35580"/>
                  <a:pt x="187446" y="35788"/>
                  <a:pt x="187146" y="35788"/>
                </a:cubicBezTo>
                <a:cubicBezTo>
                  <a:pt x="187128" y="35788"/>
                  <a:pt x="187110" y="35787"/>
                  <a:pt x="187092" y="35786"/>
                </a:cubicBezTo>
                <a:lnTo>
                  <a:pt x="183398" y="35224"/>
                </a:lnTo>
                <a:cubicBezTo>
                  <a:pt x="183050" y="35170"/>
                  <a:pt x="182836" y="34849"/>
                  <a:pt x="182890" y="34528"/>
                </a:cubicBezTo>
                <a:lnTo>
                  <a:pt x="183612" y="29790"/>
                </a:lnTo>
                <a:cubicBezTo>
                  <a:pt x="183636" y="29502"/>
                  <a:pt x="183897" y="29300"/>
                  <a:pt x="184182" y="29300"/>
                </a:cubicBezTo>
                <a:close/>
                <a:moveTo>
                  <a:pt x="193078" y="30639"/>
                </a:moveTo>
                <a:cubicBezTo>
                  <a:pt x="193108" y="30639"/>
                  <a:pt x="193138" y="30642"/>
                  <a:pt x="193168" y="30647"/>
                </a:cubicBezTo>
                <a:lnTo>
                  <a:pt x="196888" y="31209"/>
                </a:lnTo>
                <a:cubicBezTo>
                  <a:pt x="197209" y="31262"/>
                  <a:pt x="197424" y="31557"/>
                  <a:pt x="197370" y="31878"/>
                </a:cubicBezTo>
                <a:lnTo>
                  <a:pt x="196647" y="36615"/>
                </a:lnTo>
                <a:cubicBezTo>
                  <a:pt x="196623" y="36906"/>
                  <a:pt x="196357" y="37131"/>
                  <a:pt x="196069" y="37131"/>
                </a:cubicBezTo>
                <a:cubicBezTo>
                  <a:pt x="196039" y="37131"/>
                  <a:pt x="196008" y="37129"/>
                  <a:pt x="195978" y="37124"/>
                </a:cubicBezTo>
                <a:lnTo>
                  <a:pt x="192285" y="36562"/>
                </a:lnTo>
                <a:cubicBezTo>
                  <a:pt x="191963" y="36508"/>
                  <a:pt x="191722" y="36214"/>
                  <a:pt x="191776" y="35893"/>
                </a:cubicBezTo>
                <a:lnTo>
                  <a:pt x="192499" y="31155"/>
                </a:lnTo>
                <a:cubicBezTo>
                  <a:pt x="192547" y="30864"/>
                  <a:pt x="192793" y="30639"/>
                  <a:pt x="193078" y="30639"/>
                </a:cubicBezTo>
                <a:close/>
                <a:moveTo>
                  <a:pt x="202022" y="31983"/>
                </a:moveTo>
                <a:cubicBezTo>
                  <a:pt x="202042" y="31983"/>
                  <a:pt x="202061" y="31983"/>
                  <a:pt x="202081" y="31985"/>
                </a:cubicBezTo>
                <a:lnTo>
                  <a:pt x="205774" y="32547"/>
                </a:lnTo>
                <a:cubicBezTo>
                  <a:pt x="206096" y="32601"/>
                  <a:pt x="206310" y="32922"/>
                  <a:pt x="206283" y="33243"/>
                </a:cubicBezTo>
                <a:lnTo>
                  <a:pt x="205560" y="37980"/>
                </a:lnTo>
                <a:cubicBezTo>
                  <a:pt x="205512" y="38268"/>
                  <a:pt x="205249" y="38470"/>
                  <a:pt x="204964" y="38470"/>
                </a:cubicBezTo>
                <a:cubicBezTo>
                  <a:pt x="204931" y="38470"/>
                  <a:pt x="204898" y="38468"/>
                  <a:pt x="204864" y="38462"/>
                </a:cubicBezTo>
                <a:lnTo>
                  <a:pt x="201171" y="37900"/>
                </a:lnTo>
                <a:cubicBezTo>
                  <a:pt x="200850" y="37873"/>
                  <a:pt x="200635" y="37552"/>
                  <a:pt x="200662" y="37231"/>
                </a:cubicBezTo>
                <a:lnTo>
                  <a:pt x="201385" y="32493"/>
                </a:lnTo>
                <a:cubicBezTo>
                  <a:pt x="201435" y="32190"/>
                  <a:pt x="201700" y="31983"/>
                  <a:pt x="202022" y="31983"/>
                </a:cubicBezTo>
                <a:close/>
                <a:moveTo>
                  <a:pt x="210868" y="33342"/>
                </a:moveTo>
                <a:cubicBezTo>
                  <a:pt x="210901" y="33342"/>
                  <a:pt x="210934" y="33344"/>
                  <a:pt x="210967" y="33350"/>
                </a:cubicBezTo>
                <a:lnTo>
                  <a:pt x="214661" y="33912"/>
                </a:lnTo>
                <a:cubicBezTo>
                  <a:pt x="214982" y="33966"/>
                  <a:pt x="215223" y="34260"/>
                  <a:pt x="215169" y="34581"/>
                </a:cubicBezTo>
                <a:lnTo>
                  <a:pt x="214446" y="39319"/>
                </a:lnTo>
                <a:cubicBezTo>
                  <a:pt x="214398" y="39610"/>
                  <a:pt x="214152" y="39835"/>
                  <a:pt x="213867" y="39835"/>
                </a:cubicBezTo>
                <a:cubicBezTo>
                  <a:pt x="213838" y="39835"/>
                  <a:pt x="213808" y="39832"/>
                  <a:pt x="213777" y="39827"/>
                </a:cubicBezTo>
                <a:lnTo>
                  <a:pt x="210057" y="39265"/>
                </a:lnTo>
                <a:cubicBezTo>
                  <a:pt x="209736" y="39212"/>
                  <a:pt x="209522" y="38917"/>
                  <a:pt x="209575" y="38569"/>
                </a:cubicBezTo>
                <a:lnTo>
                  <a:pt x="210298" y="33859"/>
                </a:lnTo>
                <a:cubicBezTo>
                  <a:pt x="210322" y="33546"/>
                  <a:pt x="210583" y="33342"/>
                  <a:pt x="210868" y="33342"/>
                </a:cubicBezTo>
                <a:close/>
                <a:moveTo>
                  <a:pt x="219763" y="34681"/>
                </a:moveTo>
                <a:cubicBezTo>
                  <a:pt x="219793" y="34681"/>
                  <a:pt x="219823" y="34683"/>
                  <a:pt x="219853" y="34688"/>
                </a:cubicBezTo>
                <a:lnTo>
                  <a:pt x="223547" y="35250"/>
                </a:lnTo>
                <a:cubicBezTo>
                  <a:pt x="223895" y="35304"/>
                  <a:pt x="224109" y="35598"/>
                  <a:pt x="224055" y="35946"/>
                </a:cubicBezTo>
                <a:lnTo>
                  <a:pt x="223333" y="40684"/>
                </a:lnTo>
                <a:cubicBezTo>
                  <a:pt x="223285" y="40972"/>
                  <a:pt x="223043" y="41174"/>
                  <a:pt x="222762" y="41174"/>
                </a:cubicBezTo>
                <a:cubicBezTo>
                  <a:pt x="222730" y="41174"/>
                  <a:pt x="222697" y="41171"/>
                  <a:pt x="222664" y="41166"/>
                </a:cubicBezTo>
                <a:lnTo>
                  <a:pt x="218970" y="40603"/>
                </a:lnTo>
                <a:cubicBezTo>
                  <a:pt x="218622" y="40577"/>
                  <a:pt x="218408" y="40256"/>
                  <a:pt x="218461" y="39934"/>
                </a:cubicBezTo>
                <a:lnTo>
                  <a:pt x="219184" y="35197"/>
                </a:lnTo>
                <a:cubicBezTo>
                  <a:pt x="219232" y="34906"/>
                  <a:pt x="219479" y="34681"/>
                  <a:pt x="219763" y="34681"/>
                </a:cubicBezTo>
                <a:close/>
                <a:moveTo>
                  <a:pt x="228660" y="36045"/>
                </a:moveTo>
                <a:cubicBezTo>
                  <a:pt x="228695" y="36045"/>
                  <a:pt x="228730" y="36048"/>
                  <a:pt x="228766" y="36053"/>
                </a:cubicBezTo>
                <a:lnTo>
                  <a:pt x="232460" y="36615"/>
                </a:lnTo>
                <a:cubicBezTo>
                  <a:pt x="232781" y="36642"/>
                  <a:pt x="232995" y="36963"/>
                  <a:pt x="232942" y="37285"/>
                </a:cubicBezTo>
                <a:lnTo>
                  <a:pt x="232246" y="42022"/>
                </a:lnTo>
                <a:cubicBezTo>
                  <a:pt x="232195" y="42325"/>
                  <a:pt x="231906" y="42533"/>
                  <a:pt x="231604" y="42533"/>
                </a:cubicBezTo>
                <a:cubicBezTo>
                  <a:pt x="231586" y="42533"/>
                  <a:pt x="231568" y="42532"/>
                  <a:pt x="231550" y="42531"/>
                </a:cubicBezTo>
                <a:lnTo>
                  <a:pt x="227856" y="41969"/>
                </a:lnTo>
                <a:cubicBezTo>
                  <a:pt x="227535" y="41915"/>
                  <a:pt x="227294" y="41594"/>
                  <a:pt x="227348" y="41273"/>
                </a:cubicBezTo>
                <a:lnTo>
                  <a:pt x="228070" y="36535"/>
                </a:lnTo>
                <a:cubicBezTo>
                  <a:pt x="228118" y="36247"/>
                  <a:pt x="228360" y="36045"/>
                  <a:pt x="228660" y="36045"/>
                </a:cubicBezTo>
                <a:close/>
                <a:moveTo>
                  <a:pt x="237562" y="37384"/>
                </a:moveTo>
                <a:cubicBezTo>
                  <a:pt x="237592" y="37384"/>
                  <a:pt x="237622" y="37387"/>
                  <a:pt x="237652" y="37392"/>
                </a:cubicBezTo>
                <a:lnTo>
                  <a:pt x="241346" y="37954"/>
                </a:lnTo>
                <a:cubicBezTo>
                  <a:pt x="241667" y="38007"/>
                  <a:pt x="241908" y="38302"/>
                  <a:pt x="241854" y="38623"/>
                </a:cubicBezTo>
                <a:lnTo>
                  <a:pt x="241132" y="43360"/>
                </a:lnTo>
                <a:cubicBezTo>
                  <a:pt x="241083" y="43651"/>
                  <a:pt x="240837" y="43876"/>
                  <a:pt x="240533" y="43876"/>
                </a:cubicBezTo>
                <a:cubicBezTo>
                  <a:pt x="240501" y="43876"/>
                  <a:pt x="240469" y="43874"/>
                  <a:pt x="240436" y="43869"/>
                </a:cubicBezTo>
                <a:lnTo>
                  <a:pt x="236742" y="43307"/>
                </a:lnTo>
                <a:cubicBezTo>
                  <a:pt x="236421" y="43253"/>
                  <a:pt x="236207" y="42959"/>
                  <a:pt x="236260" y="42638"/>
                </a:cubicBezTo>
                <a:lnTo>
                  <a:pt x="236956" y="37900"/>
                </a:lnTo>
                <a:cubicBezTo>
                  <a:pt x="237005" y="37609"/>
                  <a:pt x="237273" y="37384"/>
                  <a:pt x="237562" y="37384"/>
                </a:cubicBezTo>
                <a:close/>
                <a:moveTo>
                  <a:pt x="246484" y="38728"/>
                </a:moveTo>
                <a:cubicBezTo>
                  <a:pt x="246502" y="38728"/>
                  <a:pt x="246520" y="38728"/>
                  <a:pt x="246538" y="38730"/>
                </a:cubicBezTo>
                <a:lnTo>
                  <a:pt x="250232" y="39292"/>
                </a:lnTo>
                <a:cubicBezTo>
                  <a:pt x="250553" y="39345"/>
                  <a:pt x="250794" y="39667"/>
                  <a:pt x="250741" y="39988"/>
                </a:cubicBezTo>
                <a:lnTo>
                  <a:pt x="250018" y="44699"/>
                </a:lnTo>
                <a:cubicBezTo>
                  <a:pt x="249970" y="45011"/>
                  <a:pt x="249728" y="45215"/>
                  <a:pt x="249447" y="45215"/>
                </a:cubicBezTo>
                <a:cubicBezTo>
                  <a:pt x="249415" y="45215"/>
                  <a:pt x="249382" y="45213"/>
                  <a:pt x="249349" y="45207"/>
                </a:cubicBezTo>
                <a:lnTo>
                  <a:pt x="245655" y="44645"/>
                </a:lnTo>
                <a:cubicBezTo>
                  <a:pt x="245307" y="44592"/>
                  <a:pt x="245093" y="44297"/>
                  <a:pt x="245147" y="43976"/>
                </a:cubicBezTo>
                <a:lnTo>
                  <a:pt x="245869" y="39238"/>
                </a:lnTo>
                <a:cubicBezTo>
                  <a:pt x="245920" y="38935"/>
                  <a:pt x="246185" y="38728"/>
                  <a:pt x="246484" y="38728"/>
                </a:cubicBezTo>
                <a:close/>
                <a:moveTo>
                  <a:pt x="255326" y="40087"/>
                </a:moveTo>
                <a:cubicBezTo>
                  <a:pt x="255359" y="40087"/>
                  <a:pt x="255392" y="40089"/>
                  <a:pt x="255425" y="40095"/>
                </a:cubicBezTo>
                <a:lnTo>
                  <a:pt x="259145" y="40657"/>
                </a:lnTo>
                <a:cubicBezTo>
                  <a:pt x="259466" y="40711"/>
                  <a:pt x="259680" y="41005"/>
                  <a:pt x="259627" y="41326"/>
                </a:cubicBezTo>
                <a:lnTo>
                  <a:pt x="258931" y="46064"/>
                </a:lnTo>
                <a:cubicBezTo>
                  <a:pt x="258880" y="46367"/>
                  <a:pt x="258592" y="46574"/>
                  <a:pt x="258289" y="46574"/>
                </a:cubicBezTo>
                <a:cubicBezTo>
                  <a:pt x="258271" y="46574"/>
                  <a:pt x="258253" y="46574"/>
                  <a:pt x="258235" y="46572"/>
                </a:cubicBezTo>
                <a:lnTo>
                  <a:pt x="254541" y="46010"/>
                </a:lnTo>
                <a:cubicBezTo>
                  <a:pt x="254220" y="45957"/>
                  <a:pt x="253979" y="45635"/>
                  <a:pt x="254033" y="45314"/>
                </a:cubicBezTo>
                <a:lnTo>
                  <a:pt x="254756" y="40577"/>
                </a:lnTo>
                <a:cubicBezTo>
                  <a:pt x="254804" y="40289"/>
                  <a:pt x="255045" y="40087"/>
                  <a:pt x="255326" y="40087"/>
                </a:cubicBezTo>
                <a:close/>
                <a:moveTo>
                  <a:pt x="264247" y="41426"/>
                </a:moveTo>
                <a:cubicBezTo>
                  <a:pt x="264277" y="41426"/>
                  <a:pt x="264307" y="41428"/>
                  <a:pt x="264338" y="41433"/>
                </a:cubicBezTo>
                <a:lnTo>
                  <a:pt x="268031" y="41995"/>
                </a:lnTo>
                <a:cubicBezTo>
                  <a:pt x="268352" y="42049"/>
                  <a:pt x="268567" y="42343"/>
                  <a:pt x="268540" y="42664"/>
                </a:cubicBezTo>
                <a:lnTo>
                  <a:pt x="267817" y="47402"/>
                </a:lnTo>
                <a:cubicBezTo>
                  <a:pt x="267769" y="47693"/>
                  <a:pt x="267523" y="47918"/>
                  <a:pt x="267218" y="47918"/>
                </a:cubicBezTo>
                <a:cubicBezTo>
                  <a:pt x="267186" y="47918"/>
                  <a:pt x="267154" y="47916"/>
                  <a:pt x="267121" y="47910"/>
                </a:cubicBezTo>
                <a:lnTo>
                  <a:pt x="263428" y="47348"/>
                </a:lnTo>
                <a:cubicBezTo>
                  <a:pt x="263106" y="47295"/>
                  <a:pt x="262892" y="47000"/>
                  <a:pt x="262919" y="46679"/>
                </a:cubicBezTo>
                <a:lnTo>
                  <a:pt x="263642" y="41942"/>
                </a:lnTo>
                <a:cubicBezTo>
                  <a:pt x="263690" y="41651"/>
                  <a:pt x="263958" y="41426"/>
                  <a:pt x="264247" y="41426"/>
                </a:cubicBezTo>
                <a:close/>
                <a:moveTo>
                  <a:pt x="13768" y="13536"/>
                </a:moveTo>
                <a:cubicBezTo>
                  <a:pt x="13800" y="13536"/>
                  <a:pt x="13832" y="13538"/>
                  <a:pt x="13865" y="13543"/>
                </a:cubicBezTo>
                <a:lnTo>
                  <a:pt x="61909" y="20824"/>
                </a:lnTo>
                <a:cubicBezTo>
                  <a:pt x="62257" y="20877"/>
                  <a:pt x="62525" y="21198"/>
                  <a:pt x="62471" y="21573"/>
                </a:cubicBezTo>
                <a:lnTo>
                  <a:pt x="56342" y="61936"/>
                </a:lnTo>
                <a:cubicBezTo>
                  <a:pt x="56293" y="62275"/>
                  <a:pt x="56003" y="62505"/>
                  <a:pt x="55670" y="62505"/>
                </a:cubicBezTo>
                <a:cubicBezTo>
                  <a:pt x="55635" y="62505"/>
                  <a:pt x="55601" y="62503"/>
                  <a:pt x="55566" y="62498"/>
                </a:cubicBezTo>
                <a:lnTo>
                  <a:pt x="7548" y="55218"/>
                </a:lnTo>
                <a:cubicBezTo>
                  <a:pt x="7173" y="55164"/>
                  <a:pt x="6932" y="54816"/>
                  <a:pt x="6986" y="54441"/>
                </a:cubicBezTo>
                <a:lnTo>
                  <a:pt x="13115" y="14105"/>
                </a:lnTo>
                <a:cubicBezTo>
                  <a:pt x="13164" y="13766"/>
                  <a:pt x="13454" y="13536"/>
                  <a:pt x="13768" y="13536"/>
                </a:cubicBezTo>
                <a:close/>
                <a:moveTo>
                  <a:pt x="6620" y="60241"/>
                </a:moveTo>
                <a:cubicBezTo>
                  <a:pt x="6652" y="60241"/>
                  <a:pt x="6685" y="60244"/>
                  <a:pt x="6718" y="60249"/>
                </a:cubicBezTo>
                <a:lnTo>
                  <a:pt x="10412" y="60812"/>
                </a:lnTo>
                <a:cubicBezTo>
                  <a:pt x="10733" y="60865"/>
                  <a:pt x="10947" y="61159"/>
                  <a:pt x="10921" y="61481"/>
                </a:cubicBezTo>
                <a:lnTo>
                  <a:pt x="10198" y="66218"/>
                </a:lnTo>
                <a:cubicBezTo>
                  <a:pt x="10149" y="66509"/>
                  <a:pt x="9903" y="66734"/>
                  <a:pt x="9599" y="66734"/>
                </a:cubicBezTo>
                <a:cubicBezTo>
                  <a:pt x="9567" y="66734"/>
                  <a:pt x="9535" y="66732"/>
                  <a:pt x="9502" y="66727"/>
                </a:cubicBezTo>
                <a:lnTo>
                  <a:pt x="5808" y="66165"/>
                </a:lnTo>
                <a:cubicBezTo>
                  <a:pt x="5487" y="66111"/>
                  <a:pt x="5273" y="65817"/>
                  <a:pt x="5300" y="65469"/>
                </a:cubicBezTo>
                <a:lnTo>
                  <a:pt x="6022" y="60758"/>
                </a:lnTo>
                <a:cubicBezTo>
                  <a:pt x="6070" y="60446"/>
                  <a:pt x="6334" y="60241"/>
                  <a:pt x="6620" y="60241"/>
                </a:cubicBezTo>
                <a:close/>
                <a:moveTo>
                  <a:pt x="15514" y="61580"/>
                </a:moveTo>
                <a:cubicBezTo>
                  <a:pt x="15544" y="61580"/>
                  <a:pt x="15574" y="61583"/>
                  <a:pt x="15604" y="61588"/>
                </a:cubicBezTo>
                <a:lnTo>
                  <a:pt x="19298" y="62150"/>
                </a:lnTo>
                <a:cubicBezTo>
                  <a:pt x="19619" y="62203"/>
                  <a:pt x="19860" y="62498"/>
                  <a:pt x="19807" y="62846"/>
                </a:cubicBezTo>
                <a:lnTo>
                  <a:pt x="19084" y="67556"/>
                </a:lnTo>
                <a:cubicBezTo>
                  <a:pt x="19036" y="67869"/>
                  <a:pt x="18794" y="68073"/>
                  <a:pt x="18513" y="68073"/>
                </a:cubicBezTo>
                <a:cubicBezTo>
                  <a:pt x="18481" y="68073"/>
                  <a:pt x="18448" y="68071"/>
                  <a:pt x="18415" y="68065"/>
                </a:cubicBezTo>
                <a:lnTo>
                  <a:pt x="14694" y="67503"/>
                </a:lnTo>
                <a:cubicBezTo>
                  <a:pt x="14373" y="67449"/>
                  <a:pt x="14159" y="67155"/>
                  <a:pt x="14213" y="66834"/>
                </a:cubicBezTo>
                <a:lnTo>
                  <a:pt x="14935" y="62096"/>
                </a:lnTo>
                <a:cubicBezTo>
                  <a:pt x="14960" y="61805"/>
                  <a:pt x="15225" y="61580"/>
                  <a:pt x="15514" y="61580"/>
                </a:cubicBezTo>
                <a:close/>
                <a:moveTo>
                  <a:pt x="24392" y="62945"/>
                </a:moveTo>
                <a:cubicBezTo>
                  <a:pt x="24425" y="62945"/>
                  <a:pt x="24458" y="62947"/>
                  <a:pt x="24491" y="62953"/>
                </a:cubicBezTo>
                <a:lnTo>
                  <a:pt x="28184" y="63515"/>
                </a:lnTo>
                <a:cubicBezTo>
                  <a:pt x="28532" y="63542"/>
                  <a:pt x="28746" y="63863"/>
                  <a:pt x="28693" y="64184"/>
                </a:cubicBezTo>
                <a:lnTo>
                  <a:pt x="27970" y="68922"/>
                </a:lnTo>
                <a:cubicBezTo>
                  <a:pt x="27945" y="69225"/>
                  <a:pt x="27658" y="69432"/>
                  <a:pt x="27355" y="69432"/>
                </a:cubicBezTo>
                <a:cubicBezTo>
                  <a:pt x="27337" y="69432"/>
                  <a:pt x="27319" y="69432"/>
                  <a:pt x="27301" y="69430"/>
                </a:cubicBezTo>
                <a:lnTo>
                  <a:pt x="23607" y="68868"/>
                </a:lnTo>
                <a:cubicBezTo>
                  <a:pt x="23286" y="68814"/>
                  <a:pt x="23045" y="68493"/>
                  <a:pt x="23099" y="68172"/>
                </a:cubicBezTo>
                <a:lnTo>
                  <a:pt x="23822" y="63435"/>
                </a:lnTo>
                <a:cubicBezTo>
                  <a:pt x="23870" y="63147"/>
                  <a:pt x="24111" y="62945"/>
                  <a:pt x="24392" y="62945"/>
                </a:cubicBezTo>
                <a:close/>
                <a:moveTo>
                  <a:pt x="67132" y="21619"/>
                </a:moveTo>
                <a:cubicBezTo>
                  <a:pt x="67166" y="21619"/>
                  <a:pt x="67200" y="21622"/>
                  <a:pt x="67235" y="21627"/>
                </a:cubicBezTo>
                <a:lnTo>
                  <a:pt x="115253" y="28907"/>
                </a:lnTo>
                <a:cubicBezTo>
                  <a:pt x="115628" y="28960"/>
                  <a:pt x="115869" y="29308"/>
                  <a:pt x="115815" y="29656"/>
                </a:cubicBezTo>
                <a:lnTo>
                  <a:pt x="109713" y="70019"/>
                </a:lnTo>
                <a:cubicBezTo>
                  <a:pt x="109640" y="70359"/>
                  <a:pt x="109369" y="70588"/>
                  <a:pt x="109040" y="70588"/>
                </a:cubicBezTo>
                <a:cubicBezTo>
                  <a:pt x="109006" y="70588"/>
                  <a:pt x="108971" y="70586"/>
                  <a:pt x="108936" y="70581"/>
                </a:cubicBezTo>
                <a:lnTo>
                  <a:pt x="60919" y="63301"/>
                </a:lnTo>
                <a:cubicBezTo>
                  <a:pt x="60544" y="63247"/>
                  <a:pt x="60303" y="62899"/>
                  <a:pt x="60357" y="62551"/>
                </a:cubicBezTo>
                <a:lnTo>
                  <a:pt x="66459" y="22189"/>
                </a:lnTo>
                <a:cubicBezTo>
                  <a:pt x="66532" y="21849"/>
                  <a:pt x="66803" y="21619"/>
                  <a:pt x="67132" y="21619"/>
                </a:cubicBezTo>
                <a:close/>
                <a:moveTo>
                  <a:pt x="33307" y="64284"/>
                </a:moveTo>
                <a:cubicBezTo>
                  <a:pt x="33339" y="64284"/>
                  <a:pt x="33371" y="64286"/>
                  <a:pt x="33404" y="64291"/>
                </a:cubicBezTo>
                <a:lnTo>
                  <a:pt x="37097" y="64853"/>
                </a:lnTo>
                <a:cubicBezTo>
                  <a:pt x="37418" y="64907"/>
                  <a:pt x="37633" y="65201"/>
                  <a:pt x="37606" y="65522"/>
                </a:cubicBezTo>
                <a:lnTo>
                  <a:pt x="36883" y="70260"/>
                </a:lnTo>
                <a:cubicBezTo>
                  <a:pt x="36835" y="70551"/>
                  <a:pt x="36567" y="70776"/>
                  <a:pt x="36278" y="70776"/>
                </a:cubicBezTo>
                <a:cubicBezTo>
                  <a:pt x="36248" y="70776"/>
                  <a:pt x="36218" y="70773"/>
                  <a:pt x="36187" y="70768"/>
                </a:cubicBezTo>
                <a:lnTo>
                  <a:pt x="32494" y="70206"/>
                </a:lnTo>
                <a:cubicBezTo>
                  <a:pt x="32172" y="70153"/>
                  <a:pt x="31958" y="69858"/>
                  <a:pt x="31985" y="69537"/>
                </a:cubicBezTo>
                <a:lnTo>
                  <a:pt x="32708" y="64800"/>
                </a:lnTo>
                <a:cubicBezTo>
                  <a:pt x="32756" y="64509"/>
                  <a:pt x="33002" y="64284"/>
                  <a:pt x="33307" y="64284"/>
                </a:cubicBezTo>
                <a:close/>
                <a:moveTo>
                  <a:pt x="42236" y="65627"/>
                </a:moveTo>
                <a:cubicBezTo>
                  <a:pt x="42254" y="65627"/>
                  <a:pt x="42272" y="65628"/>
                  <a:pt x="42290" y="65629"/>
                </a:cubicBezTo>
                <a:lnTo>
                  <a:pt x="45984" y="66191"/>
                </a:lnTo>
                <a:cubicBezTo>
                  <a:pt x="46305" y="66245"/>
                  <a:pt x="46546" y="66566"/>
                  <a:pt x="46492" y="66887"/>
                </a:cubicBezTo>
                <a:lnTo>
                  <a:pt x="45769" y="71625"/>
                </a:lnTo>
                <a:cubicBezTo>
                  <a:pt x="45721" y="71913"/>
                  <a:pt x="45480" y="72115"/>
                  <a:pt x="45199" y="72115"/>
                </a:cubicBezTo>
                <a:cubicBezTo>
                  <a:pt x="45166" y="72115"/>
                  <a:pt x="45133" y="72112"/>
                  <a:pt x="45100" y="72107"/>
                </a:cubicBezTo>
                <a:lnTo>
                  <a:pt x="41380" y="71545"/>
                </a:lnTo>
                <a:cubicBezTo>
                  <a:pt x="41059" y="71491"/>
                  <a:pt x="40844" y="71197"/>
                  <a:pt x="40898" y="70875"/>
                </a:cubicBezTo>
                <a:lnTo>
                  <a:pt x="41594" y="66138"/>
                </a:lnTo>
                <a:cubicBezTo>
                  <a:pt x="41644" y="65835"/>
                  <a:pt x="41933" y="65627"/>
                  <a:pt x="42236" y="65627"/>
                </a:cubicBezTo>
                <a:close/>
                <a:moveTo>
                  <a:pt x="51078" y="66986"/>
                </a:moveTo>
                <a:cubicBezTo>
                  <a:pt x="51110" y="66986"/>
                  <a:pt x="51143" y="66989"/>
                  <a:pt x="51176" y="66994"/>
                </a:cubicBezTo>
                <a:lnTo>
                  <a:pt x="54870" y="67556"/>
                </a:lnTo>
                <a:cubicBezTo>
                  <a:pt x="55218" y="67610"/>
                  <a:pt x="55432" y="67904"/>
                  <a:pt x="55378" y="68226"/>
                </a:cubicBezTo>
                <a:lnTo>
                  <a:pt x="54656" y="72963"/>
                </a:lnTo>
                <a:cubicBezTo>
                  <a:pt x="54605" y="73266"/>
                  <a:pt x="54340" y="73474"/>
                  <a:pt x="54041" y="73474"/>
                </a:cubicBezTo>
                <a:cubicBezTo>
                  <a:pt x="54023" y="73474"/>
                  <a:pt x="54005" y="73473"/>
                  <a:pt x="53986" y="73472"/>
                </a:cubicBezTo>
                <a:lnTo>
                  <a:pt x="50293" y="72910"/>
                </a:lnTo>
                <a:cubicBezTo>
                  <a:pt x="49945" y="72856"/>
                  <a:pt x="49731" y="72535"/>
                  <a:pt x="49784" y="72214"/>
                </a:cubicBezTo>
                <a:lnTo>
                  <a:pt x="50507" y="67503"/>
                </a:lnTo>
                <a:cubicBezTo>
                  <a:pt x="50555" y="67191"/>
                  <a:pt x="50797" y="66986"/>
                  <a:pt x="51078" y="66986"/>
                </a:cubicBezTo>
                <a:close/>
                <a:moveTo>
                  <a:pt x="59972" y="68325"/>
                </a:moveTo>
                <a:cubicBezTo>
                  <a:pt x="60002" y="68325"/>
                  <a:pt x="60032" y="68328"/>
                  <a:pt x="60062" y="68333"/>
                </a:cubicBezTo>
                <a:lnTo>
                  <a:pt x="63783" y="68895"/>
                </a:lnTo>
                <a:cubicBezTo>
                  <a:pt x="64104" y="68948"/>
                  <a:pt x="64318" y="69243"/>
                  <a:pt x="64264" y="69591"/>
                </a:cubicBezTo>
                <a:lnTo>
                  <a:pt x="63569" y="74301"/>
                </a:lnTo>
                <a:cubicBezTo>
                  <a:pt x="63520" y="74614"/>
                  <a:pt x="63257" y="74818"/>
                  <a:pt x="62971" y="74818"/>
                </a:cubicBezTo>
                <a:cubicBezTo>
                  <a:pt x="62939" y="74818"/>
                  <a:pt x="62906" y="74815"/>
                  <a:pt x="62873" y="74810"/>
                </a:cubicBezTo>
                <a:lnTo>
                  <a:pt x="59179" y="74248"/>
                </a:lnTo>
                <a:cubicBezTo>
                  <a:pt x="58858" y="74194"/>
                  <a:pt x="58617" y="73900"/>
                  <a:pt x="58670" y="73579"/>
                </a:cubicBezTo>
                <a:lnTo>
                  <a:pt x="59393" y="68841"/>
                </a:lnTo>
                <a:cubicBezTo>
                  <a:pt x="59442" y="68550"/>
                  <a:pt x="59688" y="68325"/>
                  <a:pt x="59972" y="68325"/>
                </a:cubicBezTo>
                <a:close/>
                <a:moveTo>
                  <a:pt x="68876" y="69690"/>
                </a:moveTo>
                <a:cubicBezTo>
                  <a:pt x="68909" y="69690"/>
                  <a:pt x="68942" y="69692"/>
                  <a:pt x="68975" y="69698"/>
                </a:cubicBezTo>
                <a:lnTo>
                  <a:pt x="72669" y="70260"/>
                </a:lnTo>
                <a:cubicBezTo>
                  <a:pt x="72990" y="70287"/>
                  <a:pt x="73204" y="70608"/>
                  <a:pt x="73177" y="70929"/>
                </a:cubicBezTo>
                <a:lnTo>
                  <a:pt x="72455" y="75666"/>
                </a:lnTo>
                <a:cubicBezTo>
                  <a:pt x="72404" y="75970"/>
                  <a:pt x="72139" y="76177"/>
                  <a:pt x="71817" y="76177"/>
                </a:cubicBezTo>
                <a:cubicBezTo>
                  <a:pt x="71798" y="76177"/>
                  <a:pt x="71778" y="76177"/>
                  <a:pt x="71759" y="76175"/>
                </a:cubicBezTo>
                <a:lnTo>
                  <a:pt x="68065" y="75613"/>
                </a:lnTo>
                <a:cubicBezTo>
                  <a:pt x="67744" y="75559"/>
                  <a:pt x="67530" y="75238"/>
                  <a:pt x="67557" y="74917"/>
                </a:cubicBezTo>
                <a:lnTo>
                  <a:pt x="68279" y="70180"/>
                </a:lnTo>
                <a:cubicBezTo>
                  <a:pt x="68327" y="69891"/>
                  <a:pt x="68591" y="69690"/>
                  <a:pt x="68876" y="69690"/>
                </a:cubicBezTo>
                <a:close/>
                <a:moveTo>
                  <a:pt x="77772" y="71029"/>
                </a:moveTo>
                <a:cubicBezTo>
                  <a:pt x="77801" y="71029"/>
                  <a:pt x="77831" y="71031"/>
                  <a:pt x="77861" y="71036"/>
                </a:cubicBezTo>
                <a:lnTo>
                  <a:pt x="81555" y="71598"/>
                </a:lnTo>
                <a:cubicBezTo>
                  <a:pt x="81876" y="71652"/>
                  <a:pt x="82117" y="71946"/>
                  <a:pt x="82064" y="72267"/>
                </a:cubicBezTo>
                <a:lnTo>
                  <a:pt x="81341" y="77005"/>
                </a:lnTo>
                <a:cubicBezTo>
                  <a:pt x="81292" y="77296"/>
                  <a:pt x="81046" y="77521"/>
                  <a:pt x="80762" y="77521"/>
                </a:cubicBezTo>
                <a:cubicBezTo>
                  <a:pt x="80732" y="77521"/>
                  <a:pt x="80702" y="77518"/>
                  <a:pt x="80672" y="77513"/>
                </a:cubicBezTo>
                <a:lnTo>
                  <a:pt x="76978" y="76951"/>
                </a:lnTo>
                <a:cubicBezTo>
                  <a:pt x="76630" y="76898"/>
                  <a:pt x="76416" y="76603"/>
                  <a:pt x="76470" y="76282"/>
                </a:cubicBezTo>
                <a:lnTo>
                  <a:pt x="77192" y="71545"/>
                </a:lnTo>
                <a:cubicBezTo>
                  <a:pt x="77241" y="71254"/>
                  <a:pt x="77487" y="71029"/>
                  <a:pt x="77772" y="71029"/>
                </a:cubicBezTo>
                <a:close/>
                <a:moveTo>
                  <a:pt x="120502" y="29702"/>
                </a:moveTo>
                <a:cubicBezTo>
                  <a:pt x="120536" y="29702"/>
                  <a:pt x="120571" y="29705"/>
                  <a:pt x="120606" y="29710"/>
                </a:cubicBezTo>
                <a:lnTo>
                  <a:pt x="168624" y="36990"/>
                </a:lnTo>
                <a:cubicBezTo>
                  <a:pt x="168998" y="37044"/>
                  <a:pt x="169239" y="37392"/>
                  <a:pt x="169186" y="37766"/>
                </a:cubicBezTo>
                <a:lnTo>
                  <a:pt x="163056" y="78129"/>
                </a:lnTo>
                <a:cubicBezTo>
                  <a:pt x="163008" y="78447"/>
                  <a:pt x="162713" y="78698"/>
                  <a:pt x="162397" y="78698"/>
                </a:cubicBezTo>
                <a:cubicBezTo>
                  <a:pt x="162367" y="78698"/>
                  <a:pt x="162337" y="78696"/>
                  <a:pt x="162307" y="78691"/>
                </a:cubicBezTo>
                <a:lnTo>
                  <a:pt x="114289" y="71384"/>
                </a:lnTo>
                <a:cubicBezTo>
                  <a:pt x="113915" y="71330"/>
                  <a:pt x="113647" y="71009"/>
                  <a:pt x="113727" y="70635"/>
                </a:cubicBezTo>
                <a:lnTo>
                  <a:pt x="119830" y="30272"/>
                </a:lnTo>
                <a:cubicBezTo>
                  <a:pt x="119878" y="29932"/>
                  <a:pt x="120169" y="29702"/>
                  <a:pt x="120502" y="29702"/>
                </a:cubicBezTo>
                <a:close/>
                <a:moveTo>
                  <a:pt x="86693" y="72372"/>
                </a:moveTo>
                <a:cubicBezTo>
                  <a:pt x="86711" y="72372"/>
                  <a:pt x="86729" y="72373"/>
                  <a:pt x="86748" y="72374"/>
                </a:cubicBezTo>
                <a:lnTo>
                  <a:pt x="90468" y="72936"/>
                </a:lnTo>
                <a:cubicBezTo>
                  <a:pt x="90789" y="72990"/>
                  <a:pt x="91003" y="73311"/>
                  <a:pt x="90950" y="73632"/>
                </a:cubicBezTo>
                <a:lnTo>
                  <a:pt x="90254" y="78370"/>
                </a:lnTo>
                <a:cubicBezTo>
                  <a:pt x="90206" y="78658"/>
                  <a:pt x="89943" y="78860"/>
                  <a:pt x="89657" y="78860"/>
                </a:cubicBezTo>
                <a:cubicBezTo>
                  <a:pt x="89624" y="78860"/>
                  <a:pt x="89591" y="78857"/>
                  <a:pt x="89558" y="78852"/>
                </a:cubicBezTo>
                <a:lnTo>
                  <a:pt x="85864" y="78290"/>
                </a:lnTo>
                <a:cubicBezTo>
                  <a:pt x="85543" y="78236"/>
                  <a:pt x="85302" y="77942"/>
                  <a:pt x="85356" y="77620"/>
                </a:cubicBezTo>
                <a:lnTo>
                  <a:pt x="86078" y="72883"/>
                </a:lnTo>
                <a:cubicBezTo>
                  <a:pt x="86129" y="72580"/>
                  <a:pt x="86394" y="72372"/>
                  <a:pt x="86693" y="72372"/>
                </a:cubicBezTo>
                <a:close/>
                <a:moveTo>
                  <a:pt x="95561" y="73731"/>
                </a:moveTo>
                <a:cubicBezTo>
                  <a:pt x="95594" y="73731"/>
                  <a:pt x="95627" y="73734"/>
                  <a:pt x="95661" y="73739"/>
                </a:cubicBezTo>
                <a:lnTo>
                  <a:pt x="99354" y="74301"/>
                </a:lnTo>
                <a:cubicBezTo>
                  <a:pt x="99675" y="74355"/>
                  <a:pt x="99890" y="74649"/>
                  <a:pt x="99863" y="74971"/>
                </a:cubicBezTo>
                <a:lnTo>
                  <a:pt x="99140" y="79708"/>
                </a:lnTo>
                <a:cubicBezTo>
                  <a:pt x="99090" y="80011"/>
                  <a:pt x="98825" y="80219"/>
                  <a:pt x="98503" y="80219"/>
                </a:cubicBezTo>
                <a:cubicBezTo>
                  <a:pt x="98483" y="80219"/>
                  <a:pt x="98464" y="80218"/>
                  <a:pt x="98444" y="80217"/>
                </a:cubicBezTo>
                <a:lnTo>
                  <a:pt x="94751" y="79655"/>
                </a:lnTo>
                <a:cubicBezTo>
                  <a:pt x="94429" y="79601"/>
                  <a:pt x="94215" y="79280"/>
                  <a:pt x="94242" y="78959"/>
                </a:cubicBezTo>
                <a:lnTo>
                  <a:pt x="94965" y="74221"/>
                </a:lnTo>
                <a:cubicBezTo>
                  <a:pt x="95013" y="73933"/>
                  <a:pt x="95276" y="73731"/>
                  <a:pt x="95561" y="73731"/>
                </a:cubicBezTo>
                <a:close/>
                <a:moveTo>
                  <a:pt x="104456" y="75070"/>
                </a:moveTo>
                <a:cubicBezTo>
                  <a:pt x="104486" y="75070"/>
                  <a:pt x="104516" y="75073"/>
                  <a:pt x="104547" y="75078"/>
                </a:cubicBezTo>
                <a:lnTo>
                  <a:pt x="108240" y="75640"/>
                </a:lnTo>
                <a:cubicBezTo>
                  <a:pt x="108562" y="75693"/>
                  <a:pt x="108802" y="75988"/>
                  <a:pt x="108749" y="76309"/>
                </a:cubicBezTo>
                <a:lnTo>
                  <a:pt x="108026" y="81046"/>
                </a:lnTo>
                <a:cubicBezTo>
                  <a:pt x="107978" y="81337"/>
                  <a:pt x="107732" y="81562"/>
                  <a:pt x="107447" y="81562"/>
                </a:cubicBezTo>
                <a:cubicBezTo>
                  <a:pt x="107417" y="81562"/>
                  <a:pt x="107387" y="81560"/>
                  <a:pt x="107357" y="81555"/>
                </a:cubicBezTo>
                <a:lnTo>
                  <a:pt x="103637" y="80993"/>
                </a:lnTo>
                <a:cubicBezTo>
                  <a:pt x="103316" y="80939"/>
                  <a:pt x="103101" y="80645"/>
                  <a:pt x="103155" y="80324"/>
                </a:cubicBezTo>
                <a:lnTo>
                  <a:pt x="103878" y="75586"/>
                </a:lnTo>
                <a:cubicBezTo>
                  <a:pt x="103902" y="75295"/>
                  <a:pt x="104168" y="75070"/>
                  <a:pt x="104456" y="75070"/>
                </a:cubicBezTo>
                <a:close/>
                <a:moveTo>
                  <a:pt x="113335" y="76434"/>
                </a:moveTo>
                <a:cubicBezTo>
                  <a:pt x="113367" y="76434"/>
                  <a:pt x="113400" y="76437"/>
                  <a:pt x="113433" y="76443"/>
                </a:cubicBezTo>
                <a:lnTo>
                  <a:pt x="117153" y="76978"/>
                </a:lnTo>
                <a:cubicBezTo>
                  <a:pt x="117475" y="77032"/>
                  <a:pt x="117689" y="77353"/>
                  <a:pt x="117635" y="77674"/>
                </a:cubicBezTo>
                <a:lnTo>
                  <a:pt x="116912" y="82411"/>
                </a:lnTo>
                <a:cubicBezTo>
                  <a:pt x="116864" y="82699"/>
                  <a:pt x="116623" y="82901"/>
                  <a:pt x="116342" y="82901"/>
                </a:cubicBezTo>
                <a:cubicBezTo>
                  <a:pt x="116309" y="82901"/>
                  <a:pt x="116276" y="82899"/>
                  <a:pt x="116243" y="82893"/>
                </a:cubicBezTo>
                <a:lnTo>
                  <a:pt x="112550" y="82358"/>
                </a:lnTo>
                <a:cubicBezTo>
                  <a:pt x="112228" y="82304"/>
                  <a:pt x="111988" y="81983"/>
                  <a:pt x="112041" y="81662"/>
                </a:cubicBezTo>
                <a:lnTo>
                  <a:pt x="112764" y="76924"/>
                </a:lnTo>
                <a:cubicBezTo>
                  <a:pt x="112812" y="76636"/>
                  <a:pt x="113054" y="76434"/>
                  <a:pt x="113335" y="76434"/>
                </a:cubicBezTo>
                <a:close/>
                <a:moveTo>
                  <a:pt x="122241" y="77773"/>
                </a:moveTo>
                <a:cubicBezTo>
                  <a:pt x="122275" y="77773"/>
                  <a:pt x="122310" y="77775"/>
                  <a:pt x="122346" y="77781"/>
                </a:cubicBezTo>
                <a:lnTo>
                  <a:pt x="126040" y="78343"/>
                </a:lnTo>
                <a:cubicBezTo>
                  <a:pt x="126361" y="78397"/>
                  <a:pt x="126575" y="78691"/>
                  <a:pt x="126521" y="79012"/>
                </a:cubicBezTo>
                <a:lnTo>
                  <a:pt x="125825" y="83750"/>
                </a:lnTo>
                <a:cubicBezTo>
                  <a:pt x="125777" y="84041"/>
                  <a:pt x="125509" y="84266"/>
                  <a:pt x="125220" y="84266"/>
                </a:cubicBezTo>
                <a:cubicBezTo>
                  <a:pt x="125190" y="84266"/>
                  <a:pt x="125160" y="84263"/>
                  <a:pt x="125130" y="84258"/>
                </a:cubicBezTo>
                <a:lnTo>
                  <a:pt x="121436" y="83696"/>
                </a:lnTo>
                <a:cubicBezTo>
                  <a:pt x="121115" y="83643"/>
                  <a:pt x="120874" y="83348"/>
                  <a:pt x="120927" y="83000"/>
                </a:cubicBezTo>
                <a:lnTo>
                  <a:pt x="121650" y="78290"/>
                </a:lnTo>
                <a:cubicBezTo>
                  <a:pt x="121698" y="77977"/>
                  <a:pt x="121940" y="77773"/>
                  <a:pt x="122241" y="77773"/>
                </a:cubicBezTo>
                <a:close/>
                <a:moveTo>
                  <a:pt x="131142" y="79112"/>
                </a:moveTo>
                <a:cubicBezTo>
                  <a:pt x="131172" y="79112"/>
                  <a:pt x="131202" y="79114"/>
                  <a:pt x="131232" y="79119"/>
                </a:cubicBezTo>
                <a:lnTo>
                  <a:pt x="134926" y="79681"/>
                </a:lnTo>
                <a:cubicBezTo>
                  <a:pt x="135247" y="79735"/>
                  <a:pt x="135488" y="80056"/>
                  <a:pt x="135434" y="80377"/>
                </a:cubicBezTo>
                <a:lnTo>
                  <a:pt x="134712" y="85088"/>
                </a:lnTo>
                <a:cubicBezTo>
                  <a:pt x="134664" y="85400"/>
                  <a:pt x="134422" y="85605"/>
                  <a:pt x="134140" y="85605"/>
                </a:cubicBezTo>
                <a:cubicBezTo>
                  <a:pt x="134108" y="85605"/>
                  <a:pt x="134075" y="85602"/>
                  <a:pt x="134042" y="85597"/>
                </a:cubicBezTo>
                <a:lnTo>
                  <a:pt x="130322" y="85034"/>
                </a:lnTo>
                <a:cubicBezTo>
                  <a:pt x="130001" y="84981"/>
                  <a:pt x="129787" y="84686"/>
                  <a:pt x="129840" y="84365"/>
                </a:cubicBezTo>
                <a:lnTo>
                  <a:pt x="130536" y="79628"/>
                </a:lnTo>
                <a:cubicBezTo>
                  <a:pt x="130585" y="79337"/>
                  <a:pt x="130853" y="79112"/>
                  <a:pt x="131142" y="79112"/>
                </a:cubicBezTo>
                <a:close/>
                <a:moveTo>
                  <a:pt x="173881" y="37786"/>
                </a:moveTo>
                <a:cubicBezTo>
                  <a:pt x="173912" y="37786"/>
                  <a:pt x="173945" y="37788"/>
                  <a:pt x="173977" y="37793"/>
                </a:cubicBezTo>
                <a:lnTo>
                  <a:pt x="221994" y="45073"/>
                </a:lnTo>
                <a:cubicBezTo>
                  <a:pt x="222369" y="45154"/>
                  <a:pt x="222610" y="45475"/>
                  <a:pt x="222556" y="45850"/>
                </a:cubicBezTo>
                <a:lnTo>
                  <a:pt x="216427" y="86212"/>
                </a:lnTo>
                <a:cubicBezTo>
                  <a:pt x="216379" y="86552"/>
                  <a:pt x="216088" y="86782"/>
                  <a:pt x="215775" y="86782"/>
                </a:cubicBezTo>
                <a:cubicBezTo>
                  <a:pt x="215743" y="86782"/>
                  <a:pt x="215710" y="86779"/>
                  <a:pt x="215678" y="86774"/>
                </a:cubicBezTo>
                <a:lnTo>
                  <a:pt x="167633" y="79494"/>
                </a:lnTo>
                <a:cubicBezTo>
                  <a:pt x="167285" y="79440"/>
                  <a:pt x="167018" y="79092"/>
                  <a:pt x="167071" y="78718"/>
                </a:cubicBezTo>
                <a:lnTo>
                  <a:pt x="173201" y="38355"/>
                </a:lnTo>
                <a:cubicBezTo>
                  <a:pt x="173250" y="38037"/>
                  <a:pt x="173544" y="37786"/>
                  <a:pt x="173881" y="37786"/>
                </a:cubicBezTo>
                <a:close/>
                <a:moveTo>
                  <a:pt x="140020" y="80476"/>
                </a:moveTo>
                <a:cubicBezTo>
                  <a:pt x="140052" y="80476"/>
                  <a:pt x="140085" y="80479"/>
                  <a:pt x="140118" y="80484"/>
                </a:cubicBezTo>
                <a:lnTo>
                  <a:pt x="143812" y="81020"/>
                </a:lnTo>
                <a:cubicBezTo>
                  <a:pt x="144160" y="81073"/>
                  <a:pt x="144374" y="81394"/>
                  <a:pt x="144320" y="81716"/>
                </a:cubicBezTo>
                <a:lnTo>
                  <a:pt x="143598" y="86453"/>
                </a:lnTo>
                <a:cubicBezTo>
                  <a:pt x="143547" y="86756"/>
                  <a:pt x="143282" y="86964"/>
                  <a:pt x="142983" y="86964"/>
                </a:cubicBezTo>
                <a:cubicBezTo>
                  <a:pt x="142965" y="86964"/>
                  <a:pt x="142947" y="86963"/>
                  <a:pt x="142929" y="86962"/>
                </a:cubicBezTo>
                <a:lnTo>
                  <a:pt x="139235" y="86399"/>
                </a:lnTo>
                <a:cubicBezTo>
                  <a:pt x="138887" y="86346"/>
                  <a:pt x="138673" y="86025"/>
                  <a:pt x="138726" y="85704"/>
                </a:cubicBezTo>
                <a:lnTo>
                  <a:pt x="139449" y="80966"/>
                </a:lnTo>
                <a:cubicBezTo>
                  <a:pt x="139497" y="80678"/>
                  <a:pt x="139739" y="80476"/>
                  <a:pt x="140020" y="80476"/>
                </a:cubicBezTo>
                <a:close/>
                <a:moveTo>
                  <a:pt x="148915" y="81815"/>
                </a:moveTo>
                <a:cubicBezTo>
                  <a:pt x="148944" y="81815"/>
                  <a:pt x="148974" y="81818"/>
                  <a:pt x="149004" y="81823"/>
                </a:cubicBezTo>
                <a:lnTo>
                  <a:pt x="152725" y="82385"/>
                </a:lnTo>
                <a:cubicBezTo>
                  <a:pt x="153046" y="82438"/>
                  <a:pt x="153260" y="82733"/>
                  <a:pt x="153207" y="83054"/>
                </a:cubicBezTo>
                <a:lnTo>
                  <a:pt x="152511" y="87791"/>
                </a:lnTo>
                <a:cubicBezTo>
                  <a:pt x="152462" y="88082"/>
                  <a:pt x="152194" y="88307"/>
                  <a:pt x="151905" y="88307"/>
                </a:cubicBezTo>
                <a:cubicBezTo>
                  <a:pt x="151875" y="88307"/>
                  <a:pt x="151845" y="88305"/>
                  <a:pt x="151815" y="88300"/>
                </a:cubicBezTo>
                <a:lnTo>
                  <a:pt x="148121" y="87738"/>
                </a:lnTo>
                <a:cubicBezTo>
                  <a:pt x="147800" y="87684"/>
                  <a:pt x="147559" y="87390"/>
                  <a:pt x="147613" y="87069"/>
                </a:cubicBezTo>
                <a:lnTo>
                  <a:pt x="148335" y="82331"/>
                </a:lnTo>
                <a:cubicBezTo>
                  <a:pt x="148384" y="82040"/>
                  <a:pt x="148630" y="81815"/>
                  <a:pt x="148915" y="81815"/>
                </a:cubicBezTo>
                <a:close/>
                <a:moveTo>
                  <a:pt x="157863" y="83159"/>
                </a:moveTo>
                <a:cubicBezTo>
                  <a:pt x="157881" y="83159"/>
                  <a:pt x="157899" y="83159"/>
                  <a:pt x="157917" y="83161"/>
                </a:cubicBezTo>
                <a:lnTo>
                  <a:pt x="161611" y="83723"/>
                </a:lnTo>
                <a:cubicBezTo>
                  <a:pt x="161932" y="83776"/>
                  <a:pt x="162146" y="84098"/>
                  <a:pt x="162120" y="84419"/>
                </a:cubicBezTo>
                <a:lnTo>
                  <a:pt x="161397" y="89156"/>
                </a:lnTo>
                <a:cubicBezTo>
                  <a:pt x="161349" y="89444"/>
                  <a:pt x="161107" y="89646"/>
                  <a:pt x="160807" y="89646"/>
                </a:cubicBezTo>
                <a:cubicBezTo>
                  <a:pt x="160772" y="89646"/>
                  <a:pt x="160737" y="89644"/>
                  <a:pt x="160701" y="89638"/>
                </a:cubicBezTo>
                <a:lnTo>
                  <a:pt x="157007" y="89076"/>
                </a:lnTo>
                <a:cubicBezTo>
                  <a:pt x="156686" y="89049"/>
                  <a:pt x="156472" y="88728"/>
                  <a:pt x="156499" y="88407"/>
                </a:cubicBezTo>
                <a:lnTo>
                  <a:pt x="157222" y="83669"/>
                </a:lnTo>
                <a:cubicBezTo>
                  <a:pt x="157272" y="83366"/>
                  <a:pt x="157561" y="83159"/>
                  <a:pt x="157863" y="83159"/>
                </a:cubicBezTo>
                <a:close/>
                <a:moveTo>
                  <a:pt x="166705" y="84518"/>
                </a:moveTo>
                <a:cubicBezTo>
                  <a:pt x="166738" y="84518"/>
                  <a:pt x="166771" y="84520"/>
                  <a:pt x="166804" y="84526"/>
                </a:cubicBezTo>
                <a:lnTo>
                  <a:pt x="170497" y="85088"/>
                </a:lnTo>
                <a:cubicBezTo>
                  <a:pt x="170818" y="85142"/>
                  <a:pt x="171059" y="85436"/>
                  <a:pt x="171006" y="85757"/>
                </a:cubicBezTo>
                <a:lnTo>
                  <a:pt x="170283" y="90495"/>
                </a:lnTo>
                <a:cubicBezTo>
                  <a:pt x="170235" y="90786"/>
                  <a:pt x="169988" y="91011"/>
                  <a:pt x="169704" y="91011"/>
                </a:cubicBezTo>
                <a:cubicBezTo>
                  <a:pt x="169674" y="91011"/>
                  <a:pt x="169644" y="91008"/>
                  <a:pt x="169614" y="91003"/>
                </a:cubicBezTo>
                <a:lnTo>
                  <a:pt x="165894" y="90441"/>
                </a:lnTo>
                <a:cubicBezTo>
                  <a:pt x="165572" y="90388"/>
                  <a:pt x="165358" y="90093"/>
                  <a:pt x="165412" y="89745"/>
                </a:cubicBezTo>
                <a:lnTo>
                  <a:pt x="166134" y="85034"/>
                </a:lnTo>
                <a:cubicBezTo>
                  <a:pt x="166158" y="84722"/>
                  <a:pt x="166420" y="84518"/>
                  <a:pt x="166705" y="84518"/>
                </a:cubicBezTo>
                <a:close/>
                <a:moveTo>
                  <a:pt x="175600" y="85857"/>
                </a:moveTo>
                <a:cubicBezTo>
                  <a:pt x="175630" y="85857"/>
                  <a:pt x="175660" y="85859"/>
                  <a:pt x="175690" y="85864"/>
                </a:cubicBezTo>
                <a:lnTo>
                  <a:pt x="179410" y="86426"/>
                </a:lnTo>
                <a:cubicBezTo>
                  <a:pt x="179731" y="86480"/>
                  <a:pt x="179946" y="86774"/>
                  <a:pt x="179892" y="87095"/>
                </a:cubicBezTo>
                <a:lnTo>
                  <a:pt x="179169" y="91833"/>
                </a:lnTo>
                <a:cubicBezTo>
                  <a:pt x="179121" y="92145"/>
                  <a:pt x="178879" y="92350"/>
                  <a:pt x="178598" y="92350"/>
                </a:cubicBezTo>
                <a:cubicBezTo>
                  <a:pt x="178566" y="92350"/>
                  <a:pt x="178533" y="92347"/>
                  <a:pt x="178500" y="92341"/>
                </a:cubicBezTo>
                <a:lnTo>
                  <a:pt x="174807" y="91779"/>
                </a:lnTo>
                <a:cubicBezTo>
                  <a:pt x="174485" y="91726"/>
                  <a:pt x="174244" y="91431"/>
                  <a:pt x="174298" y="91110"/>
                </a:cubicBezTo>
                <a:lnTo>
                  <a:pt x="175021" y="86373"/>
                </a:lnTo>
                <a:cubicBezTo>
                  <a:pt x="175069" y="86082"/>
                  <a:pt x="175315" y="85857"/>
                  <a:pt x="175600" y="85857"/>
                </a:cubicBezTo>
                <a:close/>
                <a:moveTo>
                  <a:pt x="184497" y="87221"/>
                </a:moveTo>
                <a:cubicBezTo>
                  <a:pt x="184532" y="87221"/>
                  <a:pt x="184567" y="87224"/>
                  <a:pt x="184603" y="87229"/>
                </a:cubicBezTo>
                <a:lnTo>
                  <a:pt x="188296" y="87791"/>
                </a:lnTo>
                <a:cubicBezTo>
                  <a:pt x="188618" y="87818"/>
                  <a:pt x="188832" y="88139"/>
                  <a:pt x="188805" y="88460"/>
                </a:cubicBezTo>
                <a:lnTo>
                  <a:pt x="188082" y="93198"/>
                </a:lnTo>
                <a:cubicBezTo>
                  <a:pt x="188032" y="93501"/>
                  <a:pt x="187743" y="93709"/>
                  <a:pt x="187441" y="93709"/>
                </a:cubicBezTo>
                <a:cubicBezTo>
                  <a:pt x="187423" y="93709"/>
                  <a:pt x="187405" y="93708"/>
                  <a:pt x="187386" y="93707"/>
                </a:cubicBezTo>
                <a:lnTo>
                  <a:pt x="183693" y="93144"/>
                </a:lnTo>
                <a:cubicBezTo>
                  <a:pt x="183372" y="93091"/>
                  <a:pt x="183157" y="92770"/>
                  <a:pt x="183184" y="92449"/>
                </a:cubicBezTo>
                <a:lnTo>
                  <a:pt x="183907" y="87711"/>
                </a:lnTo>
                <a:cubicBezTo>
                  <a:pt x="183955" y="87423"/>
                  <a:pt x="184197" y="87221"/>
                  <a:pt x="184497" y="87221"/>
                </a:cubicBezTo>
                <a:close/>
                <a:moveTo>
                  <a:pt x="193398" y="88560"/>
                </a:moveTo>
                <a:cubicBezTo>
                  <a:pt x="193428" y="88560"/>
                  <a:pt x="193459" y="88562"/>
                  <a:pt x="193489" y="88568"/>
                </a:cubicBezTo>
                <a:lnTo>
                  <a:pt x="197183" y="89130"/>
                </a:lnTo>
                <a:cubicBezTo>
                  <a:pt x="197504" y="89183"/>
                  <a:pt x="197745" y="89478"/>
                  <a:pt x="197691" y="89799"/>
                </a:cubicBezTo>
                <a:lnTo>
                  <a:pt x="196968" y="94536"/>
                </a:lnTo>
                <a:cubicBezTo>
                  <a:pt x="196920" y="94827"/>
                  <a:pt x="196674" y="95052"/>
                  <a:pt x="196389" y="95052"/>
                </a:cubicBezTo>
                <a:cubicBezTo>
                  <a:pt x="196360" y="95052"/>
                  <a:pt x="196330" y="95050"/>
                  <a:pt x="196299" y="95045"/>
                </a:cubicBezTo>
                <a:lnTo>
                  <a:pt x="192579" y="94483"/>
                </a:lnTo>
                <a:cubicBezTo>
                  <a:pt x="192258" y="94429"/>
                  <a:pt x="192044" y="94135"/>
                  <a:pt x="192097" y="93814"/>
                </a:cubicBezTo>
                <a:lnTo>
                  <a:pt x="192793" y="89076"/>
                </a:lnTo>
                <a:cubicBezTo>
                  <a:pt x="192842" y="88785"/>
                  <a:pt x="193110" y="88560"/>
                  <a:pt x="193398" y="88560"/>
                </a:cubicBezTo>
                <a:close/>
                <a:moveTo>
                  <a:pt x="202285" y="89898"/>
                </a:moveTo>
                <a:cubicBezTo>
                  <a:pt x="202315" y="89898"/>
                  <a:pt x="202345" y="89901"/>
                  <a:pt x="202375" y="89906"/>
                </a:cubicBezTo>
                <a:lnTo>
                  <a:pt x="206069" y="90468"/>
                </a:lnTo>
                <a:cubicBezTo>
                  <a:pt x="206417" y="90521"/>
                  <a:pt x="206631" y="90816"/>
                  <a:pt x="206577" y="91164"/>
                </a:cubicBezTo>
                <a:lnTo>
                  <a:pt x="205855" y="95901"/>
                </a:lnTo>
                <a:cubicBezTo>
                  <a:pt x="205807" y="96189"/>
                  <a:pt x="205565" y="96391"/>
                  <a:pt x="205284" y="96391"/>
                </a:cubicBezTo>
                <a:cubicBezTo>
                  <a:pt x="205252" y="96391"/>
                  <a:pt x="205219" y="96389"/>
                  <a:pt x="205186" y="96383"/>
                </a:cubicBezTo>
                <a:lnTo>
                  <a:pt x="201492" y="95821"/>
                </a:lnTo>
                <a:cubicBezTo>
                  <a:pt x="201171" y="95767"/>
                  <a:pt x="200930" y="95473"/>
                  <a:pt x="200983" y="95152"/>
                </a:cubicBezTo>
                <a:lnTo>
                  <a:pt x="201706" y="90414"/>
                </a:lnTo>
                <a:cubicBezTo>
                  <a:pt x="201755" y="90123"/>
                  <a:pt x="202001" y="89898"/>
                  <a:pt x="202285" y="89898"/>
                </a:cubicBezTo>
                <a:close/>
                <a:moveTo>
                  <a:pt x="211164" y="91263"/>
                </a:moveTo>
                <a:cubicBezTo>
                  <a:pt x="211196" y="91263"/>
                  <a:pt x="211228" y="91265"/>
                  <a:pt x="211261" y="91271"/>
                </a:cubicBezTo>
                <a:lnTo>
                  <a:pt x="214982" y="91833"/>
                </a:lnTo>
                <a:cubicBezTo>
                  <a:pt x="215303" y="91886"/>
                  <a:pt x="215517" y="92181"/>
                  <a:pt x="215464" y="92502"/>
                </a:cubicBezTo>
                <a:lnTo>
                  <a:pt x="214768" y="97240"/>
                </a:lnTo>
                <a:cubicBezTo>
                  <a:pt x="214717" y="97543"/>
                  <a:pt x="214428" y="97750"/>
                  <a:pt x="214126" y="97750"/>
                </a:cubicBezTo>
                <a:cubicBezTo>
                  <a:pt x="214108" y="97750"/>
                  <a:pt x="214090" y="97750"/>
                  <a:pt x="214072" y="97748"/>
                </a:cubicBezTo>
                <a:lnTo>
                  <a:pt x="210378" y="97186"/>
                </a:lnTo>
                <a:cubicBezTo>
                  <a:pt x="210057" y="97133"/>
                  <a:pt x="209816" y="96811"/>
                  <a:pt x="209870" y="96490"/>
                </a:cubicBezTo>
                <a:lnTo>
                  <a:pt x="210592" y="91779"/>
                </a:lnTo>
                <a:cubicBezTo>
                  <a:pt x="210640" y="91467"/>
                  <a:pt x="210882" y="91263"/>
                  <a:pt x="211164" y="91263"/>
                </a:cubicBezTo>
                <a:close/>
                <a:moveTo>
                  <a:pt x="220076" y="92601"/>
                </a:moveTo>
                <a:cubicBezTo>
                  <a:pt x="220108" y="92601"/>
                  <a:pt x="220141" y="92604"/>
                  <a:pt x="220174" y="92609"/>
                </a:cubicBezTo>
                <a:lnTo>
                  <a:pt x="223868" y="93171"/>
                </a:lnTo>
                <a:cubicBezTo>
                  <a:pt x="224189" y="93225"/>
                  <a:pt x="224430" y="93519"/>
                  <a:pt x="224377" y="93840"/>
                </a:cubicBezTo>
                <a:lnTo>
                  <a:pt x="223654" y="98578"/>
                </a:lnTo>
                <a:cubicBezTo>
                  <a:pt x="223605" y="98869"/>
                  <a:pt x="223359" y="99094"/>
                  <a:pt x="223055" y="99094"/>
                </a:cubicBezTo>
                <a:cubicBezTo>
                  <a:pt x="223023" y="99094"/>
                  <a:pt x="222991" y="99091"/>
                  <a:pt x="222958" y="99086"/>
                </a:cubicBezTo>
                <a:lnTo>
                  <a:pt x="219264" y="98524"/>
                </a:lnTo>
                <a:cubicBezTo>
                  <a:pt x="218943" y="98471"/>
                  <a:pt x="218729" y="98176"/>
                  <a:pt x="218782" y="97828"/>
                </a:cubicBezTo>
                <a:lnTo>
                  <a:pt x="219478" y="93118"/>
                </a:lnTo>
                <a:cubicBezTo>
                  <a:pt x="219526" y="92805"/>
                  <a:pt x="219790" y="92601"/>
                  <a:pt x="220076" y="92601"/>
                </a:cubicBezTo>
                <a:close/>
                <a:moveTo>
                  <a:pt x="228961" y="93966"/>
                </a:moveTo>
                <a:cubicBezTo>
                  <a:pt x="228994" y="93966"/>
                  <a:pt x="229027" y="93969"/>
                  <a:pt x="229061" y="93974"/>
                </a:cubicBezTo>
                <a:lnTo>
                  <a:pt x="232754" y="94509"/>
                </a:lnTo>
                <a:cubicBezTo>
                  <a:pt x="233075" y="94563"/>
                  <a:pt x="233316" y="94884"/>
                  <a:pt x="233263" y="95205"/>
                </a:cubicBezTo>
                <a:lnTo>
                  <a:pt x="232540" y="99943"/>
                </a:lnTo>
                <a:cubicBezTo>
                  <a:pt x="232492" y="100231"/>
                  <a:pt x="232250" y="100433"/>
                  <a:pt x="231969" y="100433"/>
                </a:cubicBezTo>
                <a:cubicBezTo>
                  <a:pt x="231937" y="100433"/>
                  <a:pt x="231904" y="100430"/>
                  <a:pt x="231871" y="100425"/>
                </a:cubicBezTo>
                <a:lnTo>
                  <a:pt x="228177" y="99863"/>
                </a:lnTo>
                <a:cubicBezTo>
                  <a:pt x="227829" y="99809"/>
                  <a:pt x="227615" y="99515"/>
                  <a:pt x="227669" y="99193"/>
                </a:cubicBezTo>
                <a:lnTo>
                  <a:pt x="228391" y="94456"/>
                </a:lnTo>
                <a:cubicBezTo>
                  <a:pt x="228415" y="94168"/>
                  <a:pt x="228676" y="93966"/>
                  <a:pt x="228961" y="93966"/>
                </a:cubicBezTo>
                <a:close/>
                <a:moveTo>
                  <a:pt x="237849" y="95304"/>
                </a:moveTo>
                <a:cubicBezTo>
                  <a:pt x="237881" y="95304"/>
                  <a:pt x="237914" y="95307"/>
                  <a:pt x="237947" y="95312"/>
                </a:cubicBezTo>
                <a:lnTo>
                  <a:pt x="241667" y="95875"/>
                </a:lnTo>
                <a:cubicBezTo>
                  <a:pt x="241988" y="95928"/>
                  <a:pt x="242202" y="96222"/>
                  <a:pt x="242149" y="96544"/>
                </a:cubicBezTo>
                <a:lnTo>
                  <a:pt x="241426" y="101281"/>
                </a:lnTo>
                <a:cubicBezTo>
                  <a:pt x="241402" y="101572"/>
                  <a:pt x="241136" y="101797"/>
                  <a:pt x="240848" y="101797"/>
                </a:cubicBezTo>
                <a:cubicBezTo>
                  <a:pt x="240818" y="101797"/>
                  <a:pt x="240787" y="101795"/>
                  <a:pt x="240757" y="101790"/>
                </a:cubicBezTo>
                <a:lnTo>
                  <a:pt x="237063" y="101228"/>
                </a:lnTo>
                <a:cubicBezTo>
                  <a:pt x="236742" y="101174"/>
                  <a:pt x="236501" y="100880"/>
                  <a:pt x="236555" y="100532"/>
                </a:cubicBezTo>
                <a:lnTo>
                  <a:pt x="237278" y="95821"/>
                </a:lnTo>
                <a:cubicBezTo>
                  <a:pt x="237326" y="95509"/>
                  <a:pt x="237568" y="95304"/>
                  <a:pt x="237849" y="95304"/>
                </a:cubicBezTo>
                <a:close/>
                <a:moveTo>
                  <a:pt x="246763" y="96643"/>
                </a:moveTo>
                <a:cubicBezTo>
                  <a:pt x="246795" y="96643"/>
                  <a:pt x="246827" y="96646"/>
                  <a:pt x="246860" y="96651"/>
                </a:cubicBezTo>
                <a:lnTo>
                  <a:pt x="250553" y="97213"/>
                </a:lnTo>
                <a:cubicBezTo>
                  <a:pt x="250875" y="97266"/>
                  <a:pt x="251089" y="97588"/>
                  <a:pt x="251062" y="97909"/>
                </a:cubicBezTo>
                <a:lnTo>
                  <a:pt x="250339" y="102619"/>
                </a:lnTo>
                <a:cubicBezTo>
                  <a:pt x="250291" y="102910"/>
                  <a:pt x="250023" y="103135"/>
                  <a:pt x="249734" y="103135"/>
                </a:cubicBezTo>
                <a:cubicBezTo>
                  <a:pt x="249704" y="103135"/>
                  <a:pt x="249674" y="103133"/>
                  <a:pt x="249643" y="103128"/>
                </a:cubicBezTo>
                <a:lnTo>
                  <a:pt x="245950" y="102566"/>
                </a:lnTo>
                <a:cubicBezTo>
                  <a:pt x="245628" y="102512"/>
                  <a:pt x="245414" y="102218"/>
                  <a:pt x="245441" y="101897"/>
                </a:cubicBezTo>
                <a:lnTo>
                  <a:pt x="246164" y="97159"/>
                </a:lnTo>
                <a:cubicBezTo>
                  <a:pt x="246212" y="96868"/>
                  <a:pt x="246458" y="96643"/>
                  <a:pt x="246763" y="96643"/>
                </a:cubicBezTo>
                <a:close/>
                <a:moveTo>
                  <a:pt x="255647" y="98008"/>
                </a:moveTo>
                <a:cubicBezTo>
                  <a:pt x="255680" y="98008"/>
                  <a:pt x="255713" y="98010"/>
                  <a:pt x="255746" y="98016"/>
                </a:cubicBezTo>
                <a:lnTo>
                  <a:pt x="259440" y="98578"/>
                </a:lnTo>
                <a:cubicBezTo>
                  <a:pt x="259761" y="98631"/>
                  <a:pt x="260002" y="98926"/>
                  <a:pt x="259948" y="99247"/>
                </a:cubicBezTo>
                <a:lnTo>
                  <a:pt x="259225" y="103985"/>
                </a:lnTo>
                <a:cubicBezTo>
                  <a:pt x="259175" y="104288"/>
                  <a:pt x="258910" y="104495"/>
                  <a:pt x="258610" y="104495"/>
                </a:cubicBezTo>
                <a:cubicBezTo>
                  <a:pt x="258592" y="104495"/>
                  <a:pt x="258574" y="104495"/>
                  <a:pt x="258556" y="104493"/>
                </a:cubicBezTo>
                <a:lnTo>
                  <a:pt x="254863" y="103904"/>
                </a:lnTo>
                <a:cubicBezTo>
                  <a:pt x="254515" y="103877"/>
                  <a:pt x="254301" y="103556"/>
                  <a:pt x="254354" y="103235"/>
                </a:cubicBezTo>
                <a:lnTo>
                  <a:pt x="255050" y="98498"/>
                </a:lnTo>
                <a:cubicBezTo>
                  <a:pt x="255098" y="98210"/>
                  <a:pt x="255361" y="98008"/>
                  <a:pt x="255647" y="98008"/>
                </a:cubicBezTo>
                <a:close/>
                <a:moveTo>
                  <a:pt x="10599" y="0"/>
                </a:moveTo>
                <a:lnTo>
                  <a:pt x="0" y="69965"/>
                </a:lnTo>
                <a:lnTo>
                  <a:pt x="264900" y="110114"/>
                </a:lnTo>
                <a:lnTo>
                  <a:pt x="267255" y="94590"/>
                </a:lnTo>
                <a:lnTo>
                  <a:pt x="221004" y="87577"/>
                </a:lnTo>
                <a:cubicBezTo>
                  <a:pt x="220629" y="87524"/>
                  <a:pt x="220388" y="87176"/>
                  <a:pt x="220442" y="86801"/>
                </a:cubicBezTo>
                <a:lnTo>
                  <a:pt x="226571" y="46465"/>
                </a:lnTo>
                <a:cubicBezTo>
                  <a:pt x="226620" y="46125"/>
                  <a:pt x="226910" y="45896"/>
                  <a:pt x="227224" y="45896"/>
                </a:cubicBezTo>
                <a:cubicBezTo>
                  <a:pt x="227256" y="45896"/>
                  <a:pt x="227288" y="45898"/>
                  <a:pt x="227321" y="45903"/>
                </a:cubicBezTo>
                <a:lnTo>
                  <a:pt x="273572" y="52916"/>
                </a:lnTo>
                <a:lnTo>
                  <a:pt x="275499" y="40148"/>
                </a:lnTo>
                <a:lnTo>
                  <a:pt x="10599" y="0"/>
                </a:lnTo>
                <a:close/>
              </a:path>
            </a:pathLst>
          </a:custGeom>
          <a:solidFill>
            <a:srgbClr val="432918">
              <a:alpha val="26339"/>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rgbClr val="432918"/>
              </a:solidFill>
            </a:endParaRPr>
          </a:p>
        </p:txBody>
      </p:sp>
      <p:sp>
        <p:nvSpPr>
          <p:cNvPr id="80" name="Google Shape;80;p4"/>
          <p:cNvSpPr txBox="1">
            <a:spLocks noGrp="1"/>
          </p:cNvSpPr>
          <p:nvPr>
            <p:ph type="body" idx="1"/>
          </p:nvPr>
        </p:nvSpPr>
        <p:spPr>
          <a:xfrm>
            <a:off x="1440000" y="2047451"/>
            <a:ext cx="15408000" cy="7153800"/>
          </a:xfrm>
          <a:prstGeom prst="rect">
            <a:avLst/>
          </a:prstGeom>
        </p:spPr>
        <p:txBody>
          <a:bodyPr spcFirstLastPara="1" wrap="square" lIns="91425" tIns="91425" rIns="91425" bIns="91425" anchor="ctr" anchorCtr="0">
            <a:noAutofit/>
          </a:bodyPr>
          <a:lstStyle>
            <a:lvl1pPr marL="914378" lvl="0" indent="-609585">
              <a:spcBef>
                <a:spcPts val="0"/>
              </a:spcBef>
              <a:spcAft>
                <a:spcPts val="0"/>
              </a:spcAft>
              <a:buClr>
                <a:srgbClr val="434343"/>
              </a:buClr>
              <a:buSzPts val="1200"/>
              <a:buFont typeface="Livvic"/>
              <a:buAutoNum type="arabicPeriod"/>
              <a:defRPr sz="2201">
                <a:latin typeface="Maitree"/>
                <a:ea typeface="Maitree"/>
                <a:cs typeface="Maitree"/>
                <a:sym typeface="Maitree"/>
              </a:defRPr>
            </a:lvl1pPr>
            <a:lvl2pPr marL="1828755" lvl="1" indent="-609585">
              <a:spcBef>
                <a:spcPts val="3200"/>
              </a:spcBef>
              <a:spcAft>
                <a:spcPts val="0"/>
              </a:spcAft>
              <a:buClr>
                <a:srgbClr val="434343"/>
              </a:buClr>
              <a:buSzPts val="1200"/>
              <a:buFont typeface="Roboto Condensed Light"/>
              <a:buAutoNum type="alphaLcPeriod"/>
              <a:defRPr/>
            </a:lvl2pPr>
            <a:lvl3pPr marL="2743131" lvl="2" indent="-609585">
              <a:spcBef>
                <a:spcPts val="3200"/>
              </a:spcBef>
              <a:spcAft>
                <a:spcPts val="0"/>
              </a:spcAft>
              <a:buClr>
                <a:srgbClr val="434343"/>
              </a:buClr>
              <a:buSzPts val="1200"/>
              <a:buFont typeface="Roboto Condensed Light"/>
              <a:buAutoNum type="romanLcPeriod"/>
              <a:defRPr/>
            </a:lvl3pPr>
            <a:lvl4pPr marL="3657509" lvl="3" indent="-609585">
              <a:spcBef>
                <a:spcPts val="3200"/>
              </a:spcBef>
              <a:spcAft>
                <a:spcPts val="0"/>
              </a:spcAft>
              <a:buClr>
                <a:srgbClr val="434343"/>
              </a:buClr>
              <a:buSzPts val="1200"/>
              <a:buFont typeface="Roboto Condensed Light"/>
              <a:buAutoNum type="arabicPeriod"/>
              <a:defRPr/>
            </a:lvl4pPr>
            <a:lvl5pPr marL="4571886" lvl="4" indent="-609585">
              <a:spcBef>
                <a:spcPts val="3200"/>
              </a:spcBef>
              <a:spcAft>
                <a:spcPts val="0"/>
              </a:spcAft>
              <a:buClr>
                <a:srgbClr val="434343"/>
              </a:buClr>
              <a:buSzPts val="1200"/>
              <a:buFont typeface="Roboto Condensed Light"/>
              <a:buAutoNum type="alphaLcPeriod"/>
              <a:defRPr/>
            </a:lvl5pPr>
            <a:lvl6pPr marL="5486264" lvl="5" indent="-609585">
              <a:spcBef>
                <a:spcPts val="3200"/>
              </a:spcBef>
              <a:spcAft>
                <a:spcPts val="0"/>
              </a:spcAft>
              <a:buClr>
                <a:srgbClr val="434343"/>
              </a:buClr>
              <a:buSzPts val="1200"/>
              <a:buFont typeface="Roboto Condensed Light"/>
              <a:buAutoNum type="romanLcPeriod"/>
              <a:defRPr/>
            </a:lvl6pPr>
            <a:lvl7pPr marL="6400640" lvl="6" indent="-609585">
              <a:spcBef>
                <a:spcPts val="3200"/>
              </a:spcBef>
              <a:spcAft>
                <a:spcPts val="0"/>
              </a:spcAft>
              <a:buClr>
                <a:srgbClr val="434343"/>
              </a:buClr>
              <a:buSzPts val="1200"/>
              <a:buFont typeface="Roboto Condensed Light"/>
              <a:buAutoNum type="arabicPeriod"/>
              <a:defRPr/>
            </a:lvl7pPr>
            <a:lvl8pPr marL="7315017" lvl="7" indent="-609585">
              <a:spcBef>
                <a:spcPts val="3200"/>
              </a:spcBef>
              <a:spcAft>
                <a:spcPts val="0"/>
              </a:spcAft>
              <a:buClr>
                <a:srgbClr val="434343"/>
              </a:buClr>
              <a:buSzPts val="1200"/>
              <a:buFont typeface="Roboto Condensed Light"/>
              <a:buAutoNum type="alphaLcPeriod"/>
              <a:defRPr/>
            </a:lvl8pPr>
            <a:lvl9pPr marL="8229395" lvl="8" indent="-609585">
              <a:spcBef>
                <a:spcPts val="3200"/>
              </a:spcBef>
              <a:spcAft>
                <a:spcPts val="3200"/>
              </a:spcAft>
              <a:buClr>
                <a:srgbClr val="434343"/>
              </a:buClr>
              <a:buSzPts val="1200"/>
              <a:buFont typeface="Roboto Condensed Light"/>
              <a:buAutoNum type="romanLcPeriod"/>
              <a:defRPr/>
            </a:lvl9pPr>
          </a:lstStyle>
          <a:p>
            <a:endParaRPr/>
          </a:p>
        </p:txBody>
      </p:sp>
      <p:sp>
        <p:nvSpPr>
          <p:cNvPr id="81" name="Google Shape;81;p4"/>
          <p:cNvSpPr txBox="1">
            <a:spLocks noGrp="1"/>
          </p:cNvSpPr>
          <p:nvPr>
            <p:ph type="title"/>
          </p:nvPr>
        </p:nvSpPr>
        <p:spPr>
          <a:xfrm>
            <a:off x="1440000" y="1080000"/>
            <a:ext cx="15408000" cy="6408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sz="7601"/>
            </a:lvl1pPr>
            <a:lvl2pPr lvl="1" rtl="0">
              <a:spcBef>
                <a:spcPts val="0"/>
              </a:spcBef>
              <a:spcAft>
                <a:spcPts val="0"/>
              </a:spcAft>
              <a:buSzPts val="3800"/>
              <a:buNone/>
              <a:defRPr sz="7601"/>
            </a:lvl2pPr>
            <a:lvl3pPr lvl="2" rtl="0">
              <a:spcBef>
                <a:spcPts val="0"/>
              </a:spcBef>
              <a:spcAft>
                <a:spcPts val="0"/>
              </a:spcAft>
              <a:buSzPts val="3800"/>
              <a:buNone/>
              <a:defRPr sz="7601"/>
            </a:lvl3pPr>
            <a:lvl4pPr lvl="3" rtl="0">
              <a:spcBef>
                <a:spcPts val="0"/>
              </a:spcBef>
              <a:spcAft>
                <a:spcPts val="0"/>
              </a:spcAft>
              <a:buSzPts val="3800"/>
              <a:buNone/>
              <a:defRPr sz="7601"/>
            </a:lvl4pPr>
            <a:lvl5pPr lvl="4" rtl="0">
              <a:spcBef>
                <a:spcPts val="0"/>
              </a:spcBef>
              <a:spcAft>
                <a:spcPts val="0"/>
              </a:spcAft>
              <a:buSzPts val="3800"/>
              <a:buNone/>
              <a:defRPr sz="7601"/>
            </a:lvl5pPr>
            <a:lvl6pPr lvl="5" rtl="0">
              <a:spcBef>
                <a:spcPts val="0"/>
              </a:spcBef>
              <a:spcAft>
                <a:spcPts val="0"/>
              </a:spcAft>
              <a:buSzPts val="3800"/>
              <a:buNone/>
              <a:defRPr sz="7601"/>
            </a:lvl6pPr>
            <a:lvl7pPr lvl="6" rtl="0">
              <a:spcBef>
                <a:spcPts val="0"/>
              </a:spcBef>
              <a:spcAft>
                <a:spcPts val="0"/>
              </a:spcAft>
              <a:buSzPts val="3800"/>
              <a:buNone/>
              <a:defRPr sz="7601"/>
            </a:lvl7pPr>
            <a:lvl8pPr lvl="7" rtl="0">
              <a:spcBef>
                <a:spcPts val="0"/>
              </a:spcBef>
              <a:spcAft>
                <a:spcPts val="0"/>
              </a:spcAft>
              <a:buSzPts val="3800"/>
              <a:buNone/>
              <a:defRPr sz="7601"/>
            </a:lvl8pPr>
            <a:lvl9pPr lvl="8" rtl="0">
              <a:spcBef>
                <a:spcPts val="0"/>
              </a:spcBef>
              <a:spcAft>
                <a:spcPts val="0"/>
              </a:spcAft>
              <a:buSzPts val="3800"/>
              <a:buNone/>
              <a:defRPr sz="7601"/>
            </a:lvl9pPr>
          </a:lstStyle>
          <a:p>
            <a:endParaRPr/>
          </a:p>
        </p:txBody>
      </p:sp>
    </p:spTree>
    <p:extLst>
      <p:ext uri="{BB962C8B-B14F-4D97-AF65-F5344CB8AC3E}">
        <p14:creationId xmlns:p14="http://schemas.microsoft.com/office/powerpoint/2010/main" val="27321966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740" y="8389"/>
            <a:ext cx="18287666" cy="10277474"/>
            <a:chOff x="369" y="4193"/>
            <a:chExt cx="9143833" cy="5138737"/>
          </a:xfrm>
        </p:grpSpPr>
        <p:sp>
          <p:nvSpPr>
            <p:cNvPr id="84" name="Google Shape;84;p5"/>
            <p:cNvSpPr/>
            <p:nvPr/>
          </p:nvSpPr>
          <p:spPr>
            <a:xfrm>
              <a:off x="369" y="4193"/>
              <a:ext cx="9143833" cy="5138737"/>
            </a:xfrm>
            <a:custGeom>
              <a:avLst/>
              <a:gdLst/>
              <a:ahLst/>
              <a:cxnLst/>
              <a:rect l="l" t="t" r="r" b="b"/>
              <a:pathLst>
                <a:path w="285299" h="160335" extrusionOk="0">
                  <a:moveTo>
                    <a:pt x="142658" y="0"/>
                  </a:moveTo>
                  <a:lnTo>
                    <a:pt x="142658" y="80167"/>
                  </a:lnTo>
                  <a:lnTo>
                    <a:pt x="0" y="41253"/>
                  </a:lnTo>
                  <a:lnTo>
                    <a:pt x="0" y="160335"/>
                  </a:lnTo>
                  <a:lnTo>
                    <a:pt x="285299" y="160335"/>
                  </a:lnTo>
                  <a:lnTo>
                    <a:pt x="285299" y="0"/>
                  </a:lnTo>
                  <a:close/>
                </a:path>
              </a:pathLst>
            </a:custGeom>
            <a:solidFill>
              <a:srgbClr val="000000">
                <a:alpha val="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85" name="Google Shape;85;p5"/>
            <p:cNvGrpSpPr/>
            <p:nvPr/>
          </p:nvGrpSpPr>
          <p:grpSpPr>
            <a:xfrm>
              <a:off x="369" y="4193"/>
              <a:ext cx="9143833" cy="5138737"/>
              <a:chOff x="369" y="4193"/>
              <a:chExt cx="9143833" cy="5138737"/>
            </a:xfrm>
          </p:grpSpPr>
          <p:sp>
            <p:nvSpPr>
              <p:cNvPr id="86" name="Google Shape;86;p5"/>
              <p:cNvSpPr/>
              <p:nvPr/>
            </p:nvSpPr>
            <p:spPr>
              <a:xfrm>
                <a:off x="2239318" y="1089662"/>
                <a:ext cx="4557766" cy="3117760"/>
              </a:xfrm>
              <a:custGeom>
                <a:avLst/>
                <a:gdLst/>
                <a:ahLst/>
                <a:cxnLst/>
                <a:rect l="l" t="t" r="r" b="b"/>
                <a:pathLst>
                  <a:path w="142208" h="97278" extrusionOk="0">
                    <a:moveTo>
                      <a:pt x="71112" y="1704"/>
                    </a:moveTo>
                    <a:cubicBezTo>
                      <a:pt x="109375" y="1704"/>
                      <a:pt x="140503" y="22757"/>
                      <a:pt x="140503" y="48639"/>
                    </a:cubicBezTo>
                    <a:cubicBezTo>
                      <a:pt x="140503" y="74520"/>
                      <a:pt x="109375" y="95573"/>
                      <a:pt x="71112" y="95573"/>
                    </a:cubicBezTo>
                    <a:cubicBezTo>
                      <a:pt x="32850" y="95573"/>
                      <a:pt x="1722" y="74520"/>
                      <a:pt x="1722" y="48639"/>
                    </a:cubicBezTo>
                    <a:cubicBezTo>
                      <a:pt x="1722" y="22757"/>
                      <a:pt x="32850" y="1704"/>
                      <a:pt x="71112" y="1704"/>
                    </a:cubicBezTo>
                    <a:close/>
                    <a:moveTo>
                      <a:pt x="71112" y="0"/>
                    </a:moveTo>
                    <a:cubicBezTo>
                      <a:pt x="52181" y="0"/>
                      <a:pt x="34370" y="5029"/>
                      <a:pt x="20953" y="14152"/>
                    </a:cubicBezTo>
                    <a:cubicBezTo>
                      <a:pt x="7453" y="23342"/>
                      <a:pt x="1" y="35589"/>
                      <a:pt x="1" y="48639"/>
                    </a:cubicBezTo>
                    <a:cubicBezTo>
                      <a:pt x="1" y="61705"/>
                      <a:pt x="7453" y="73952"/>
                      <a:pt x="20953" y="83142"/>
                    </a:cubicBezTo>
                    <a:cubicBezTo>
                      <a:pt x="34370" y="92265"/>
                      <a:pt x="52181" y="97277"/>
                      <a:pt x="71112" y="97277"/>
                    </a:cubicBezTo>
                    <a:cubicBezTo>
                      <a:pt x="90043" y="97277"/>
                      <a:pt x="107854" y="92265"/>
                      <a:pt x="121271" y="83142"/>
                    </a:cubicBezTo>
                    <a:cubicBezTo>
                      <a:pt x="134772" y="73952"/>
                      <a:pt x="142207" y="61705"/>
                      <a:pt x="142207" y="48639"/>
                    </a:cubicBezTo>
                    <a:cubicBezTo>
                      <a:pt x="142207" y="35589"/>
                      <a:pt x="134772" y="23342"/>
                      <a:pt x="121271" y="14152"/>
                    </a:cubicBezTo>
                    <a:cubicBezTo>
                      <a:pt x="107854" y="5029"/>
                      <a:pt x="90043" y="0"/>
                      <a:pt x="71112" y="0"/>
                    </a:cubicBez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 name="Google Shape;87;p5"/>
              <p:cNvSpPr/>
              <p:nvPr/>
            </p:nvSpPr>
            <p:spPr>
              <a:xfrm>
                <a:off x="1928722" y="878677"/>
                <a:ext cx="5179472" cy="3540275"/>
              </a:xfrm>
              <a:custGeom>
                <a:avLst/>
                <a:gdLst/>
                <a:ahLst/>
                <a:cxnLst/>
                <a:rect l="l" t="t" r="r" b="b"/>
                <a:pathLst>
                  <a:path w="161606" h="110461" extrusionOk="0">
                    <a:moveTo>
                      <a:pt x="80803" y="1704"/>
                    </a:moveTo>
                    <a:cubicBezTo>
                      <a:pt x="124413" y="1704"/>
                      <a:pt x="159885" y="25714"/>
                      <a:pt x="159885" y="55222"/>
                    </a:cubicBezTo>
                    <a:cubicBezTo>
                      <a:pt x="159885" y="84746"/>
                      <a:pt x="124413" y="108756"/>
                      <a:pt x="80803" y="108756"/>
                    </a:cubicBezTo>
                    <a:cubicBezTo>
                      <a:pt x="37194" y="108756"/>
                      <a:pt x="1722" y="84746"/>
                      <a:pt x="1722" y="55222"/>
                    </a:cubicBezTo>
                    <a:cubicBezTo>
                      <a:pt x="1722" y="25714"/>
                      <a:pt x="37194" y="1704"/>
                      <a:pt x="80803" y="1704"/>
                    </a:cubicBezTo>
                    <a:close/>
                    <a:moveTo>
                      <a:pt x="80803" y="0"/>
                    </a:moveTo>
                    <a:cubicBezTo>
                      <a:pt x="59283" y="0"/>
                      <a:pt x="39032" y="5698"/>
                      <a:pt x="23794" y="16074"/>
                    </a:cubicBezTo>
                    <a:cubicBezTo>
                      <a:pt x="16358" y="21120"/>
                      <a:pt x="10510" y="27034"/>
                      <a:pt x="6417" y="33601"/>
                    </a:cubicBezTo>
                    <a:cubicBezTo>
                      <a:pt x="2156" y="40451"/>
                      <a:pt x="1" y="47720"/>
                      <a:pt x="1" y="55222"/>
                    </a:cubicBezTo>
                    <a:cubicBezTo>
                      <a:pt x="1" y="62724"/>
                      <a:pt x="2156" y="70009"/>
                      <a:pt x="6417" y="76842"/>
                    </a:cubicBezTo>
                    <a:cubicBezTo>
                      <a:pt x="10510" y="83426"/>
                      <a:pt x="16358" y="89324"/>
                      <a:pt x="23794" y="94386"/>
                    </a:cubicBezTo>
                    <a:cubicBezTo>
                      <a:pt x="39032" y="104746"/>
                      <a:pt x="59283" y="110460"/>
                      <a:pt x="80803" y="110460"/>
                    </a:cubicBezTo>
                    <a:cubicBezTo>
                      <a:pt x="102324" y="110460"/>
                      <a:pt x="122575" y="104746"/>
                      <a:pt x="137813" y="94386"/>
                    </a:cubicBezTo>
                    <a:cubicBezTo>
                      <a:pt x="145248" y="89324"/>
                      <a:pt x="151096" y="83426"/>
                      <a:pt x="155190" y="76842"/>
                    </a:cubicBezTo>
                    <a:cubicBezTo>
                      <a:pt x="159434" y="70009"/>
                      <a:pt x="161606" y="62724"/>
                      <a:pt x="161606" y="55222"/>
                    </a:cubicBezTo>
                    <a:cubicBezTo>
                      <a:pt x="161606" y="47720"/>
                      <a:pt x="159434" y="40451"/>
                      <a:pt x="155190" y="33601"/>
                    </a:cubicBezTo>
                    <a:cubicBezTo>
                      <a:pt x="151096" y="27034"/>
                      <a:pt x="145248" y="21120"/>
                      <a:pt x="137813" y="16074"/>
                    </a:cubicBezTo>
                    <a:cubicBezTo>
                      <a:pt x="122575" y="5698"/>
                      <a:pt x="102324" y="0"/>
                      <a:pt x="80803" y="0"/>
                    </a:cubicBez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 name="Google Shape;88;p5"/>
              <p:cNvSpPr/>
              <p:nvPr/>
            </p:nvSpPr>
            <p:spPr>
              <a:xfrm>
                <a:off x="4545219" y="4193"/>
                <a:ext cx="54645" cy="5138737"/>
              </a:xfrm>
              <a:custGeom>
                <a:avLst/>
                <a:gdLst/>
                <a:ahLst/>
                <a:cxnLst/>
                <a:rect l="l" t="t" r="r" b="b"/>
                <a:pathLst>
                  <a:path w="1705" h="160335" extrusionOk="0">
                    <a:moveTo>
                      <a:pt x="1" y="0"/>
                    </a:moveTo>
                    <a:lnTo>
                      <a:pt x="1" y="160335"/>
                    </a:lnTo>
                    <a:lnTo>
                      <a:pt x="1705" y="160335"/>
                    </a:lnTo>
                    <a:lnTo>
                      <a:pt x="1705" y="0"/>
                    </a:ln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 name="Google Shape;89;p5"/>
              <p:cNvSpPr/>
              <p:nvPr/>
            </p:nvSpPr>
            <p:spPr>
              <a:xfrm>
                <a:off x="369" y="2546238"/>
                <a:ext cx="9143833" cy="54645"/>
              </a:xfrm>
              <a:custGeom>
                <a:avLst/>
                <a:gdLst/>
                <a:ahLst/>
                <a:cxnLst/>
                <a:rect l="l" t="t" r="r" b="b"/>
                <a:pathLst>
                  <a:path w="285299" h="1705" extrusionOk="0">
                    <a:moveTo>
                      <a:pt x="0" y="0"/>
                    </a:moveTo>
                    <a:lnTo>
                      <a:pt x="0" y="1705"/>
                    </a:lnTo>
                    <a:lnTo>
                      <a:pt x="285299" y="1705"/>
                    </a:lnTo>
                    <a:lnTo>
                      <a:pt x="285299" y="0"/>
                    </a:ln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90" name="Google Shape;90;p5"/>
          <p:cNvSpPr txBox="1">
            <a:spLocks noGrp="1"/>
          </p:cNvSpPr>
          <p:nvPr>
            <p:ph type="title"/>
          </p:nvPr>
        </p:nvSpPr>
        <p:spPr>
          <a:xfrm>
            <a:off x="1440000" y="1080000"/>
            <a:ext cx="15408000" cy="6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7601"/>
            </a:lvl1pPr>
            <a:lvl2pPr lvl="1" algn="ctr" rtl="0">
              <a:spcBef>
                <a:spcPts val="0"/>
              </a:spcBef>
              <a:spcAft>
                <a:spcPts val="0"/>
              </a:spcAft>
              <a:buSzPts val="3800"/>
              <a:buNone/>
              <a:defRPr sz="7601"/>
            </a:lvl2pPr>
            <a:lvl3pPr lvl="2" algn="ctr" rtl="0">
              <a:spcBef>
                <a:spcPts val="0"/>
              </a:spcBef>
              <a:spcAft>
                <a:spcPts val="0"/>
              </a:spcAft>
              <a:buSzPts val="3800"/>
              <a:buNone/>
              <a:defRPr sz="7601"/>
            </a:lvl3pPr>
            <a:lvl4pPr lvl="3" algn="ctr" rtl="0">
              <a:spcBef>
                <a:spcPts val="0"/>
              </a:spcBef>
              <a:spcAft>
                <a:spcPts val="0"/>
              </a:spcAft>
              <a:buSzPts val="3800"/>
              <a:buNone/>
              <a:defRPr sz="7601"/>
            </a:lvl4pPr>
            <a:lvl5pPr lvl="4" algn="ctr" rtl="0">
              <a:spcBef>
                <a:spcPts val="0"/>
              </a:spcBef>
              <a:spcAft>
                <a:spcPts val="0"/>
              </a:spcAft>
              <a:buSzPts val="3800"/>
              <a:buNone/>
              <a:defRPr sz="7601"/>
            </a:lvl5pPr>
            <a:lvl6pPr lvl="5" algn="ctr" rtl="0">
              <a:spcBef>
                <a:spcPts val="0"/>
              </a:spcBef>
              <a:spcAft>
                <a:spcPts val="0"/>
              </a:spcAft>
              <a:buSzPts val="3800"/>
              <a:buNone/>
              <a:defRPr sz="7601"/>
            </a:lvl6pPr>
            <a:lvl7pPr lvl="6" algn="ctr" rtl="0">
              <a:spcBef>
                <a:spcPts val="0"/>
              </a:spcBef>
              <a:spcAft>
                <a:spcPts val="0"/>
              </a:spcAft>
              <a:buSzPts val="3800"/>
              <a:buNone/>
              <a:defRPr sz="7601"/>
            </a:lvl7pPr>
            <a:lvl8pPr lvl="7" algn="ctr" rtl="0">
              <a:spcBef>
                <a:spcPts val="0"/>
              </a:spcBef>
              <a:spcAft>
                <a:spcPts val="0"/>
              </a:spcAft>
              <a:buSzPts val="3800"/>
              <a:buNone/>
              <a:defRPr sz="7601"/>
            </a:lvl8pPr>
            <a:lvl9pPr lvl="8" algn="ctr" rtl="0">
              <a:spcBef>
                <a:spcPts val="0"/>
              </a:spcBef>
              <a:spcAft>
                <a:spcPts val="0"/>
              </a:spcAft>
              <a:buSzPts val="3800"/>
              <a:buNone/>
              <a:defRPr sz="7601"/>
            </a:lvl9pPr>
          </a:lstStyle>
          <a:p>
            <a:endParaRPr/>
          </a:p>
        </p:txBody>
      </p:sp>
      <p:sp>
        <p:nvSpPr>
          <p:cNvPr id="91" name="Google Shape;91;p5"/>
          <p:cNvSpPr txBox="1">
            <a:spLocks noGrp="1"/>
          </p:cNvSpPr>
          <p:nvPr>
            <p:ph type="subTitle" idx="1"/>
          </p:nvPr>
        </p:nvSpPr>
        <p:spPr>
          <a:xfrm>
            <a:off x="9768750" y="5875200"/>
            <a:ext cx="5422200" cy="230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2400"/>
            </a:lvl1pPr>
            <a:lvl2pPr lvl="1" rtl="0">
              <a:lnSpc>
                <a:spcPct val="100000"/>
              </a:lnSpc>
              <a:spcBef>
                <a:spcPts val="0"/>
              </a:spcBef>
              <a:spcAft>
                <a:spcPts val="0"/>
              </a:spcAft>
              <a:buSzPts val="950"/>
              <a:buNone/>
              <a:defRPr sz="1901"/>
            </a:lvl2pPr>
            <a:lvl3pPr lvl="2" rtl="0">
              <a:lnSpc>
                <a:spcPct val="100000"/>
              </a:lnSpc>
              <a:spcBef>
                <a:spcPts val="0"/>
              </a:spcBef>
              <a:spcAft>
                <a:spcPts val="0"/>
              </a:spcAft>
              <a:buSzPts val="950"/>
              <a:buNone/>
              <a:defRPr sz="1901"/>
            </a:lvl3pPr>
            <a:lvl4pPr lvl="3" rtl="0">
              <a:lnSpc>
                <a:spcPct val="100000"/>
              </a:lnSpc>
              <a:spcBef>
                <a:spcPts val="0"/>
              </a:spcBef>
              <a:spcAft>
                <a:spcPts val="0"/>
              </a:spcAft>
              <a:buSzPts val="950"/>
              <a:buNone/>
              <a:defRPr sz="1901"/>
            </a:lvl4pPr>
            <a:lvl5pPr lvl="4" rtl="0">
              <a:lnSpc>
                <a:spcPct val="100000"/>
              </a:lnSpc>
              <a:spcBef>
                <a:spcPts val="0"/>
              </a:spcBef>
              <a:spcAft>
                <a:spcPts val="0"/>
              </a:spcAft>
              <a:buSzPts val="950"/>
              <a:buNone/>
              <a:defRPr sz="1901"/>
            </a:lvl5pPr>
            <a:lvl6pPr lvl="5" rtl="0">
              <a:lnSpc>
                <a:spcPct val="100000"/>
              </a:lnSpc>
              <a:spcBef>
                <a:spcPts val="0"/>
              </a:spcBef>
              <a:spcAft>
                <a:spcPts val="0"/>
              </a:spcAft>
              <a:buSzPts val="950"/>
              <a:buNone/>
              <a:defRPr sz="1901"/>
            </a:lvl6pPr>
            <a:lvl7pPr lvl="6" rtl="0">
              <a:lnSpc>
                <a:spcPct val="100000"/>
              </a:lnSpc>
              <a:spcBef>
                <a:spcPts val="0"/>
              </a:spcBef>
              <a:spcAft>
                <a:spcPts val="0"/>
              </a:spcAft>
              <a:buSzPts val="950"/>
              <a:buNone/>
              <a:defRPr sz="1901"/>
            </a:lvl7pPr>
            <a:lvl8pPr lvl="7" rtl="0">
              <a:lnSpc>
                <a:spcPct val="100000"/>
              </a:lnSpc>
              <a:spcBef>
                <a:spcPts val="0"/>
              </a:spcBef>
              <a:spcAft>
                <a:spcPts val="0"/>
              </a:spcAft>
              <a:buSzPts val="950"/>
              <a:buNone/>
              <a:defRPr sz="1901"/>
            </a:lvl8pPr>
            <a:lvl9pPr lvl="8" rtl="0">
              <a:lnSpc>
                <a:spcPct val="100000"/>
              </a:lnSpc>
              <a:spcBef>
                <a:spcPts val="0"/>
              </a:spcBef>
              <a:spcAft>
                <a:spcPts val="0"/>
              </a:spcAft>
              <a:buSzPts val="950"/>
              <a:buNone/>
              <a:defRPr sz="1901"/>
            </a:lvl9pPr>
          </a:lstStyle>
          <a:p>
            <a:endParaRPr/>
          </a:p>
        </p:txBody>
      </p:sp>
      <p:sp>
        <p:nvSpPr>
          <p:cNvPr id="92" name="Google Shape;92;p5"/>
          <p:cNvSpPr txBox="1">
            <a:spLocks noGrp="1"/>
          </p:cNvSpPr>
          <p:nvPr>
            <p:ph type="subTitle" idx="2"/>
          </p:nvPr>
        </p:nvSpPr>
        <p:spPr>
          <a:xfrm>
            <a:off x="9768750" y="5335350"/>
            <a:ext cx="54222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3200" b="1"/>
            </a:lvl1pPr>
            <a:lvl2pPr lvl="1" rtl="0">
              <a:lnSpc>
                <a:spcPct val="100000"/>
              </a:lnSpc>
              <a:spcBef>
                <a:spcPts val="0"/>
              </a:spcBef>
              <a:spcAft>
                <a:spcPts val="0"/>
              </a:spcAft>
              <a:buSzPts val="1600"/>
              <a:buNone/>
              <a:defRPr sz="3200" b="1"/>
            </a:lvl2pPr>
            <a:lvl3pPr lvl="2" rtl="0">
              <a:lnSpc>
                <a:spcPct val="100000"/>
              </a:lnSpc>
              <a:spcBef>
                <a:spcPts val="0"/>
              </a:spcBef>
              <a:spcAft>
                <a:spcPts val="0"/>
              </a:spcAft>
              <a:buSzPts val="1600"/>
              <a:buNone/>
              <a:defRPr sz="3200" b="1"/>
            </a:lvl3pPr>
            <a:lvl4pPr lvl="3" rtl="0">
              <a:lnSpc>
                <a:spcPct val="100000"/>
              </a:lnSpc>
              <a:spcBef>
                <a:spcPts val="0"/>
              </a:spcBef>
              <a:spcAft>
                <a:spcPts val="0"/>
              </a:spcAft>
              <a:buSzPts val="1600"/>
              <a:buNone/>
              <a:defRPr sz="3200" b="1"/>
            </a:lvl4pPr>
            <a:lvl5pPr lvl="4" rtl="0">
              <a:lnSpc>
                <a:spcPct val="100000"/>
              </a:lnSpc>
              <a:spcBef>
                <a:spcPts val="0"/>
              </a:spcBef>
              <a:spcAft>
                <a:spcPts val="0"/>
              </a:spcAft>
              <a:buSzPts val="1600"/>
              <a:buNone/>
              <a:defRPr sz="3200" b="1"/>
            </a:lvl5pPr>
            <a:lvl6pPr lvl="5" rtl="0">
              <a:lnSpc>
                <a:spcPct val="100000"/>
              </a:lnSpc>
              <a:spcBef>
                <a:spcPts val="0"/>
              </a:spcBef>
              <a:spcAft>
                <a:spcPts val="0"/>
              </a:spcAft>
              <a:buSzPts val="1600"/>
              <a:buNone/>
              <a:defRPr sz="3200" b="1"/>
            </a:lvl6pPr>
            <a:lvl7pPr lvl="6" rtl="0">
              <a:lnSpc>
                <a:spcPct val="100000"/>
              </a:lnSpc>
              <a:spcBef>
                <a:spcPts val="0"/>
              </a:spcBef>
              <a:spcAft>
                <a:spcPts val="0"/>
              </a:spcAft>
              <a:buSzPts val="1600"/>
              <a:buNone/>
              <a:defRPr sz="3200" b="1"/>
            </a:lvl7pPr>
            <a:lvl8pPr lvl="7" rtl="0">
              <a:lnSpc>
                <a:spcPct val="100000"/>
              </a:lnSpc>
              <a:spcBef>
                <a:spcPts val="0"/>
              </a:spcBef>
              <a:spcAft>
                <a:spcPts val="0"/>
              </a:spcAft>
              <a:buSzPts val="1600"/>
              <a:buNone/>
              <a:defRPr sz="3200" b="1"/>
            </a:lvl8pPr>
            <a:lvl9pPr lvl="8" rtl="0">
              <a:lnSpc>
                <a:spcPct val="100000"/>
              </a:lnSpc>
              <a:spcBef>
                <a:spcPts val="0"/>
              </a:spcBef>
              <a:spcAft>
                <a:spcPts val="0"/>
              </a:spcAft>
              <a:buSzPts val="1600"/>
              <a:buNone/>
              <a:defRPr sz="3200" b="1"/>
            </a:lvl9pPr>
          </a:lstStyle>
          <a:p>
            <a:endParaRPr/>
          </a:p>
        </p:txBody>
      </p:sp>
      <p:sp>
        <p:nvSpPr>
          <p:cNvPr id="93" name="Google Shape;93;p5"/>
          <p:cNvSpPr txBox="1">
            <a:spLocks noGrp="1"/>
          </p:cNvSpPr>
          <p:nvPr>
            <p:ph type="subTitle" idx="3"/>
          </p:nvPr>
        </p:nvSpPr>
        <p:spPr>
          <a:xfrm>
            <a:off x="3099251" y="5875350"/>
            <a:ext cx="5422200" cy="230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950"/>
              <a:buNone/>
              <a:defRPr sz="2400"/>
            </a:lvl1pPr>
            <a:lvl2pPr lvl="1" algn="r" rtl="0">
              <a:lnSpc>
                <a:spcPct val="100000"/>
              </a:lnSpc>
              <a:spcBef>
                <a:spcPts val="3200"/>
              </a:spcBef>
              <a:spcAft>
                <a:spcPts val="0"/>
              </a:spcAft>
              <a:buSzPts val="950"/>
              <a:buNone/>
              <a:defRPr sz="1901"/>
            </a:lvl2pPr>
            <a:lvl3pPr lvl="2" algn="r" rtl="0">
              <a:lnSpc>
                <a:spcPct val="100000"/>
              </a:lnSpc>
              <a:spcBef>
                <a:spcPts val="0"/>
              </a:spcBef>
              <a:spcAft>
                <a:spcPts val="0"/>
              </a:spcAft>
              <a:buSzPts val="950"/>
              <a:buNone/>
              <a:defRPr sz="1901"/>
            </a:lvl3pPr>
            <a:lvl4pPr lvl="3" algn="r" rtl="0">
              <a:lnSpc>
                <a:spcPct val="100000"/>
              </a:lnSpc>
              <a:spcBef>
                <a:spcPts val="0"/>
              </a:spcBef>
              <a:spcAft>
                <a:spcPts val="0"/>
              </a:spcAft>
              <a:buSzPts val="950"/>
              <a:buNone/>
              <a:defRPr sz="1901"/>
            </a:lvl4pPr>
            <a:lvl5pPr lvl="4" algn="r" rtl="0">
              <a:lnSpc>
                <a:spcPct val="100000"/>
              </a:lnSpc>
              <a:spcBef>
                <a:spcPts val="0"/>
              </a:spcBef>
              <a:spcAft>
                <a:spcPts val="0"/>
              </a:spcAft>
              <a:buSzPts val="950"/>
              <a:buNone/>
              <a:defRPr sz="1901"/>
            </a:lvl5pPr>
            <a:lvl6pPr lvl="5" algn="r" rtl="0">
              <a:lnSpc>
                <a:spcPct val="100000"/>
              </a:lnSpc>
              <a:spcBef>
                <a:spcPts val="0"/>
              </a:spcBef>
              <a:spcAft>
                <a:spcPts val="0"/>
              </a:spcAft>
              <a:buSzPts val="950"/>
              <a:buNone/>
              <a:defRPr sz="1901"/>
            </a:lvl6pPr>
            <a:lvl7pPr lvl="6" algn="r" rtl="0">
              <a:lnSpc>
                <a:spcPct val="100000"/>
              </a:lnSpc>
              <a:spcBef>
                <a:spcPts val="0"/>
              </a:spcBef>
              <a:spcAft>
                <a:spcPts val="0"/>
              </a:spcAft>
              <a:buSzPts val="950"/>
              <a:buNone/>
              <a:defRPr sz="1901"/>
            </a:lvl7pPr>
            <a:lvl8pPr lvl="7" algn="r" rtl="0">
              <a:lnSpc>
                <a:spcPct val="100000"/>
              </a:lnSpc>
              <a:spcBef>
                <a:spcPts val="0"/>
              </a:spcBef>
              <a:spcAft>
                <a:spcPts val="0"/>
              </a:spcAft>
              <a:buSzPts val="950"/>
              <a:buNone/>
              <a:defRPr sz="1901"/>
            </a:lvl8pPr>
            <a:lvl9pPr lvl="8" algn="r" rtl="0">
              <a:lnSpc>
                <a:spcPct val="100000"/>
              </a:lnSpc>
              <a:spcBef>
                <a:spcPts val="0"/>
              </a:spcBef>
              <a:spcAft>
                <a:spcPts val="0"/>
              </a:spcAft>
              <a:buSzPts val="950"/>
              <a:buNone/>
              <a:defRPr sz="1901"/>
            </a:lvl9pPr>
          </a:lstStyle>
          <a:p>
            <a:endParaRPr/>
          </a:p>
        </p:txBody>
      </p:sp>
      <p:sp>
        <p:nvSpPr>
          <p:cNvPr id="94" name="Google Shape;94;p5"/>
          <p:cNvSpPr txBox="1">
            <a:spLocks noGrp="1"/>
          </p:cNvSpPr>
          <p:nvPr>
            <p:ph type="subTitle" idx="4"/>
          </p:nvPr>
        </p:nvSpPr>
        <p:spPr>
          <a:xfrm>
            <a:off x="3099251" y="5335200"/>
            <a:ext cx="5422200" cy="540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3200" b="1"/>
            </a:lvl1pPr>
            <a:lvl2pPr lvl="1" algn="r" rtl="0">
              <a:lnSpc>
                <a:spcPct val="100000"/>
              </a:lnSpc>
              <a:spcBef>
                <a:spcPts val="0"/>
              </a:spcBef>
              <a:spcAft>
                <a:spcPts val="0"/>
              </a:spcAft>
              <a:buSzPts val="1600"/>
              <a:buNone/>
              <a:defRPr sz="3200" b="1"/>
            </a:lvl2pPr>
            <a:lvl3pPr lvl="2" algn="r" rtl="0">
              <a:lnSpc>
                <a:spcPct val="100000"/>
              </a:lnSpc>
              <a:spcBef>
                <a:spcPts val="0"/>
              </a:spcBef>
              <a:spcAft>
                <a:spcPts val="0"/>
              </a:spcAft>
              <a:buSzPts val="1600"/>
              <a:buNone/>
              <a:defRPr sz="3200" b="1"/>
            </a:lvl3pPr>
            <a:lvl4pPr lvl="3" algn="r" rtl="0">
              <a:lnSpc>
                <a:spcPct val="100000"/>
              </a:lnSpc>
              <a:spcBef>
                <a:spcPts val="0"/>
              </a:spcBef>
              <a:spcAft>
                <a:spcPts val="0"/>
              </a:spcAft>
              <a:buSzPts val="1600"/>
              <a:buNone/>
              <a:defRPr sz="3200" b="1"/>
            </a:lvl4pPr>
            <a:lvl5pPr lvl="4" algn="r" rtl="0">
              <a:lnSpc>
                <a:spcPct val="100000"/>
              </a:lnSpc>
              <a:spcBef>
                <a:spcPts val="0"/>
              </a:spcBef>
              <a:spcAft>
                <a:spcPts val="0"/>
              </a:spcAft>
              <a:buSzPts val="1600"/>
              <a:buNone/>
              <a:defRPr sz="3200" b="1"/>
            </a:lvl5pPr>
            <a:lvl6pPr lvl="5" algn="r" rtl="0">
              <a:lnSpc>
                <a:spcPct val="100000"/>
              </a:lnSpc>
              <a:spcBef>
                <a:spcPts val="0"/>
              </a:spcBef>
              <a:spcAft>
                <a:spcPts val="0"/>
              </a:spcAft>
              <a:buSzPts val="1600"/>
              <a:buNone/>
              <a:defRPr sz="3200" b="1"/>
            </a:lvl6pPr>
            <a:lvl7pPr lvl="6" algn="r" rtl="0">
              <a:lnSpc>
                <a:spcPct val="100000"/>
              </a:lnSpc>
              <a:spcBef>
                <a:spcPts val="0"/>
              </a:spcBef>
              <a:spcAft>
                <a:spcPts val="0"/>
              </a:spcAft>
              <a:buSzPts val="1600"/>
              <a:buNone/>
              <a:defRPr sz="3200" b="1"/>
            </a:lvl7pPr>
            <a:lvl8pPr lvl="7" algn="r" rtl="0">
              <a:lnSpc>
                <a:spcPct val="100000"/>
              </a:lnSpc>
              <a:spcBef>
                <a:spcPts val="0"/>
              </a:spcBef>
              <a:spcAft>
                <a:spcPts val="0"/>
              </a:spcAft>
              <a:buSzPts val="1600"/>
              <a:buNone/>
              <a:defRPr sz="3200" b="1"/>
            </a:lvl8pPr>
            <a:lvl9pPr lvl="8" algn="r" rtl="0">
              <a:lnSpc>
                <a:spcPct val="100000"/>
              </a:lnSpc>
              <a:spcBef>
                <a:spcPts val="0"/>
              </a:spcBef>
              <a:spcAft>
                <a:spcPts val="0"/>
              </a:spcAft>
              <a:buSzPts val="1600"/>
              <a:buNone/>
              <a:defRPr sz="3200" b="1"/>
            </a:lvl9pPr>
          </a:lstStyle>
          <a:p>
            <a:endParaRPr/>
          </a:p>
        </p:txBody>
      </p:sp>
    </p:spTree>
    <p:extLst>
      <p:ext uri="{BB962C8B-B14F-4D97-AF65-F5344CB8AC3E}">
        <p14:creationId xmlns:p14="http://schemas.microsoft.com/office/powerpoint/2010/main" val="499240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5"/>
        <p:cNvGrpSpPr/>
        <p:nvPr/>
      </p:nvGrpSpPr>
      <p:grpSpPr>
        <a:xfrm>
          <a:off x="0" y="0"/>
          <a:ext cx="0" cy="0"/>
          <a:chOff x="0" y="0"/>
          <a:chExt cx="0" cy="0"/>
        </a:xfrm>
      </p:grpSpPr>
      <p:sp>
        <p:nvSpPr>
          <p:cNvPr id="96" name="Google Shape;96;p6"/>
          <p:cNvSpPr txBox="1">
            <a:spLocks noGrp="1"/>
          </p:cNvSpPr>
          <p:nvPr>
            <p:ph type="title"/>
          </p:nvPr>
        </p:nvSpPr>
        <p:spPr>
          <a:xfrm>
            <a:off x="1440000" y="1080000"/>
            <a:ext cx="15408000" cy="6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7601"/>
            </a:lvl1pPr>
            <a:lvl2pPr lvl="1" algn="ctr" rtl="0">
              <a:spcBef>
                <a:spcPts val="0"/>
              </a:spcBef>
              <a:spcAft>
                <a:spcPts val="0"/>
              </a:spcAft>
              <a:buSzPts val="3800"/>
              <a:buNone/>
              <a:defRPr sz="7601"/>
            </a:lvl2pPr>
            <a:lvl3pPr lvl="2" algn="ctr" rtl="0">
              <a:spcBef>
                <a:spcPts val="0"/>
              </a:spcBef>
              <a:spcAft>
                <a:spcPts val="0"/>
              </a:spcAft>
              <a:buSzPts val="3800"/>
              <a:buNone/>
              <a:defRPr sz="7601"/>
            </a:lvl3pPr>
            <a:lvl4pPr lvl="3" algn="ctr" rtl="0">
              <a:spcBef>
                <a:spcPts val="0"/>
              </a:spcBef>
              <a:spcAft>
                <a:spcPts val="0"/>
              </a:spcAft>
              <a:buSzPts val="3800"/>
              <a:buNone/>
              <a:defRPr sz="7601"/>
            </a:lvl4pPr>
            <a:lvl5pPr lvl="4" algn="ctr" rtl="0">
              <a:spcBef>
                <a:spcPts val="0"/>
              </a:spcBef>
              <a:spcAft>
                <a:spcPts val="0"/>
              </a:spcAft>
              <a:buSzPts val="3800"/>
              <a:buNone/>
              <a:defRPr sz="7601"/>
            </a:lvl5pPr>
            <a:lvl6pPr lvl="5" algn="ctr" rtl="0">
              <a:spcBef>
                <a:spcPts val="0"/>
              </a:spcBef>
              <a:spcAft>
                <a:spcPts val="0"/>
              </a:spcAft>
              <a:buSzPts val="3800"/>
              <a:buNone/>
              <a:defRPr sz="7601"/>
            </a:lvl6pPr>
            <a:lvl7pPr lvl="6" algn="ctr" rtl="0">
              <a:spcBef>
                <a:spcPts val="0"/>
              </a:spcBef>
              <a:spcAft>
                <a:spcPts val="0"/>
              </a:spcAft>
              <a:buSzPts val="3800"/>
              <a:buNone/>
              <a:defRPr sz="7601"/>
            </a:lvl7pPr>
            <a:lvl8pPr lvl="7" algn="ctr" rtl="0">
              <a:spcBef>
                <a:spcPts val="0"/>
              </a:spcBef>
              <a:spcAft>
                <a:spcPts val="0"/>
              </a:spcAft>
              <a:buSzPts val="3800"/>
              <a:buNone/>
              <a:defRPr sz="7601"/>
            </a:lvl8pPr>
            <a:lvl9pPr lvl="8" algn="ctr" rtl="0">
              <a:spcBef>
                <a:spcPts val="0"/>
              </a:spcBef>
              <a:spcAft>
                <a:spcPts val="0"/>
              </a:spcAft>
              <a:buSzPts val="3800"/>
              <a:buNone/>
              <a:defRPr sz="7601"/>
            </a:lvl9pPr>
          </a:lstStyle>
          <a:p>
            <a:endParaRPr/>
          </a:p>
        </p:txBody>
      </p:sp>
    </p:spTree>
    <p:extLst>
      <p:ext uri="{BB962C8B-B14F-4D97-AF65-F5344CB8AC3E}">
        <p14:creationId xmlns:p14="http://schemas.microsoft.com/office/powerpoint/2010/main" val="2984570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7"/>
        <p:cNvGrpSpPr/>
        <p:nvPr/>
      </p:nvGrpSpPr>
      <p:grpSpPr>
        <a:xfrm>
          <a:off x="0" y="0"/>
          <a:ext cx="0" cy="0"/>
          <a:chOff x="0" y="0"/>
          <a:chExt cx="0" cy="0"/>
        </a:xfrm>
      </p:grpSpPr>
      <p:sp>
        <p:nvSpPr>
          <p:cNvPr id="98" name="Google Shape;98;p7"/>
          <p:cNvSpPr txBox="1">
            <a:spLocks noGrp="1"/>
          </p:cNvSpPr>
          <p:nvPr>
            <p:ph type="title"/>
          </p:nvPr>
        </p:nvSpPr>
        <p:spPr>
          <a:xfrm>
            <a:off x="10886300" y="1080000"/>
            <a:ext cx="5961600" cy="64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800"/>
              <a:buNone/>
              <a:defRPr sz="7601"/>
            </a:lvl1pPr>
            <a:lvl2pPr lvl="1" algn="r" rtl="0">
              <a:spcBef>
                <a:spcPts val="0"/>
              </a:spcBef>
              <a:spcAft>
                <a:spcPts val="0"/>
              </a:spcAft>
              <a:buSzPts val="3800"/>
              <a:buNone/>
              <a:defRPr sz="7601"/>
            </a:lvl2pPr>
            <a:lvl3pPr lvl="2" algn="r" rtl="0">
              <a:spcBef>
                <a:spcPts val="0"/>
              </a:spcBef>
              <a:spcAft>
                <a:spcPts val="0"/>
              </a:spcAft>
              <a:buSzPts val="3800"/>
              <a:buNone/>
              <a:defRPr sz="7601"/>
            </a:lvl3pPr>
            <a:lvl4pPr lvl="3" algn="r" rtl="0">
              <a:spcBef>
                <a:spcPts val="0"/>
              </a:spcBef>
              <a:spcAft>
                <a:spcPts val="0"/>
              </a:spcAft>
              <a:buSzPts val="3800"/>
              <a:buNone/>
              <a:defRPr sz="7601"/>
            </a:lvl4pPr>
            <a:lvl5pPr lvl="4" algn="r" rtl="0">
              <a:spcBef>
                <a:spcPts val="0"/>
              </a:spcBef>
              <a:spcAft>
                <a:spcPts val="0"/>
              </a:spcAft>
              <a:buSzPts val="3800"/>
              <a:buNone/>
              <a:defRPr sz="7601"/>
            </a:lvl5pPr>
            <a:lvl6pPr lvl="5" algn="r" rtl="0">
              <a:spcBef>
                <a:spcPts val="0"/>
              </a:spcBef>
              <a:spcAft>
                <a:spcPts val="0"/>
              </a:spcAft>
              <a:buSzPts val="3800"/>
              <a:buNone/>
              <a:defRPr sz="7601"/>
            </a:lvl6pPr>
            <a:lvl7pPr lvl="6" algn="r" rtl="0">
              <a:spcBef>
                <a:spcPts val="0"/>
              </a:spcBef>
              <a:spcAft>
                <a:spcPts val="0"/>
              </a:spcAft>
              <a:buSzPts val="3800"/>
              <a:buNone/>
              <a:defRPr sz="7601"/>
            </a:lvl7pPr>
            <a:lvl8pPr lvl="7" algn="r" rtl="0">
              <a:spcBef>
                <a:spcPts val="0"/>
              </a:spcBef>
              <a:spcAft>
                <a:spcPts val="0"/>
              </a:spcAft>
              <a:buSzPts val="3800"/>
              <a:buNone/>
              <a:defRPr sz="7601"/>
            </a:lvl8pPr>
            <a:lvl9pPr lvl="8" algn="r" rtl="0">
              <a:spcBef>
                <a:spcPts val="0"/>
              </a:spcBef>
              <a:spcAft>
                <a:spcPts val="0"/>
              </a:spcAft>
              <a:buSzPts val="3800"/>
              <a:buNone/>
              <a:defRPr sz="7601"/>
            </a:lvl9pPr>
          </a:lstStyle>
          <a:p>
            <a:endParaRPr/>
          </a:p>
        </p:txBody>
      </p:sp>
      <p:sp>
        <p:nvSpPr>
          <p:cNvPr id="99" name="Google Shape;99;p7"/>
          <p:cNvSpPr txBox="1">
            <a:spLocks noGrp="1"/>
          </p:cNvSpPr>
          <p:nvPr>
            <p:ph type="subTitle" idx="1"/>
          </p:nvPr>
        </p:nvSpPr>
        <p:spPr>
          <a:xfrm>
            <a:off x="10886400" y="2352910"/>
            <a:ext cx="5961600" cy="3172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100"/>
              <a:buNone/>
              <a:defRPr sz="2400"/>
            </a:lvl1pPr>
            <a:lvl2pPr lvl="1" algn="r" rtl="0">
              <a:lnSpc>
                <a:spcPct val="100000"/>
              </a:lnSpc>
              <a:spcBef>
                <a:spcPts val="0"/>
              </a:spcBef>
              <a:spcAft>
                <a:spcPts val="0"/>
              </a:spcAft>
              <a:buSzPts val="1100"/>
              <a:buNone/>
              <a:defRPr sz="2201"/>
            </a:lvl2pPr>
            <a:lvl3pPr lvl="2" algn="r" rtl="0">
              <a:lnSpc>
                <a:spcPct val="100000"/>
              </a:lnSpc>
              <a:spcBef>
                <a:spcPts val="0"/>
              </a:spcBef>
              <a:spcAft>
                <a:spcPts val="0"/>
              </a:spcAft>
              <a:buSzPts val="1100"/>
              <a:buNone/>
              <a:defRPr sz="2201"/>
            </a:lvl3pPr>
            <a:lvl4pPr lvl="3" algn="r" rtl="0">
              <a:lnSpc>
                <a:spcPct val="100000"/>
              </a:lnSpc>
              <a:spcBef>
                <a:spcPts val="0"/>
              </a:spcBef>
              <a:spcAft>
                <a:spcPts val="0"/>
              </a:spcAft>
              <a:buSzPts val="1100"/>
              <a:buNone/>
              <a:defRPr sz="2201"/>
            </a:lvl4pPr>
            <a:lvl5pPr lvl="4" algn="r" rtl="0">
              <a:lnSpc>
                <a:spcPct val="100000"/>
              </a:lnSpc>
              <a:spcBef>
                <a:spcPts val="0"/>
              </a:spcBef>
              <a:spcAft>
                <a:spcPts val="0"/>
              </a:spcAft>
              <a:buSzPts val="1100"/>
              <a:buNone/>
              <a:defRPr sz="2201"/>
            </a:lvl5pPr>
            <a:lvl6pPr lvl="5" algn="r" rtl="0">
              <a:lnSpc>
                <a:spcPct val="100000"/>
              </a:lnSpc>
              <a:spcBef>
                <a:spcPts val="0"/>
              </a:spcBef>
              <a:spcAft>
                <a:spcPts val="0"/>
              </a:spcAft>
              <a:buSzPts val="1100"/>
              <a:buNone/>
              <a:defRPr sz="2201"/>
            </a:lvl6pPr>
            <a:lvl7pPr lvl="6" algn="r" rtl="0">
              <a:lnSpc>
                <a:spcPct val="100000"/>
              </a:lnSpc>
              <a:spcBef>
                <a:spcPts val="0"/>
              </a:spcBef>
              <a:spcAft>
                <a:spcPts val="0"/>
              </a:spcAft>
              <a:buSzPts val="1100"/>
              <a:buNone/>
              <a:defRPr sz="2201"/>
            </a:lvl7pPr>
            <a:lvl8pPr lvl="7" algn="r" rtl="0">
              <a:lnSpc>
                <a:spcPct val="100000"/>
              </a:lnSpc>
              <a:spcBef>
                <a:spcPts val="0"/>
              </a:spcBef>
              <a:spcAft>
                <a:spcPts val="0"/>
              </a:spcAft>
              <a:buSzPts val="1100"/>
              <a:buNone/>
              <a:defRPr sz="2201"/>
            </a:lvl8pPr>
            <a:lvl9pPr lvl="8" algn="r" rtl="0">
              <a:lnSpc>
                <a:spcPct val="100000"/>
              </a:lnSpc>
              <a:spcBef>
                <a:spcPts val="0"/>
              </a:spcBef>
              <a:spcAft>
                <a:spcPts val="0"/>
              </a:spcAft>
              <a:buSzPts val="1100"/>
              <a:buNone/>
              <a:defRPr sz="2201"/>
            </a:lvl9pPr>
          </a:lstStyle>
          <a:p>
            <a:endParaRPr/>
          </a:p>
        </p:txBody>
      </p:sp>
    </p:spTree>
    <p:extLst>
      <p:ext uri="{BB962C8B-B14F-4D97-AF65-F5344CB8AC3E}">
        <p14:creationId xmlns:p14="http://schemas.microsoft.com/office/powerpoint/2010/main" val="2587451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
        <p:cNvGrpSpPr/>
        <p:nvPr/>
      </p:nvGrpSpPr>
      <p:grpSpPr>
        <a:xfrm>
          <a:off x="0" y="0"/>
          <a:ext cx="0" cy="0"/>
          <a:chOff x="0" y="0"/>
          <a:chExt cx="0" cy="0"/>
        </a:xfrm>
      </p:grpSpPr>
      <p:sp>
        <p:nvSpPr>
          <p:cNvPr id="101" name="Google Shape;101;p8"/>
          <p:cNvSpPr txBox="1">
            <a:spLocks noGrp="1"/>
          </p:cNvSpPr>
          <p:nvPr>
            <p:ph type="title"/>
          </p:nvPr>
        </p:nvSpPr>
        <p:spPr>
          <a:xfrm>
            <a:off x="2776200" y="2694800"/>
            <a:ext cx="12735600" cy="489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Tree>
    <p:extLst>
      <p:ext uri="{BB962C8B-B14F-4D97-AF65-F5344CB8AC3E}">
        <p14:creationId xmlns:p14="http://schemas.microsoft.com/office/powerpoint/2010/main" val="19473281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2"/>
        <p:cNvGrpSpPr/>
        <p:nvPr/>
      </p:nvGrpSpPr>
      <p:grpSpPr>
        <a:xfrm>
          <a:off x="0" y="0"/>
          <a:ext cx="0" cy="0"/>
          <a:chOff x="0" y="0"/>
          <a:chExt cx="0" cy="0"/>
        </a:xfrm>
      </p:grpSpPr>
      <p:sp>
        <p:nvSpPr>
          <p:cNvPr id="103" name="Google Shape;103;p9"/>
          <p:cNvSpPr txBox="1">
            <a:spLocks noGrp="1"/>
          </p:cNvSpPr>
          <p:nvPr>
            <p:ph type="title"/>
          </p:nvPr>
        </p:nvSpPr>
        <p:spPr>
          <a:xfrm>
            <a:off x="1440000" y="2466350"/>
            <a:ext cx="7181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104" name="Google Shape;104;p9"/>
          <p:cNvSpPr txBox="1">
            <a:spLocks noGrp="1"/>
          </p:cNvSpPr>
          <p:nvPr>
            <p:ph type="subTitle" idx="1"/>
          </p:nvPr>
        </p:nvSpPr>
        <p:spPr>
          <a:xfrm>
            <a:off x="1440000" y="5606149"/>
            <a:ext cx="7181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105" name="Google Shape;105;p9"/>
          <p:cNvSpPr txBox="1">
            <a:spLocks noGrp="1"/>
          </p:cNvSpPr>
          <p:nvPr>
            <p:ph type="body" idx="2"/>
          </p:nvPr>
        </p:nvSpPr>
        <p:spPr>
          <a:xfrm>
            <a:off x="9879000" y="1448150"/>
            <a:ext cx="6969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Tree>
    <p:extLst>
      <p:ext uri="{BB962C8B-B14F-4D97-AF65-F5344CB8AC3E}">
        <p14:creationId xmlns:p14="http://schemas.microsoft.com/office/powerpoint/2010/main" val="1223594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6"/>
        <p:cNvGrpSpPr/>
        <p:nvPr/>
      </p:nvGrpSpPr>
      <p:grpSpPr>
        <a:xfrm>
          <a:off x="0" y="0"/>
          <a:ext cx="0" cy="0"/>
          <a:chOff x="0" y="0"/>
          <a:chExt cx="0" cy="0"/>
        </a:xfrm>
      </p:grpSpPr>
      <p:sp>
        <p:nvSpPr>
          <p:cNvPr id="107" name="Google Shape;107;p10"/>
          <p:cNvSpPr txBox="1">
            <a:spLocks noGrp="1"/>
          </p:cNvSpPr>
          <p:nvPr>
            <p:ph type="body" idx="1"/>
          </p:nvPr>
        </p:nvSpPr>
        <p:spPr>
          <a:xfrm>
            <a:off x="1440000" y="8000400"/>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509557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8"/>
        <p:cNvGrpSpPr/>
        <p:nvPr/>
      </p:nvGrpSpPr>
      <p:grpSpPr>
        <a:xfrm>
          <a:off x="0" y="0"/>
          <a:ext cx="0" cy="0"/>
          <a:chOff x="0" y="0"/>
          <a:chExt cx="0" cy="0"/>
        </a:xfrm>
      </p:grpSpPr>
      <p:sp>
        <p:nvSpPr>
          <p:cNvPr id="109" name="Google Shape;109;p11"/>
          <p:cNvSpPr txBox="1">
            <a:spLocks noGrp="1"/>
          </p:cNvSpPr>
          <p:nvPr>
            <p:ph type="title" hasCustomPrompt="1"/>
          </p:nvPr>
        </p:nvSpPr>
        <p:spPr>
          <a:xfrm>
            <a:off x="1440000" y="2212250"/>
            <a:ext cx="154080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110" name="Google Shape;110;p11"/>
          <p:cNvSpPr txBox="1">
            <a:spLocks noGrp="1"/>
          </p:cNvSpPr>
          <p:nvPr>
            <p:ph type="body" idx="1"/>
          </p:nvPr>
        </p:nvSpPr>
        <p:spPr>
          <a:xfrm>
            <a:off x="1440000" y="6304451"/>
            <a:ext cx="154080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Tree>
    <p:extLst>
      <p:ext uri="{BB962C8B-B14F-4D97-AF65-F5344CB8AC3E}">
        <p14:creationId xmlns:p14="http://schemas.microsoft.com/office/powerpoint/2010/main" val="34420166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1"/>
        <p:cNvGrpSpPr/>
        <p:nvPr/>
      </p:nvGrpSpPr>
      <p:grpSpPr>
        <a:xfrm>
          <a:off x="0" y="0"/>
          <a:ext cx="0" cy="0"/>
          <a:chOff x="0" y="0"/>
          <a:chExt cx="0" cy="0"/>
        </a:xfrm>
      </p:grpSpPr>
    </p:spTree>
    <p:extLst>
      <p:ext uri="{BB962C8B-B14F-4D97-AF65-F5344CB8AC3E}">
        <p14:creationId xmlns:p14="http://schemas.microsoft.com/office/powerpoint/2010/main" val="21330932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12"/>
        <p:cNvGrpSpPr/>
        <p:nvPr/>
      </p:nvGrpSpPr>
      <p:grpSpPr>
        <a:xfrm>
          <a:off x="0" y="0"/>
          <a:ext cx="0" cy="0"/>
          <a:chOff x="0" y="0"/>
          <a:chExt cx="0" cy="0"/>
        </a:xfrm>
      </p:grpSpPr>
      <p:grpSp>
        <p:nvGrpSpPr>
          <p:cNvPr id="113" name="Google Shape;113;p13"/>
          <p:cNvGrpSpPr/>
          <p:nvPr/>
        </p:nvGrpSpPr>
        <p:grpSpPr>
          <a:xfrm>
            <a:off x="-42825" y="38"/>
            <a:ext cx="18347546" cy="8374259"/>
            <a:chOff x="-21413" y="18"/>
            <a:chExt cx="9173773" cy="4187129"/>
          </a:xfrm>
        </p:grpSpPr>
        <p:sp>
          <p:nvSpPr>
            <p:cNvPr id="114" name="Google Shape;114;p13"/>
            <p:cNvSpPr/>
            <p:nvPr/>
          </p:nvSpPr>
          <p:spPr>
            <a:xfrm>
              <a:off x="5139922" y="4039259"/>
              <a:ext cx="4012438" cy="147888"/>
            </a:xfrm>
            <a:custGeom>
              <a:avLst/>
              <a:gdLst/>
              <a:ahLst/>
              <a:cxnLst/>
              <a:rect l="l" t="t" r="r" b="b"/>
              <a:pathLst>
                <a:path w="124697" h="4596" extrusionOk="0">
                  <a:moveTo>
                    <a:pt x="0" y="1"/>
                  </a:moveTo>
                  <a:lnTo>
                    <a:pt x="0" y="4596"/>
                  </a:lnTo>
                  <a:lnTo>
                    <a:pt x="124696" y="4596"/>
                  </a:lnTo>
                  <a:lnTo>
                    <a:pt x="124696" y="419"/>
                  </a:lnTo>
                  <a:lnTo>
                    <a:pt x="0" y="1"/>
                  </a:lnTo>
                  <a:close/>
                </a:path>
              </a:pathLst>
            </a:custGeom>
            <a:solidFill>
              <a:srgbClr val="F6B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 name="Google Shape;115;p13"/>
            <p:cNvSpPr/>
            <p:nvPr/>
          </p:nvSpPr>
          <p:spPr>
            <a:xfrm>
              <a:off x="-21413" y="18"/>
              <a:ext cx="5161368" cy="4184459"/>
            </a:xfrm>
            <a:custGeom>
              <a:avLst/>
              <a:gdLst/>
              <a:ahLst/>
              <a:cxnLst/>
              <a:rect l="l" t="t" r="r" b="b"/>
              <a:pathLst>
                <a:path w="160403" h="130043" extrusionOk="0">
                  <a:moveTo>
                    <a:pt x="109124" y="0"/>
                  </a:moveTo>
                  <a:cubicBezTo>
                    <a:pt x="70159" y="37176"/>
                    <a:pt x="19900" y="85013"/>
                    <a:pt x="0" y="103960"/>
                  </a:cubicBezTo>
                  <a:lnTo>
                    <a:pt x="0" y="129073"/>
                  </a:lnTo>
                  <a:cubicBezTo>
                    <a:pt x="19866" y="129207"/>
                    <a:pt x="93000" y="129708"/>
                    <a:pt x="160402" y="130042"/>
                  </a:cubicBezTo>
                  <a:lnTo>
                    <a:pt x="160402" y="0"/>
                  </a:lnTo>
                  <a:close/>
                </a:path>
              </a:pathLst>
            </a:custGeom>
            <a:solidFill>
              <a:srgbClr val="F6B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 name="Google Shape;116;p13"/>
            <p:cNvSpPr/>
            <p:nvPr/>
          </p:nvSpPr>
          <p:spPr>
            <a:xfrm>
              <a:off x="-21413" y="18"/>
              <a:ext cx="9173773" cy="4145749"/>
            </a:xfrm>
            <a:custGeom>
              <a:avLst/>
              <a:gdLst/>
              <a:ahLst/>
              <a:cxnLst/>
              <a:rect l="l" t="t" r="r" b="b"/>
              <a:pathLst>
                <a:path w="285099" h="128840" extrusionOk="0">
                  <a:moveTo>
                    <a:pt x="128940" y="0"/>
                  </a:moveTo>
                  <a:cubicBezTo>
                    <a:pt x="87152" y="34921"/>
                    <a:pt x="22607" y="88672"/>
                    <a:pt x="0" y="107486"/>
                  </a:cubicBezTo>
                  <a:lnTo>
                    <a:pt x="0" y="128839"/>
                  </a:lnTo>
                  <a:cubicBezTo>
                    <a:pt x="19950" y="128438"/>
                    <a:pt x="93000" y="126934"/>
                    <a:pt x="160402" y="125447"/>
                  </a:cubicBezTo>
                  <a:lnTo>
                    <a:pt x="285015" y="125949"/>
                  </a:lnTo>
                  <a:lnTo>
                    <a:pt x="285098" y="89641"/>
                  </a:lnTo>
                  <a:lnTo>
                    <a:pt x="285098" y="89641"/>
                  </a:lnTo>
                  <a:lnTo>
                    <a:pt x="160402" y="105364"/>
                  </a:lnTo>
                  <a:lnTo>
                    <a:pt x="160402" y="5046"/>
                  </a:lnTo>
                  <a:lnTo>
                    <a:pt x="168974" y="0"/>
                  </a:ln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13"/>
            <p:cNvSpPr/>
            <p:nvPr/>
          </p:nvSpPr>
          <p:spPr>
            <a:xfrm>
              <a:off x="-21413" y="18"/>
              <a:ext cx="9173773" cy="4088216"/>
            </a:xfrm>
            <a:custGeom>
              <a:avLst/>
              <a:gdLst/>
              <a:ahLst/>
              <a:cxnLst/>
              <a:rect l="l" t="t" r="r" b="b"/>
              <a:pathLst>
                <a:path w="285099" h="127052" extrusionOk="0">
                  <a:moveTo>
                    <a:pt x="168974" y="0"/>
                  </a:moveTo>
                  <a:lnTo>
                    <a:pt x="160402" y="5013"/>
                  </a:lnTo>
                  <a:lnTo>
                    <a:pt x="160402" y="5046"/>
                  </a:lnTo>
                  <a:cubicBezTo>
                    <a:pt x="117127" y="32932"/>
                    <a:pt x="34771" y="85798"/>
                    <a:pt x="0" y="108121"/>
                  </a:cubicBezTo>
                  <a:lnTo>
                    <a:pt x="0" y="127051"/>
                  </a:lnTo>
                  <a:cubicBezTo>
                    <a:pt x="28288" y="123242"/>
                    <a:pt x="95506" y="114169"/>
                    <a:pt x="160402" y="105364"/>
                  </a:cubicBezTo>
                  <a:lnTo>
                    <a:pt x="160402" y="105681"/>
                  </a:lnTo>
                  <a:lnTo>
                    <a:pt x="285098" y="89608"/>
                  </a:lnTo>
                  <a:lnTo>
                    <a:pt x="285098"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8" name="Google Shape;118;p13"/>
          <p:cNvSpPr txBox="1">
            <a:spLocks noGrp="1"/>
          </p:cNvSpPr>
          <p:nvPr>
            <p:ph type="title"/>
          </p:nvPr>
        </p:nvSpPr>
        <p:spPr>
          <a:xfrm rot="-422648">
            <a:off x="5600665" y="5249309"/>
            <a:ext cx="3268268" cy="2056175"/>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7601"/>
            </a:lvl1pPr>
            <a:lvl2pPr lvl="1" rtl="0">
              <a:spcBef>
                <a:spcPts val="0"/>
              </a:spcBef>
              <a:spcAft>
                <a:spcPts val="0"/>
              </a:spcAft>
              <a:buSzPts val="4200"/>
              <a:buNone/>
              <a:defRPr sz="8400"/>
            </a:lvl2pPr>
            <a:lvl3pPr lvl="2" rtl="0">
              <a:spcBef>
                <a:spcPts val="0"/>
              </a:spcBef>
              <a:spcAft>
                <a:spcPts val="0"/>
              </a:spcAft>
              <a:buSzPts val="4200"/>
              <a:buNone/>
              <a:defRPr sz="8400"/>
            </a:lvl3pPr>
            <a:lvl4pPr lvl="3" rtl="0">
              <a:spcBef>
                <a:spcPts val="0"/>
              </a:spcBef>
              <a:spcAft>
                <a:spcPts val="0"/>
              </a:spcAft>
              <a:buSzPts val="4200"/>
              <a:buNone/>
              <a:defRPr sz="8400"/>
            </a:lvl4pPr>
            <a:lvl5pPr lvl="4" rtl="0">
              <a:spcBef>
                <a:spcPts val="0"/>
              </a:spcBef>
              <a:spcAft>
                <a:spcPts val="0"/>
              </a:spcAft>
              <a:buSzPts val="4200"/>
              <a:buNone/>
              <a:defRPr sz="8400"/>
            </a:lvl5pPr>
            <a:lvl6pPr lvl="5" rtl="0">
              <a:spcBef>
                <a:spcPts val="0"/>
              </a:spcBef>
              <a:spcAft>
                <a:spcPts val="0"/>
              </a:spcAft>
              <a:buSzPts val="4200"/>
              <a:buNone/>
              <a:defRPr sz="8400"/>
            </a:lvl6pPr>
            <a:lvl7pPr lvl="6" rtl="0">
              <a:spcBef>
                <a:spcPts val="0"/>
              </a:spcBef>
              <a:spcAft>
                <a:spcPts val="0"/>
              </a:spcAft>
              <a:buSzPts val="4200"/>
              <a:buNone/>
              <a:defRPr sz="8400"/>
            </a:lvl7pPr>
            <a:lvl8pPr lvl="7" rtl="0">
              <a:spcBef>
                <a:spcPts val="0"/>
              </a:spcBef>
              <a:spcAft>
                <a:spcPts val="0"/>
              </a:spcAft>
              <a:buSzPts val="4200"/>
              <a:buNone/>
              <a:defRPr sz="8400"/>
            </a:lvl8pPr>
            <a:lvl9pPr lvl="8" rtl="0">
              <a:spcBef>
                <a:spcPts val="0"/>
              </a:spcBef>
              <a:spcAft>
                <a:spcPts val="0"/>
              </a:spcAft>
              <a:buSzPts val="4200"/>
              <a:buNone/>
              <a:defRPr sz="8400"/>
            </a:lvl9pPr>
          </a:lstStyle>
          <a:p>
            <a:endParaRPr/>
          </a:p>
        </p:txBody>
      </p:sp>
      <p:sp>
        <p:nvSpPr>
          <p:cNvPr id="119" name="Google Shape;119;p13"/>
          <p:cNvSpPr txBox="1">
            <a:spLocks noGrp="1"/>
          </p:cNvSpPr>
          <p:nvPr>
            <p:ph type="title" idx="2" hasCustomPrompt="1"/>
          </p:nvPr>
        </p:nvSpPr>
        <p:spPr>
          <a:xfrm rot="-425470">
            <a:off x="11390726" y="2275072"/>
            <a:ext cx="1511562" cy="1458947"/>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7601"/>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0" name="Google Shape;120;p13"/>
          <p:cNvSpPr txBox="1">
            <a:spLocks noGrp="1"/>
          </p:cNvSpPr>
          <p:nvPr>
            <p:ph type="title" idx="3"/>
          </p:nvPr>
        </p:nvSpPr>
        <p:spPr>
          <a:xfrm rot="-425195">
            <a:off x="12570002" y="2050183"/>
            <a:ext cx="2329596" cy="1414220"/>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36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121" name="Google Shape;121;p13"/>
          <p:cNvSpPr txBox="1">
            <a:spLocks noGrp="1"/>
          </p:cNvSpPr>
          <p:nvPr>
            <p:ph type="subTitle" idx="1"/>
          </p:nvPr>
        </p:nvSpPr>
        <p:spPr>
          <a:xfrm rot="-425640">
            <a:off x="11603225" y="3268850"/>
            <a:ext cx="3298854" cy="1113708"/>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2000"/>
            </a:lvl1pPr>
            <a:lvl2pPr lvl="1" algn="ctr" rtl="0">
              <a:lnSpc>
                <a:spcPct val="100000"/>
              </a:lnSpc>
              <a:spcBef>
                <a:spcPts val="0"/>
              </a:spcBef>
              <a:spcAft>
                <a:spcPts val="0"/>
              </a:spcAft>
              <a:buSzPts val="900"/>
              <a:buNone/>
              <a:defRPr sz="1800"/>
            </a:lvl2pPr>
            <a:lvl3pPr lvl="2" algn="ctr" rtl="0">
              <a:lnSpc>
                <a:spcPct val="100000"/>
              </a:lnSpc>
              <a:spcBef>
                <a:spcPts val="0"/>
              </a:spcBef>
              <a:spcAft>
                <a:spcPts val="0"/>
              </a:spcAft>
              <a:buSzPts val="900"/>
              <a:buNone/>
              <a:defRPr sz="1800"/>
            </a:lvl3pPr>
            <a:lvl4pPr lvl="3" algn="ctr" rtl="0">
              <a:lnSpc>
                <a:spcPct val="100000"/>
              </a:lnSpc>
              <a:spcBef>
                <a:spcPts val="0"/>
              </a:spcBef>
              <a:spcAft>
                <a:spcPts val="0"/>
              </a:spcAft>
              <a:buSzPts val="900"/>
              <a:buNone/>
              <a:defRPr sz="1800"/>
            </a:lvl4pPr>
            <a:lvl5pPr lvl="4" algn="ctr" rtl="0">
              <a:lnSpc>
                <a:spcPct val="100000"/>
              </a:lnSpc>
              <a:spcBef>
                <a:spcPts val="0"/>
              </a:spcBef>
              <a:spcAft>
                <a:spcPts val="0"/>
              </a:spcAft>
              <a:buSzPts val="900"/>
              <a:buNone/>
              <a:defRPr sz="1800"/>
            </a:lvl5pPr>
            <a:lvl6pPr lvl="5" algn="ctr" rtl="0">
              <a:lnSpc>
                <a:spcPct val="100000"/>
              </a:lnSpc>
              <a:spcBef>
                <a:spcPts val="0"/>
              </a:spcBef>
              <a:spcAft>
                <a:spcPts val="0"/>
              </a:spcAft>
              <a:buSzPts val="900"/>
              <a:buNone/>
              <a:defRPr sz="1800"/>
            </a:lvl6pPr>
            <a:lvl7pPr lvl="6" algn="ctr" rtl="0">
              <a:lnSpc>
                <a:spcPct val="100000"/>
              </a:lnSpc>
              <a:spcBef>
                <a:spcPts val="0"/>
              </a:spcBef>
              <a:spcAft>
                <a:spcPts val="0"/>
              </a:spcAft>
              <a:buSzPts val="900"/>
              <a:buNone/>
              <a:defRPr sz="1800"/>
            </a:lvl7pPr>
            <a:lvl8pPr lvl="7" algn="ctr" rtl="0">
              <a:lnSpc>
                <a:spcPct val="100000"/>
              </a:lnSpc>
              <a:spcBef>
                <a:spcPts val="0"/>
              </a:spcBef>
              <a:spcAft>
                <a:spcPts val="0"/>
              </a:spcAft>
              <a:buSzPts val="900"/>
              <a:buNone/>
              <a:defRPr sz="1800"/>
            </a:lvl8pPr>
            <a:lvl9pPr lvl="8" algn="ctr" rtl="0">
              <a:lnSpc>
                <a:spcPct val="100000"/>
              </a:lnSpc>
              <a:spcBef>
                <a:spcPts val="0"/>
              </a:spcBef>
              <a:spcAft>
                <a:spcPts val="0"/>
              </a:spcAft>
              <a:buSzPts val="900"/>
              <a:buNone/>
              <a:defRPr sz="1800"/>
            </a:lvl9pPr>
          </a:lstStyle>
          <a:p>
            <a:endParaRPr/>
          </a:p>
        </p:txBody>
      </p:sp>
      <p:sp>
        <p:nvSpPr>
          <p:cNvPr id="122" name="Google Shape;122;p13"/>
          <p:cNvSpPr txBox="1">
            <a:spLocks noGrp="1"/>
          </p:cNvSpPr>
          <p:nvPr>
            <p:ph type="title" idx="4" hasCustomPrompt="1"/>
          </p:nvPr>
        </p:nvSpPr>
        <p:spPr>
          <a:xfrm rot="-426647">
            <a:off x="7645844" y="2754335"/>
            <a:ext cx="1497720" cy="1458947"/>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7601"/>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3" name="Google Shape;123;p13"/>
          <p:cNvSpPr txBox="1">
            <a:spLocks noGrp="1"/>
          </p:cNvSpPr>
          <p:nvPr>
            <p:ph type="title" idx="5"/>
          </p:nvPr>
        </p:nvSpPr>
        <p:spPr>
          <a:xfrm rot="-425752">
            <a:off x="8813287" y="2564029"/>
            <a:ext cx="2341133" cy="1379762"/>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36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124" name="Google Shape;124;p13"/>
          <p:cNvSpPr txBox="1">
            <a:spLocks noGrp="1"/>
          </p:cNvSpPr>
          <p:nvPr>
            <p:ph type="subTitle" idx="6"/>
          </p:nvPr>
        </p:nvSpPr>
        <p:spPr>
          <a:xfrm rot="-425717">
            <a:off x="7844474" y="3749256"/>
            <a:ext cx="3298259" cy="1113708"/>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2000"/>
            </a:lvl1pPr>
            <a:lvl2pPr lvl="1" algn="ctr" rtl="0">
              <a:lnSpc>
                <a:spcPct val="100000"/>
              </a:lnSpc>
              <a:spcBef>
                <a:spcPts val="0"/>
              </a:spcBef>
              <a:spcAft>
                <a:spcPts val="0"/>
              </a:spcAft>
              <a:buSzPts val="900"/>
              <a:buNone/>
              <a:defRPr sz="1800"/>
            </a:lvl2pPr>
            <a:lvl3pPr lvl="2" algn="ctr" rtl="0">
              <a:lnSpc>
                <a:spcPct val="100000"/>
              </a:lnSpc>
              <a:spcBef>
                <a:spcPts val="0"/>
              </a:spcBef>
              <a:spcAft>
                <a:spcPts val="0"/>
              </a:spcAft>
              <a:buSzPts val="900"/>
              <a:buNone/>
              <a:defRPr sz="1800"/>
            </a:lvl3pPr>
            <a:lvl4pPr lvl="3" algn="ctr" rtl="0">
              <a:lnSpc>
                <a:spcPct val="100000"/>
              </a:lnSpc>
              <a:spcBef>
                <a:spcPts val="0"/>
              </a:spcBef>
              <a:spcAft>
                <a:spcPts val="0"/>
              </a:spcAft>
              <a:buSzPts val="900"/>
              <a:buNone/>
              <a:defRPr sz="1800"/>
            </a:lvl4pPr>
            <a:lvl5pPr lvl="4" algn="ctr" rtl="0">
              <a:lnSpc>
                <a:spcPct val="100000"/>
              </a:lnSpc>
              <a:spcBef>
                <a:spcPts val="0"/>
              </a:spcBef>
              <a:spcAft>
                <a:spcPts val="0"/>
              </a:spcAft>
              <a:buSzPts val="900"/>
              <a:buNone/>
              <a:defRPr sz="1800"/>
            </a:lvl5pPr>
            <a:lvl6pPr lvl="5" algn="ctr" rtl="0">
              <a:lnSpc>
                <a:spcPct val="100000"/>
              </a:lnSpc>
              <a:spcBef>
                <a:spcPts val="0"/>
              </a:spcBef>
              <a:spcAft>
                <a:spcPts val="0"/>
              </a:spcAft>
              <a:buSzPts val="900"/>
              <a:buNone/>
              <a:defRPr sz="1800"/>
            </a:lvl6pPr>
            <a:lvl7pPr lvl="6" algn="ctr" rtl="0">
              <a:lnSpc>
                <a:spcPct val="100000"/>
              </a:lnSpc>
              <a:spcBef>
                <a:spcPts val="0"/>
              </a:spcBef>
              <a:spcAft>
                <a:spcPts val="0"/>
              </a:spcAft>
              <a:buSzPts val="900"/>
              <a:buNone/>
              <a:defRPr sz="1800"/>
            </a:lvl7pPr>
            <a:lvl8pPr lvl="7" algn="ctr" rtl="0">
              <a:lnSpc>
                <a:spcPct val="100000"/>
              </a:lnSpc>
              <a:spcBef>
                <a:spcPts val="0"/>
              </a:spcBef>
              <a:spcAft>
                <a:spcPts val="0"/>
              </a:spcAft>
              <a:buSzPts val="900"/>
              <a:buNone/>
              <a:defRPr sz="1800"/>
            </a:lvl8pPr>
            <a:lvl9pPr lvl="8" algn="ctr" rtl="0">
              <a:lnSpc>
                <a:spcPct val="100000"/>
              </a:lnSpc>
              <a:spcBef>
                <a:spcPts val="0"/>
              </a:spcBef>
              <a:spcAft>
                <a:spcPts val="0"/>
              </a:spcAft>
              <a:buSzPts val="900"/>
              <a:buNone/>
              <a:defRPr sz="1800"/>
            </a:lvl9pPr>
          </a:lstStyle>
          <a:p>
            <a:endParaRPr/>
          </a:p>
        </p:txBody>
      </p:sp>
      <p:sp>
        <p:nvSpPr>
          <p:cNvPr id="125" name="Google Shape;125;p13"/>
          <p:cNvSpPr txBox="1">
            <a:spLocks noGrp="1"/>
          </p:cNvSpPr>
          <p:nvPr>
            <p:ph type="title" idx="7" hasCustomPrompt="1"/>
          </p:nvPr>
        </p:nvSpPr>
        <p:spPr>
          <a:xfrm rot="-425444">
            <a:off x="12862394" y="4093055"/>
            <a:ext cx="1492212" cy="1458947"/>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7601"/>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6" name="Google Shape;126;p13"/>
          <p:cNvSpPr txBox="1">
            <a:spLocks noGrp="1"/>
          </p:cNvSpPr>
          <p:nvPr>
            <p:ph type="title" idx="8"/>
          </p:nvPr>
        </p:nvSpPr>
        <p:spPr>
          <a:xfrm rot="-425413">
            <a:off x="14022449" y="3873239"/>
            <a:ext cx="2328407" cy="1410572"/>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36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127" name="Google Shape;127;p13"/>
          <p:cNvSpPr txBox="1">
            <a:spLocks noGrp="1"/>
          </p:cNvSpPr>
          <p:nvPr>
            <p:ph type="subTitle" idx="9"/>
          </p:nvPr>
        </p:nvSpPr>
        <p:spPr>
          <a:xfrm rot="-425953">
            <a:off x="13055480" y="5087441"/>
            <a:ext cx="3306146" cy="1113708"/>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2000"/>
            </a:lvl1pPr>
            <a:lvl2pPr lvl="1" algn="ctr" rtl="0">
              <a:lnSpc>
                <a:spcPct val="100000"/>
              </a:lnSpc>
              <a:spcBef>
                <a:spcPts val="0"/>
              </a:spcBef>
              <a:spcAft>
                <a:spcPts val="0"/>
              </a:spcAft>
              <a:buSzPts val="900"/>
              <a:buNone/>
              <a:defRPr sz="1800"/>
            </a:lvl2pPr>
            <a:lvl3pPr lvl="2" algn="ctr" rtl="0">
              <a:lnSpc>
                <a:spcPct val="100000"/>
              </a:lnSpc>
              <a:spcBef>
                <a:spcPts val="0"/>
              </a:spcBef>
              <a:spcAft>
                <a:spcPts val="0"/>
              </a:spcAft>
              <a:buSzPts val="900"/>
              <a:buNone/>
              <a:defRPr sz="1800"/>
            </a:lvl3pPr>
            <a:lvl4pPr lvl="3" algn="ctr" rtl="0">
              <a:lnSpc>
                <a:spcPct val="100000"/>
              </a:lnSpc>
              <a:spcBef>
                <a:spcPts val="0"/>
              </a:spcBef>
              <a:spcAft>
                <a:spcPts val="0"/>
              </a:spcAft>
              <a:buSzPts val="900"/>
              <a:buNone/>
              <a:defRPr sz="1800"/>
            </a:lvl4pPr>
            <a:lvl5pPr lvl="4" algn="ctr" rtl="0">
              <a:lnSpc>
                <a:spcPct val="100000"/>
              </a:lnSpc>
              <a:spcBef>
                <a:spcPts val="0"/>
              </a:spcBef>
              <a:spcAft>
                <a:spcPts val="0"/>
              </a:spcAft>
              <a:buSzPts val="900"/>
              <a:buNone/>
              <a:defRPr sz="1800"/>
            </a:lvl5pPr>
            <a:lvl6pPr lvl="5" algn="ctr" rtl="0">
              <a:lnSpc>
                <a:spcPct val="100000"/>
              </a:lnSpc>
              <a:spcBef>
                <a:spcPts val="0"/>
              </a:spcBef>
              <a:spcAft>
                <a:spcPts val="0"/>
              </a:spcAft>
              <a:buSzPts val="900"/>
              <a:buNone/>
              <a:defRPr sz="1800"/>
            </a:lvl6pPr>
            <a:lvl7pPr lvl="6" algn="ctr" rtl="0">
              <a:lnSpc>
                <a:spcPct val="100000"/>
              </a:lnSpc>
              <a:spcBef>
                <a:spcPts val="0"/>
              </a:spcBef>
              <a:spcAft>
                <a:spcPts val="0"/>
              </a:spcAft>
              <a:buSzPts val="900"/>
              <a:buNone/>
              <a:defRPr sz="1800"/>
            </a:lvl7pPr>
            <a:lvl8pPr lvl="7" algn="ctr" rtl="0">
              <a:lnSpc>
                <a:spcPct val="100000"/>
              </a:lnSpc>
              <a:spcBef>
                <a:spcPts val="0"/>
              </a:spcBef>
              <a:spcAft>
                <a:spcPts val="0"/>
              </a:spcAft>
              <a:buSzPts val="900"/>
              <a:buNone/>
              <a:defRPr sz="1800"/>
            </a:lvl8pPr>
            <a:lvl9pPr lvl="8" algn="ctr" rtl="0">
              <a:lnSpc>
                <a:spcPct val="100000"/>
              </a:lnSpc>
              <a:spcBef>
                <a:spcPts val="0"/>
              </a:spcBef>
              <a:spcAft>
                <a:spcPts val="0"/>
              </a:spcAft>
              <a:buSzPts val="900"/>
              <a:buNone/>
              <a:defRPr sz="1800"/>
            </a:lvl9pPr>
          </a:lstStyle>
          <a:p>
            <a:endParaRPr/>
          </a:p>
        </p:txBody>
      </p:sp>
      <p:sp>
        <p:nvSpPr>
          <p:cNvPr id="128" name="Google Shape;128;p13"/>
          <p:cNvSpPr txBox="1">
            <a:spLocks noGrp="1"/>
          </p:cNvSpPr>
          <p:nvPr>
            <p:ph type="title" idx="13" hasCustomPrompt="1"/>
          </p:nvPr>
        </p:nvSpPr>
        <p:spPr>
          <a:xfrm rot="-425437">
            <a:off x="9108515" y="4573103"/>
            <a:ext cx="1487376" cy="1458947"/>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7601"/>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9" name="Google Shape;129;p13"/>
          <p:cNvSpPr txBox="1">
            <a:spLocks noGrp="1"/>
          </p:cNvSpPr>
          <p:nvPr>
            <p:ph type="title" idx="14"/>
          </p:nvPr>
        </p:nvSpPr>
        <p:spPr>
          <a:xfrm rot="-425184">
            <a:off x="10265517" y="4384114"/>
            <a:ext cx="2208066" cy="1386983"/>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36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130" name="Google Shape;130;p13"/>
          <p:cNvSpPr txBox="1">
            <a:spLocks noGrp="1"/>
          </p:cNvSpPr>
          <p:nvPr>
            <p:ph type="subTitle" idx="15"/>
          </p:nvPr>
        </p:nvSpPr>
        <p:spPr>
          <a:xfrm rot="-425717">
            <a:off x="9296774" y="5568389"/>
            <a:ext cx="3298259" cy="1113708"/>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2000"/>
            </a:lvl1pPr>
            <a:lvl2pPr lvl="1" algn="ctr" rtl="0">
              <a:lnSpc>
                <a:spcPct val="100000"/>
              </a:lnSpc>
              <a:spcBef>
                <a:spcPts val="0"/>
              </a:spcBef>
              <a:spcAft>
                <a:spcPts val="0"/>
              </a:spcAft>
              <a:buSzPts val="900"/>
              <a:buNone/>
              <a:defRPr sz="1800"/>
            </a:lvl2pPr>
            <a:lvl3pPr lvl="2" algn="ctr" rtl="0">
              <a:lnSpc>
                <a:spcPct val="100000"/>
              </a:lnSpc>
              <a:spcBef>
                <a:spcPts val="0"/>
              </a:spcBef>
              <a:spcAft>
                <a:spcPts val="0"/>
              </a:spcAft>
              <a:buSzPts val="900"/>
              <a:buNone/>
              <a:defRPr sz="1800"/>
            </a:lvl3pPr>
            <a:lvl4pPr lvl="3" algn="ctr" rtl="0">
              <a:lnSpc>
                <a:spcPct val="100000"/>
              </a:lnSpc>
              <a:spcBef>
                <a:spcPts val="0"/>
              </a:spcBef>
              <a:spcAft>
                <a:spcPts val="0"/>
              </a:spcAft>
              <a:buSzPts val="900"/>
              <a:buNone/>
              <a:defRPr sz="1800"/>
            </a:lvl4pPr>
            <a:lvl5pPr lvl="4" algn="ctr" rtl="0">
              <a:lnSpc>
                <a:spcPct val="100000"/>
              </a:lnSpc>
              <a:spcBef>
                <a:spcPts val="0"/>
              </a:spcBef>
              <a:spcAft>
                <a:spcPts val="0"/>
              </a:spcAft>
              <a:buSzPts val="900"/>
              <a:buNone/>
              <a:defRPr sz="1800"/>
            </a:lvl5pPr>
            <a:lvl6pPr lvl="5" algn="ctr" rtl="0">
              <a:lnSpc>
                <a:spcPct val="100000"/>
              </a:lnSpc>
              <a:spcBef>
                <a:spcPts val="0"/>
              </a:spcBef>
              <a:spcAft>
                <a:spcPts val="0"/>
              </a:spcAft>
              <a:buSzPts val="900"/>
              <a:buNone/>
              <a:defRPr sz="1800"/>
            </a:lvl6pPr>
            <a:lvl7pPr lvl="6" algn="ctr" rtl="0">
              <a:lnSpc>
                <a:spcPct val="100000"/>
              </a:lnSpc>
              <a:spcBef>
                <a:spcPts val="0"/>
              </a:spcBef>
              <a:spcAft>
                <a:spcPts val="0"/>
              </a:spcAft>
              <a:buSzPts val="900"/>
              <a:buNone/>
              <a:defRPr sz="1800"/>
            </a:lvl7pPr>
            <a:lvl8pPr lvl="7" algn="ctr" rtl="0">
              <a:lnSpc>
                <a:spcPct val="100000"/>
              </a:lnSpc>
              <a:spcBef>
                <a:spcPts val="0"/>
              </a:spcBef>
              <a:spcAft>
                <a:spcPts val="0"/>
              </a:spcAft>
              <a:buSzPts val="900"/>
              <a:buNone/>
              <a:defRPr sz="1800"/>
            </a:lvl8pPr>
            <a:lvl9pPr lvl="8" algn="ctr" rtl="0">
              <a:lnSpc>
                <a:spcPct val="100000"/>
              </a:lnSpc>
              <a:spcBef>
                <a:spcPts val="0"/>
              </a:spcBef>
              <a:spcAft>
                <a:spcPts val="0"/>
              </a:spcAft>
              <a:buSzPts val="900"/>
              <a:buNone/>
              <a:defRPr sz="1800"/>
            </a:lvl9pPr>
          </a:lstStyle>
          <a:p>
            <a:endParaRPr/>
          </a:p>
        </p:txBody>
      </p:sp>
    </p:spTree>
    <p:extLst>
      <p:ext uri="{BB962C8B-B14F-4D97-AF65-F5344CB8AC3E}">
        <p14:creationId xmlns:p14="http://schemas.microsoft.com/office/powerpoint/2010/main" val="9414206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131"/>
        <p:cNvGrpSpPr/>
        <p:nvPr/>
      </p:nvGrpSpPr>
      <p:grpSpPr>
        <a:xfrm>
          <a:off x="0" y="0"/>
          <a:ext cx="0" cy="0"/>
          <a:chOff x="0" y="0"/>
          <a:chExt cx="0" cy="0"/>
        </a:xfrm>
      </p:grpSpPr>
      <p:sp>
        <p:nvSpPr>
          <p:cNvPr id="132" name="Google Shape;132;p14"/>
          <p:cNvSpPr txBox="1">
            <a:spLocks noGrp="1"/>
          </p:cNvSpPr>
          <p:nvPr>
            <p:ph type="title"/>
          </p:nvPr>
        </p:nvSpPr>
        <p:spPr>
          <a:xfrm>
            <a:off x="1440000" y="1080000"/>
            <a:ext cx="15408000" cy="6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7601"/>
            </a:lvl1pPr>
            <a:lvl2pPr lvl="1" algn="ctr" rtl="0">
              <a:spcBef>
                <a:spcPts val="0"/>
              </a:spcBef>
              <a:spcAft>
                <a:spcPts val="0"/>
              </a:spcAft>
              <a:buSzPts val="3800"/>
              <a:buNone/>
              <a:defRPr sz="7601"/>
            </a:lvl2pPr>
            <a:lvl3pPr lvl="2" algn="ctr" rtl="0">
              <a:spcBef>
                <a:spcPts val="0"/>
              </a:spcBef>
              <a:spcAft>
                <a:spcPts val="0"/>
              </a:spcAft>
              <a:buSzPts val="3800"/>
              <a:buNone/>
              <a:defRPr sz="7601"/>
            </a:lvl3pPr>
            <a:lvl4pPr lvl="3" algn="ctr" rtl="0">
              <a:spcBef>
                <a:spcPts val="0"/>
              </a:spcBef>
              <a:spcAft>
                <a:spcPts val="0"/>
              </a:spcAft>
              <a:buSzPts val="3800"/>
              <a:buNone/>
              <a:defRPr sz="7601"/>
            </a:lvl4pPr>
            <a:lvl5pPr lvl="4" algn="ctr" rtl="0">
              <a:spcBef>
                <a:spcPts val="0"/>
              </a:spcBef>
              <a:spcAft>
                <a:spcPts val="0"/>
              </a:spcAft>
              <a:buSzPts val="3800"/>
              <a:buNone/>
              <a:defRPr sz="7601"/>
            </a:lvl5pPr>
            <a:lvl6pPr lvl="5" algn="ctr" rtl="0">
              <a:spcBef>
                <a:spcPts val="0"/>
              </a:spcBef>
              <a:spcAft>
                <a:spcPts val="0"/>
              </a:spcAft>
              <a:buSzPts val="3800"/>
              <a:buNone/>
              <a:defRPr sz="7601"/>
            </a:lvl6pPr>
            <a:lvl7pPr lvl="6" algn="ctr" rtl="0">
              <a:spcBef>
                <a:spcPts val="0"/>
              </a:spcBef>
              <a:spcAft>
                <a:spcPts val="0"/>
              </a:spcAft>
              <a:buSzPts val="3800"/>
              <a:buNone/>
              <a:defRPr sz="7601"/>
            </a:lvl7pPr>
            <a:lvl8pPr lvl="7" algn="ctr" rtl="0">
              <a:spcBef>
                <a:spcPts val="0"/>
              </a:spcBef>
              <a:spcAft>
                <a:spcPts val="0"/>
              </a:spcAft>
              <a:buSzPts val="3800"/>
              <a:buNone/>
              <a:defRPr sz="7601"/>
            </a:lvl8pPr>
            <a:lvl9pPr lvl="8" algn="ctr" rtl="0">
              <a:spcBef>
                <a:spcPts val="0"/>
              </a:spcBef>
              <a:spcAft>
                <a:spcPts val="0"/>
              </a:spcAft>
              <a:buSzPts val="3800"/>
              <a:buNone/>
              <a:defRPr sz="7601"/>
            </a:lvl9pPr>
          </a:lstStyle>
          <a:p>
            <a:endParaRPr/>
          </a:p>
        </p:txBody>
      </p:sp>
      <p:sp>
        <p:nvSpPr>
          <p:cNvPr id="133" name="Google Shape;133;p14"/>
          <p:cNvSpPr txBox="1">
            <a:spLocks noGrp="1"/>
          </p:cNvSpPr>
          <p:nvPr>
            <p:ph type="subTitle" idx="1"/>
          </p:nvPr>
        </p:nvSpPr>
        <p:spPr>
          <a:xfrm>
            <a:off x="1614500" y="3610127"/>
            <a:ext cx="3550800" cy="125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2201"/>
            </a:lvl1pPr>
            <a:lvl2pPr lvl="1" algn="r" rtl="0">
              <a:lnSpc>
                <a:spcPct val="100000"/>
              </a:lnSpc>
              <a:spcBef>
                <a:spcPts val="0"/>
              </a:spcBef>
              <a:spcAft>
                <a:spcPts val="0"/>
              </a:spcAft>
              <a:buSzPts val="950"/>
              <a:buNone/>
              <a:defRPr sz="1901"/>
            </a:lvl2pPr>
            <a:lvl3pPr lvl="2" algn="r" rtl="0">
              <a:lnSpc>
                <a:spcPct val="100000"/>
              </a:lnSpc>
              <a:spcBef>
                <a:spcPts val="0"/>
              </a:spcBef>
              <a:spcAft>
                <a:spcPts val="0"/>
              </a:spcAft>
              <a:buSzPts val="950"/>
              <a:buNone/>
              <a:defRPr sz="1901"/>
            </a:lvl3pPr>
            <a:lvl4pPr lvl="3" algn="r" rtl="0">
              <a:lnSpc>
                <a:spcPct val="100000"/>
              </a:lnSpc>
              <a:spcBef>
                <a:spcPts val="0"/>
              </a:spcBef>
              <a:spcAft>
                <a:spcPts val="0"/>
              </a:spcAft>
              <a:buSzPts val="950"/>
              <a:buNone/>
              <a:defRPr sz="1901"/>
            </a:lvl4pPr>
            <a:lvl5pPr lvl="4" algn="r" rtl="0">
              <a:lnSpc>
                <a:spcPct val="100000"/>
              </a:lnSpc>
              <a:spcBef>
                <a:spcPts val="0"/>
              </a:spcBef>
              <a:spcAft>
                <a:spcPts val="0"/>
              </a:spcAft>
              <a:buSzPts val="950"/>
              <a:buNone/>
              <a:defRPr sz="1901"/>
            </a:lvl5pPr>
            <a:lvl6pPr lvl="5" algn="r" rtl="0">
              <a:lnSpc>
                <a:spcPct val="100000"/>
              </a:lnSpc>
              <a:spcBef>
                <a:spcPts val="0"/>
              </a:spcBef>
              <a:spcAft>
                <a:spcPts val="0"/>
              </a:spcAft>
              <a:buSzPts val="950"/>
              <a:buNone/>
              <a:defRPr sz="1901"/>
            </a:lvl6pPr>
            <a:lvl7pPr lvl="6" algn="r" rtl="0">
              <a:lnSpc>
                <a:spcPct val="100000"/>
              </a:lnSpc>
              <a:spcBef>
                <a:spcPts val="0"/>
              </a:spcBef>
              <a:spcAft>
                <a:spcPts val="0"/>
              </a:spcAft>
              <a:buSzPts val="950"/>
              <a:buNone/>
              <a:defRPr sz="1901"/>
            </a:lvl7pPr>
            <a:lvl8pPr lvl="7" algn="r" rtl="0">
              <a:lnSpc>
                <a:spcPct val="100000"/>
              </a:lnSpc>
              <a:spcBef>
                <a:spcPts val="0"/>
              </a:spcBef>
              <a:spcAft>
                <a:spcPts val="0"/>
              </a:spcAft>
              <a:buSzPts val="950"/>
              <a:buNone/>
              <a:defRPr sz="1901"/>
            </a:lvl8pPr>
            <a:lvl9pPr lvl="8" algn="r" rtl="0">
              <a:lnSpc>
                <a:spcPct val="100000"/>
              </a:lnSpc>
              <a:spcBef>
                <a:spcPts val="0"/>
              </a:spcBef>
              <a:spcAft>
                <a:spcPts val="0"/>
              </a:spcAft>
              <a:buSzPts val="950"/>
              <a:buNone/>
              <a:defRPr sz="1901"/>
            </a:lvl9pPr>
          </a:lstStyle>
          <a:p>
            <a:endParaRPr/>
          </a:p>
        </p:txBody>
      </p:sp>
      <p:sp>
        <p:nvSpPr>
          <p:cNvPr id="134" name="Google Shape;134;p14"/>
          <p:cNvSpPr txBox="1">
            <a:spLocks noGrp="1"/>
          </p:cNvSpPr>
          <p:nvPr>
            <p:ph type="subTitle" idx="2"/>
          </p:nvPr>
        </p:nvSpPr>
        <p:spPr>
          <a:xfrm>
            <a:off x="1614500" y="3001277"/>
            <a:ext cx="3550800" cy="855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3200" b="1"/>
            </a:lvl1pPr>
            <a:lvl2pPr lvl="1" algn="r" rtl="0">
              <a:lnSpc>
                <a:spcPct val="100000"/>
              </a:lnSpc>
              <a:spcBef>
                <a:spcPts val="0"/>
              </a:spcBef>
              <a:spcAft>
                <a:spcPts val="0"/>
              </a:spcAft>
              <a:buSzPts val="1600"/>
              <a:buNone/>
              <a:defRPr sz="3200" b="1"/>
            </a:lvl2pPr>
            <a:lvl3pPr lvl="2" algn="r" rtl="0">
              <a:lnSpc>
                <a:spcPct val="100000"/>
              </a:lnSpc>
              <a:spcBef>
                <a:spcPts val="0"/>
              </a:spcBef>
              <a:spcAft>
                <a:spcPts val="0"/>
              </a:spcAft>
              <a:buSzPts val="1600"/>
              <a:buNone/>
              <a:defRPr sz="3200" b="1"/>
            </a:lvl3pPr>
            <a:lvl4pPr lvl="3" algn="r" rtl="0">
              <a:lnSpc>
                <a:spcPct val="100000"/>
              </a:lnSpc>
              <a:spcBef>
                <a:spcPts val="0"/>
              </a:spcBef>
              <a:spcAft>
                <a:spcPts val="0"/>
              </a:spcAft>
              <a:buSzPts val="1600"/>
              <a:buNone/>
              <a:defRPr sz="3200" b="1"/>
            </a:lvl4pPr>
            <a:lvl5pPr lvl="4" algn="r" rtl="0">
              <a:lnSpc>
                <a:spcPct val="100000"/>
              </a:lnSpc>
              <a:spcBef>
                <a:spcPts val="0"/>
              </a:spcBef>
              <a:spcAft>
                <a:spcPts val="0"/>
              </a:spcAft>
              <a:buSzPts val="1600"/>
              <a:buNone/>
              <a:defRPr sz="3200" b="1"/>
            </a:lvl5pPr>
            <a:lvl6pPr lvl="5" algn="r" rtl="0">
              <a:lnSpc>
                <a:spcPct val="100000"/>
              </a:lnSpc>
              <a:spcBef>
                <a:spcPts val="0"/>
              </a:spcBef>
              <a:spcAft>
                <a:spcPts val="0"/>
              </a:spcAft>
              <a:buSzPts val="1600"/>
              <a:buNone/>
              <a:defRPr sz="3200" b="1"/>
            </a:lvl6pPr>
            <a:lvl7pPr lvl="6" algn="r" rtl="0">
              <a:lnSpc>
                <a:spcPct val="100000"/>
              </a:lnSpc>
              <a:spcBef>
                <a:spcPts val="0"/>
              </a:spcBef>
              <a:spcAft>
                <a:spcPts val="0"/>
              </a:spcAft>
              <a:buSzPts val="1600"/>
              <a:buNone/>
              <a:defRPr sz="3200" b="1"/>
            </a:lvl7pPr>
            <a:lvl8pPr lvl="7" algn="r" rtl="0">
              <a:lnSpc>
                <a:spcPct val="100000"/>
              </a:lnSpc>
              <a:spcBef>
                <a:spcPts val="0"/>
              </a:spcBef>
              <a:spcAft>
                <a:spcPts val="0"/>
              </a:spcAft>
              <a:buSzPts val="1600"/>
              <a:buNone/>
              <a:defRPr sz="3200" b="1"/>
            </a:lvl8pPr>
            <a:lvl9pPr lvl="8" algn="r" rtl="0">
              <a:lnSpc>
                <a:spcPct val="100000"/>
              </a:lnSpc>
              <a:spcBef>
                <a:spcPts val="0"/>
              </a:spcBef>
              <a:spcAft>
                <a:spcPts val="0"/>
              </a:spcAft>
              <a:buSzPts val="1600"/>
              <a:buNone/>
              <a:defRPr sz="3200" b="1"/>
            </a:lvl9pPr>
          </a:lstStyle>
          <a:p>
            <a:endParaRPr/>
          </a:p>
        </p:txBody>
      </p:sp>
      <p:sp>
        <p:nvSpPr>
          <p:cNvPr id="135" name="Google Shape;135;p14"/>
          <p:cNvSpPr txBox="1">
            <a:spLocks noGrp="1"/>
          </p:cNvSpPr>
          <p:nvPr>
            <p:ph type="subTitle" idx="3"/>
          </p:nvPr>
        </p:nvSpPr>
        <p:spPr>
          <a:xfrm>
            <a:off x="1614500" y="5656200"/>
            <a:ext cx="3550800" cy="125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2201">
                <a:solidFill>
                  <a:schemeClr val="dk2"/>
                </a:solidFill>
              </a:defRPr>
            </a:lvl1pPr>
            <a:lvl2pPr lvl="1" algn="r" rtl="0">
              <a:lnSpc>
                <a:spcPct val="100000"/>
              </a:lnSpc>
              <a:spcBef>
                <a:spcPts val="0"/>
              </a:spcBef>
              <a:spcAft>
                <a:spcPts val="0"/>
              </a:spcAft>
              <a:buSzPts val="950"/>
              <a:buNone/>
              <a:defRPr sz="1901"/>
            </a:lvl2pPr>
            <a:lvl3pPr lvl="2" algn="r" rtl="0">
              <a:lnSpc>
                <a:spcPct val="100000"/>
              </a:lnSpc>
              <a:spcBef>
                <a:spcPts val="0"/>
              </a:spcBef>
              <a:spcAft>
                <a:spcPts val="0"/>
              </a:spcAft>
              <a:buSzPts val="950"/>
              <a:buNone/>
              <a:defRPr sz="1901"/>
            </a:lvl3pPr>
            <a:lvl4pPr lvl="3" algn="r" rtl="0">
              <a:lnSpc>
                <a:spcPct val="100000"/>
              </a:lnSpc>
              <a:spcBef>
                <a:spcPts val="0"/>
              </a:spcBef>
              <a:spcAft>
                <a:spcPts val="0"/>
              </a:spcAft>
              <a:buSzPts val="950"/>
              <a:buNone/>
              <a:defRPr sz="1901"/>
            </a:lvl4pPr>
            <a:lvl5pPr lvl="4" algn="r" rtl="0">
              <a:lnSpc>
                <a:spcPct val="100000"/>
              </a:lnSpc>
              <a:spcBef>
                <a:spcPts val="0"/>
              </a:spcBef>
              <a:spcAft>
                <a:spcPts val="0"/>
              </a:spcAft>
              <a:buSzPts val="950"/>
              <a:buNone/>
              <a:defRPr sz="1901"/>
            </a:lvl5pPr>
            <a:lvl6pPr lvl="5" algn="r" rtl="0">
              <a:lnSpc>
                <a:spcPct val="100000"/>
              </a:lnSpc>
              <a:spcBef>
                <a:spcPts val="0"/>
              </a:spcBef>
              <a:spcAft>
                <a:spcPts val="0"/>
              </a:spcAft>
              <a:buSzPts val="950"/>
              <a:buNone/>
              <a:defRPr sz="1901"/>
            </a:lvl6pPr>
            <a:lvl7pPr lvl="6" algn="r" rtl="0">
              <a:lnSpc>
                <a:spcPct val="100000"/>
              </a:lnSpc>
              <a:spcBef>
                <a:spcPts val="0"/>
              </a:spcBef>
              <a:spcAft>
                <a:spcPts val="0"/>
              </a:spcAft>
              <a:buSzPts val="950"/>
              <a:buNone/>
              <a:defRPr sz="1901"/>
            </a:lvl7pPr>
            <a:lvl8pPr lvl="7" algn="r" rtl="0">
              <a:lnSpc>
                <a:spcPct val="100000"/>
              </a:lnSpc>
              <a:spcBef>
                <a:spcPts val="0"/>
              </a:spcBef>
              <a:spcAft>
                <a:spcPts val="0"/>
              </a:spcAft>
              <a:buSzPts val="950"/>
              <a:buNone/>
              <a:defRPr sz="1901"/>
            </a:lvl8pPr>
            <a:lvl9pPr lvl="8" algn="r" rtl="0">
              <a:lnSpc>
                <a:spcPct val="100000"/>
              </a:lnSpc>
              <a:spcBef>
                <a:spcPts val="0"/>
              </a:spcBef>
              <a:spcAft>
                <a:spcPts val="0"/>
              </a:spcAft>
              <a:buSzPts val="950"/>
              <a:buNone/>
              <a:defRPr sz="1901"/>
            </a:lvl9pPr>
          </a:lstStyle>
          <a:p>
            <a:endParaRPr/>
          </a:p>
        </p:txBody>
      </p:sp>
      <p:sp>
        <p:nvSpPr>
          <p:cNvPr id="136" name="Google Shape;136;p14"/>
          <p:cNvSpPr txBox="1">
            <a:spLocks noGrp="1"/>
          </p:cNvSpPr>
          <p:nvPr>
            <p:ph type="subTitle" idx="4"/>
          </p:nvPr>
        </p:nvSpPr>
        <p:spPr>
          <a:xfrm>
            <a:off x="1614500" y="5047350"/>
            <a:ext cx="3550800" cy="855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3200" b="1"/>
            </a:lvl1pPr>
            <a:lvl2pPr lvl="1" algn="r" rtl="0">
              <a:lnSpc>
                <a:spcPct val="100000"/>
              </a:lnSpc>
              <a:spcBef>
                <a:spcPts val="0"/>
              </a:spcBef>
              <a:spcAft>
                <a:spcPts val="0"/>
              </a:spcAft>
              <a:buSzPts val="1600"/>
              <a:buNone/>
              <a:defRPr sz="3200" b="1"/>
            </a:lvl2pPr>
            <a:lvl3pPr lvl="2" algn="r" rtl="0">
              <a:lnSpc>
                <a:spcPct val="100000"/>
              </a:lnSpc>
              <a:spcBef>
                <a:spcPts val="0"/>
              </a:spcBef>
              <a:spcAft>
                <a:spcPts val="0"/>
              </a:spcAft>
              <a:buSzPts val="1600"/>
              <a:buNone/>
              <a:defRPr sz="3200" b="1"/>
            </a:lvl3pPr>
            <a:lvl4pPr lvl="3" algn="r" rtl="0">
              <a:lnSpc>
                <a:spcPct val="100000"/>
              </a:lnSpc>
              <a:spcBef>
                <a:spcPts val="0"/>
              </a:spcBef>
              <a:spcAft>
                <a:spcPts val="0"/>
              </a:spcAft>
              <a:buSzPts val="1600"/>
              <a:buNone/>
              <a:defRPr sz="3200" b="1"/>
            </a:lvl4pPr>
            <a:lvl5pPr lvl="4" algn="r" rtl="0">
              <a:lnSpc>
                <a:spcPct val="100000"/>
              </a:lnSpc>
              <a:spcBef>
                <a:spcPts val="0"/>
              </a:spcBef>
              <a:spcAft>
                <a:spcPts val="0"/>
              </a:spcAft>
              <a:buSzPts val="1600"/>
              <a:buNone/>
              <a:defRPr sz="3200" b="1"/>
            </a:lvl5pPr>
            <a:lvl6pPr lvl="5" algn="r" rtl="0">
              <a:lnSpc>
                <a:spcPct val="100000"/>
              </a:lnSpc>
              <a:spcBef>
                <a:spcPts val="0"/>
              </a:spcBef>
              <a:spcAft>
                <a:spcPts val="0"/>
              </a:spcAft>
              <a:buSzPts val="1600"/>
              <a:buNone/>
              <a:defRPr sz="3200" b="1"/>
            </a:lvl6pPr>
            <a:lvl7pPr lvl="6" algn="r" rtl="0">
              <a:lnSpc>
                <a:spcPct val="100000"/>
              </a:lnSpc>
              <a:spcBef>
                <a:spcPts val="0"/>
              </a:spcBef>
              <a:spcAft>
                <a:spcPts val="0"/>
              </a:spcAft>
              <a:buSzPts val="1600"/>
              <a:buNone/>
              <a:defRPr sz="3200" b="1"/>
            </a:lvl7pPr>
            <a:lvl8pPr lvl="7" algn="r" rtl="0">
              <a:lnSpc>
                <a:spcPct val="100000"/>
              </a:lnSpc>
              <a:spcBef>
                <a:spcPts val="0"/>
              </a:spcBef>
              <a:spcAft>
                <a:spcPts val="0"/>
              </a:spcAft>
              <a:buSzPts val="1600"/>
              <a:buNone/>
              <a:defRPr sz="3200" b="1"/>
            </a:lvl8pPr>
            <a:lvl9pPr lvl="8" algn="r" rtl="0">
              <a:lnSpc>
                <a:spcPct val="100000"/>
              </a:lnSpc>
              <a:spcBef>
                <a:spcPts val="0"/>
              </a:spcBef>
              <a:spcAft>
                <a:spcPts val="0"/>
              </a:spcAft>
              <a:buSzPts val="1600"/>
              <a:buNone/>
              <a:defRPr sz="3200" b="1"/>
            </a:lvl9pPr>
          </a:lstStyle>
          <a:p>
            <a:endParaRPr/>
          </a:p>
        </p:txBody>
      </p:sp>
      <p:sp>
        <p:nvSpPr>
          <p:cNvPr id="137" name="Google Shape;137;p14"/>
          <p:cNvSpPr txBox="1">
            <a:spLocks noGrp="1"/>
          </p:cNvSpPr>
          <p:nvPr>
            <p:ph type="subTitle" idx="5"/>
          </p:nvPr>
        </p:nvSpPr>
        <p:spPr>
          <a:xfrm>
            <a:off x="1614500" y="7702277"/>
            <a:ext cx="3550800" cy="125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2201">
                <a:solidFill>
                  <a:schemeClr val="dk2"/>
                </a:solidFill>
              </a:defRPr>
            </a:lvl1pPr>
            <a:lvl2pPr lvl="1" algn="r" rtl="0">
              <a:lnSpc>
                <a:spcPct val="100000"/>
              </a:lnSpc>
              <a:spcBef>
                <a:spcPts val="0"/>
              </a:spcBef>
              <a:spcAft>
                <a:spcPts val="0"/>
              </a:spcAft>
              <a:buSzPts val="950"/>
              <a:buNone/>
              <a:defRPr sz="1901"/>
            </a:lvl2pPr>
            <a:lvl3pPr lvl="2" algn="r" rtl="0">
              <a:lnSpc>
                <a:spcPct val="100000"/>
              </a:lnSpc>
              <a:spcBef>
                <a:spcPts val="0"/>
              </a:spcBef>
              <a:spcAft>
                <a:spcPts val="0"/>
              </a:spcAft>
              <a:buSzPts val="950"/>
              <a:buNone/>
              <a:defRPr sz="1901"/>
            </a:lvl3pPr>
            <a:lvl4pPr lvl="3" algn="r" rtl="0">
              <a:lnSpc>
                <a:spcPct val="100000"/>
              </a:lnSpc>
              <a:spcBef>
                <a:spcPts val="0"/>
              </a:spcBef>
              <a:spcAft>
                <a:spcPts val="0"/>
              </a:spcAft>
              <a:buSzPts val="950"/>
              <a:buNone/>
              <a:defRPr sz="1901"/>
            </a:lvl4pPr>
            <a:lvl5pPr lvl="4" algn="r" rtl="0">
              <a:lnSpc>
                <a:spcPct val="100000"/>
              </a:lnSpc>
              <a:spcBef>
                <a:spcPts val="0"/>
              </a:spcBef>
              <a:spcAft>
                <a:spcPts val="0"/>
              </a:spcAft>
              <a:buSzPts val="950"/>
              <a:buNone/>
              <a:defRPr sz="1901"/>
            </a:lvl5pPr>
            <a:lvl6pPr lvl="5" algn="r" rtl="0">
              <a:lnSpc>
                <a:spcPct val="100000"/>
              </a:lnSpc>
              <a:spcBef>
                <a:spcPts val="0"/>
              </a:spcBef>
              <a:spcAft>
                <a:spcPts val="0"/>
              </a:spcAft>
              <a:buSzPts val="950"/>
              <a:buNone/>
              <a:defRPr sz="1901"/>
            </a:lvl6pPr>
            <a:lvl7pPr lvl="6" algn="r" rtl="0">
              <a:lnSpc>
                <a:spcPct val="100000"/>
              </a:lnSpc>
              <a:spcBef>
                <a:spcPts val="0"/>
              </a:spcBef>
              <a:spcAft>
                <a:spcPts val="0"/>
              </a:spcAft>
              <a:buSzPts val="950"/>
              <a:buNone/>
              <a:defRPr sz="1901"/>
            </a:lvl7pPr>
            <a:lvl8pPr lvl="7" algn="r" rtl="0">
              <a:lnSpc>
                <a:spcPct val="100000"/>
              </a:lnSpc>
              <a:spcBef>
                <a:spcPts val="0"/>
              </a:spcBef>
              <a:spcAft>
                <a:spcPts val="0"/>
              </a:spcAft>
              <a:buSzPts val="950"/>
              <a:buNone/>
              <a:defRPr sz="1901"/>
            </a:lvl8pPr>
            <a:lvl9pPr lvl="8" algn="r" rtl="0">
              <a:lnSpc>
                <a:spcPct val="100000"/>
              </a:lnSpc>
              <a:spcBef>
                <a:spcPts val="0"/>
              </a:spcBef>
              <a:spcAft>
                <a:spcPts val="0"/>
              </a:spcAft>
              <a:buSzPts val="950"/>
              <a:buNone/>
              <a:defRPr sz="1901"/>
            </a:lvl9pPr>
          </a:lstStyle>
          <a:p>
            <a:endParaRPr/>
          </a:p>
        </p:txBody>
      </p:sp>
      <p:sp>
        <p:nvSpPr>
          <p:cNvPr id="138" name="Google Shape;138;p14"/>
          <p:cNvSpPr txBox="1">
            <a:spLocks noGrp="1"/>
          </p:cNvSpPr>
          <p:nvPr>
            <p:ph type="subTitle" idx="6"/>
          </p:nvPr>
        </p:nvSpPr>
        <p:spPr>
          <a:xfrm>
            <a:off x="1614500" y="7093427"/>
            <a:ext cx="3550800" cy="855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3200" b="1"/>
            </a:lvl1pPr>
            <a:lvl2pPr lvl="1" algn="r" rtl="0">
              <a:lnSpc>
                <a:spcPct val="100000"/>
              </a:lnSpc>
              <a:spcBef>
                <a:spcPts val="0"/>
              </a:spcBef>
              <a:spcAft>
                <a:spcPts val="0"/>
              </a:spcAft>
              <a:buSzPts val="1600"/>
              <a:buNone/>
              <a:defRPr sz="3200" b="1"/>
            </a:lvl2pPr>
            <a:lvl3pPr lvl="2" algn="r" rtl="0">
              <a:lnSpc>
                <a:spcPct val="100000"/>
              </a:lnSpc>
              <a:spcBef>
                <a:spcPts val="0"/>
              </a:spcBef>
              <a:spcAft>
                <a:spcPts val="0"/>
              </a:spcAft>
              <a:buSzPts val="1600"/>
              <a:buNone/>
              <a:defRPr sz="3200" b="1"/>
            </a:lvl3pPr>
            <a:lvl4pPr lvl="3" algn="r" rtl="0">
              <a:lnSpc>
                <a:spcPct val="100000"/>
              </a:lnSpc>
              <a:spcBef>
                <a:spcPts val="0"/>
              </a:spcBef>
              <a:spcAft>
                <a:spcPts val="0"/>
              </a:spcAft>
              <a:buSzPts val="1600"/>
              <a:buNone/>
              <a:defRPr sz="3200" b="1"/>
            </a:lvl4pPr>
            <a:lvl5pPr lvl="4" algn="r" rtl="0">
              <a:lnSpc>
                <a:spcPct val="100000"/>
              </a:lnSpc>
              <a:spcBef>
                <a:spcPts val="0"/>
              </a:spcBef>
              <a:spcAft>
                <a:spcPts val="0"/>
              </a:spcAft>
              <a:buSzPts val="1600"/>
              <a:buNone/>
              <a:defRPr sz="3200" b="1"/>
            </a:lvl5pPr>
            <a:lvl6pPr lvl="5" algn="r" rtl="0">
              <a:lnSpc>
                <a:spcPct val="100000"/>
              </a:lnSpc>
              <a:spcBef>
                <a:spcPts val="0"/>
              </a:spcBef>
              <a:spcAft>
                <a:spcPts val="0"/>
              </a:spcAft>
              <a:buSzPts val="1600"/>
              <a:buNone/>
              <a:defRPr sz="3200" b="1"/>
            </a:lvl6pPr>
            <a:lvl7pPr lvl="6" algn="r" rtl="0">
              <a:lnSpc>
                <a:spcPct val="100000"/>
              </a:lnSpc>
              <a:spcBef>
                <a:spcPts val="0"/>
              </a:spcBef>
              <a:spcAft>
                <a:spcPts val="0"/>
              </a:spcAft>
              <a:buSzPts val="1600"/>
              <a:buNone/>
              <a:defRPr sz="3200" b="1"/>
            </a:lvl7pPr>
            <a:lvl8pPr lvl="7" algn="r" rtl="0">
              <a:lnSpc>
                <a:spcPct val="100000"/>
              </a:lnSpc>
              <a:spcBef>
                <a:spcPts val="0"/>
              </a:spcBef>
              <a:spcAft>
                <a:spcPts val="0"/>
              </a:spcAft>
              <a:buSzPts val="1600"/>
              <a:buNone/>
              <a:defRPr sz="3200" b="1"/>
            </a:lvl8pPr>
            <a:lvl9pPr lvl="8" algn="r" rtl="0">
              <a:lnSpc>
                <a:spcPct val="100000"/>
              </a:lnSpc>
              <a:spcBef>
                <a:spcPts val="0"/>
              </a:spcBef>
              <a:spcAft>
                <a:spcPts val="0"/>
              </a:spcAft>
              <a:buSzPts val="1600"/>
              <a:buNone/>
              <a:defRPr sz="3200" b="1"/>
            </a:lvl9pPr>
          </a:lstStyle>
          <a:p>
            <a:endParaRPr/>
          </a:p>
        </p:txBody>
      </p:sp>
      <p:sp>
        <p:nvSpPr>
          <p:cNvPr id="139" name="Google Shape;139;p14"/>
          <p:cNvSpPr txBox="1">
            <a:spLocks noGrp="1"/>
          </p:cNvSpPr>
          <p:nvPr>
            <p:ph type="subTitle" idx="7"/>
          </p:nvPr>
        </p:nvSpPr>
        <p:spPr>
          <a:xfrm>
            <a:off x="13095851" y="3610127"/>
            <a:ext cx="3550800" cy="125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2201"/>
            </a:lvl1pPr>
            <a:lvl2pPr lvl="1" rtl="0">
              <a:lnSpc>
                <a:spcPct val="100000"/>
              </a:lnSpc>
              <a:spcBef>
                <a:spcPts val="0"/>
              </a:spcBef>
              <a:spcAft>
                <a:spcPts val="0"/>
              </a:spcAft>
              <a:buSzPts val="950"/>
              <a:buNone/>
              <a:defRPr sz="1901"/>
            </a:lvl2pPr>
            <a:lvl3pPr lvl="2" rtl="0">
              <a:lnSpc>
                <a:spcPct val="100000"/>
              </a:lnSpc>
              <a:spcBef>
                <a:spcPts val="0"/>
              </a:spcBef>
              <a:spcAft>
                <a:spcPts val="0"/>
              </a:spcAft>
              <a:buSzPts val="950"/>
              <a:buNone/>
              <a:defRPr sz="1901"/>
            </a:lvl3pPr>
            <a:lvl4pPr lvl="3" rtl="0">
              <a:lnSpc>
                <a:spcPct val="100000"/>
              </a:lnSpc>
              <a:spcBef>
                <a:spcPts val="0"/>
              </a:spcBef>
              <a:spcAft>
                <a:spcPts val="0"/>
              </a:spcAft>
              <a:buSzPts val="950"/>
              <a:buNone/>
              <a:defRPr sz="1901"/>
            </a:lvl4pPr>
            <a:lvl5pPr lvl="4" rtl="0">
              <a:lnSpc>
                <a:spcPct val="100000"/>
              </a:lnSpc>
              <a:spcBef>
                <a:spcPts val="0"/>
              </a:spcBef>
              <a:spcAft>
                <a:spcPts val="0"/>
              </a:spcAft>
              <a:buSzPts val="950"/>
              <a:buNone/>
              <a:defRPr sz="1901"/>
            </a:lvl5pPr>
            <a:lvl6pPr lvl="5" rtl="0">
              <a:lnSpc>
                <a:spcPct val="100000"/>
              </a:lnSpc>
              <a:spcBef>
                <a:spcPts val="0"/>
              </a:spcBef>
              <a:spcAft>
                <a:spcPts val="0"/>
              </a:spcAft>
              <a:buSzPts val="950"/>
              <a:buNone/>
              <a:defRPr sz="1901"/>
            </a:lvl6pPr>
            <a:lvl7pPr lvl="6" rtl="0">
              <a:lnSpc>
                <a:spcPct val="100000"/>
              </a:lnSpc>
              <a:spcBef>
                <a:spcPts val="0"/>
              </a:spcBef>
              <a:spcAft>
                <a:spcPts val="0"/>
              </a:spcAft>
              <a:buSzPts val="950"/>
              <a:buNone/>
              <a:defRPr sz="1901"/>
            </a:lvl7pPr>
            <a:lvl8pPr lvl="7" rtl="0">
              <a:lnSpc>
                <a:spcPct val="100000"/>
              </a:lnSpc>
              <a:spcBef>
                <a:spcPts val="0"/>
              </a:spcBef>
              <a:spcAft>
                <a:spcPts val="0"/>
              </a:spcAft>
              <a:buSzPts val="950"/>
              <a:buNone/>
              <a:defRPr sz="1901"/>
            </a:lvl8pPr>
            <a:lvl9pPr lvl="8" rtl="0">
              <a:lnSpc>
                <a:spcPct val="100000"/>
              </a:lnSpc>
              <a:spcBef>
                <a:spcPts val="0"/>
              </a:spcBef>
              <a:spcAft>
                <a:spcPts val="0"/>
              </a:spcAft>
              <a:buSzPts val="950"/>
              <a:buNone/>
              <a:defRPr sz="1901"/>
            </a:lvl9pPr>
          </a:lstStyle>
          <a:p>
            <a:endParaRPr/>
          </a:p>
        </p:txBody>
      </p:sp>
      <p:sp>
        <p:nvSpPr>
          <p:cNvPr id="140" name="Google Shape;140;p14"/>
          <p:cNvSpPr txBox="1">
            <a:spLocks noGrp="1"/>
          </p:cNvSpPr>
          <p:nvPr>
            <p:ph type="subTitle" idx="8"/>
          </p:nvPr>
        </p:nvSpPr>
        <p:spPr>
          <a:xfrm>
            <a:off x="13095851" y="3001277"/>
            <a:ext cx="3550800" cy="8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3200" b="1"/>
            </a:lvl1pPr>
            <a:lvl2pPr lvl="1" rtl="0">
              <a:lnSpc>
                <a:spcPct val="100000"/>
              </a:lnSpc>
              <a:spcBef>
                <a:spcPts val="0"/>
              </a:spcBef>
              <a:spcAft>
                <a:spcPts val="0"/>
              </a:spcAft>
              <a:buSzPts val="1600"/>
              <a:buNone/>
              <a:defRPr sz="3200" b="1"/>
            </a:lvl2pPr>
            <a:lvl3pPr lvl="2" rtl="0">
              <a:lnSpc>
                <a:spcPct val="100000"/>
              </a:lnSpc>
              <a:spcBef>
                <a:spcPts val="0"/>
              </a:spcBef>
              <a:spcAft>
                <a:spcPts val="0"/>
              </a:spcAft>
              <a:buSzPts val="1600"/>
              <a:buNone/>
              <a:defRPr sz="3200" b="1"/>
            </a:lvl3pPr>
            <a:lvl4pPr lvl="3" rtl="0">
              <a:lnSpc>
                <a:spcPct val="100000"/>
              </a:lnSpc>
              <a:spcBef>
                <a:spcPts val="0"/>
              </a:spcBef>
              <a:spcAft>
                <a:spcPts val="0"/>
              </a:spcAft>
              <a:buSzPts val="1600"/>
              <a:buNone/>
              <a:defRPr sz="3200" b="1"/>
            </a:lvl4pPr>
            <a:lvl5pPr lvl="4" rtl="0">
              <a:lnSpc>
                <a:spcPct val="100000"/>
              </a:lnSpc>
              <a:spcBef>
                <a:spcPts val="0"/>
              </a:spcBef>
              <a:spcAft>
                <a:spcPts val="0"/>
              </a:spcAft>
              <a:buSzPts val="1600"/>
              <a:buNone/>
              <a:defRPr sz="3200" b="1"/>
            </a:lvl5pPr>
            <a:lvl6pPr lvl="5" rtl="0">
              <a:lnSpc>
                <a:spcPct val="100000"/>
              </a:lnSpc>
              <a:spcBef>
                <a:spcPts val="0"/>
              </a:spcBef>
              <a:spcAft>
                <a:spcPts val="0"/>
              </a:spcAft>
              <a:buSzPts val="1600"/>
              <a:buNone/>
              <a:defRPr sz="3200" b="1"/>
            </a:lvl6pPr>
            <a:lvl7pPr lvl="6" rtl="0">
              <a:lnSpc>
                <a:spcPct val="100000"/>
              </a:lnSpc>
              <a:spcBef>
                <a:spcPts val="0"/>
              </a:spcBef>
              <a:spcAft>
                <a:spcPts val="0"/>
              </a:spcAft>
              <a:buSzPts val="1600"/>
              <a:buNone/>
              <a:defRPr sz="3200" b="1"/>
            </a:lvl7pPr>
            <a:lvl8pPr lvl="7" rtl="0">
              <a:lnSpc>
                <a:spcPct val="100000"/>
              </a:lnSpc>
              <a:spcBef>
                <a:spcPts val="0"/>
              </a:spcBef>
              <a:spcAft>
                <a:spcPts val="0"/>
              </a:spcAft>
              <a:buSzPts val="1600"/>
              <a:buNone/>
              <a:defRPr sz="3200" b="1"/>
            </a:lvl8pPr>
            <a:lvl9pPr lvl="8" rtl="0">
              <a:lnSpc>
                <a:spcPct val="100000"/>
              </a:lnSpc>
              <a:spcBef>
                <a:spcPts val="0"/>
              </a:spcBef>
              <a:spcAft>
                <a:spcPts val="0"/>
              </a:spcAft>
              <a:buSzPts val="1600"/>
              <a:buNone/>
              <a:defRPr sz="3200" b="1"/>
            </a:lvl9pPr>
          </a:lstStyle>
          <a:p>
            <a:endParaRPr/>
          </a:p>
        </p:txBody>
      </p:sp>
      <p:sp>
        <p:nvSpPr>
          <p:cNvPr id="141" name="Google Shape;141;p14"/>
          <p:cNvSpPr txBox="1">
            <a:spLocks noGrp="1"/>
          </p:cNvSpPr>
          <p:nvPr>
            <p:ph type="subTitle" idx="9"/>
          </p:nvPr>
        </p:nvSpPr>
        <p:spPr>
          <a:xfrm>
            <a:off x="13095851" y="5656200"/>
            <a:ext cx="3550800" cy="125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2201">
                <a:solidFill>
                  <a:schemeClr val="dk2"/>
                </a:solidFill>
              </a:defRPr>
            </a:lvl1pPr>
            <a:lvl2pPr lvl="1" rtl="0">
              <a:lnSpc>
                <a:spcPct val="100000"/>
              </a:lnSpc>
              <a:spcBef>
                <a:spcPts val="0"/>
              </a:spcBef>
              <a:spcAft>
                <a:spcPts val="0"/>
              </a:spcAft>
              <a:buSzPts val="950"/>
              <a:buNone/>
              <a:defRPr sz="1901"/>
            </a:lvl2pPr>
            <a:lvl3pPr lvl="2" rtl="0">
              <a:lnSpc>
                <a:spcPct val="100000"/>
              </a:lnSpc>
              <a:spcBef>
                <a:spcPts val="0"/>
              </a:spcBef>
              <a:spcAft>
                <a:spcPts val="0"/>
              </a:spcAft>
              <a:buSzPts val="950"/>
              <a:buNone/>
              <a:defRPr sz="1901"/>
            </a:lvl3pPr>
            <a:lvl4pPr lvl="3" rtl="0">
              <a:lnSpc>
                <a:spcPct val="100000"/>
              </a:lnSpc>
              <a:spcBef>
                <a:spcPts val="0"/>
              </a:spcBef>
              <a:spcAft>
                <a:spcPts val="0"/>
              </a:spcAft>
              <a:buSzPts val="950"/>
              <a:buNone/>
              <a:defRPr sz="1901"/>
            </a:lvl4pPr>
            <a:lvl5pPr lvl="4" rtl="0">
              <a:lnSpc>
                <a:spcPct val="100000"/>
              </a:lnSpc>
              <a:spcBef>
                <a:spcPts val="0"/>
              </a:spcBef>
              <a:spcAft>
                <a:spcPts val="0"/>
              </a:spcAft>
              <a:buSzPts val="950"/>
              <a:buNone/>
              <a:defRPr sz="1901"/>
            </a:lvl5pPr>
            <a:lvl6pPr lvl="5" rtl="0">
              <a:lnSpc>
                <a:spcPct val="100000"/>
              </a:lnSpc>
              <a:spcBef>
                <a:spcPts val="0"/>
              </a:spcBef>
              <a:spcAft>
                <a:spcPts val="0"/>
              </a:spcAft>
              <a:buSzPts val="950"/>
              <a:buNone/>
              <a:defRPr sz="1901"/>
            </a:lvl6pPr>
            <a:lvl7pPr lvl="6" rtl="0">
              <a:lnSpc>
                <a:spcPct val="100000"/>
              </a:lnSpc>
              <a:spcBef>
                <a:spcPts val="0"/>
              </a:spcBef>
              <a:spcAft>
                <a:spcPts val="0"/>
              </a:spcAft>
              <a:buSzPts val="950"/>
              <a:buNone/>
              <a:defRPr sz="1901"/>
            </a:lvl7pPr>
            <a:lvl8pPr lvl="7" rtl="0">
              <a:lnSpc>
                <a:spcPct val="100000"/>
              </a:lnSpc>
              <a:spcBef>
                <a:spcPts val="0"/>
              </a:spcBef>
              <a:spcAft>
                <a:spcPts val="0"/>
              </a:spcAft>
              <a:buSzPts val="950"/>
              <a:buNone/>
              <a:defRPr sz="1901"/>
            </a:lvl8pPr>
            <a:lvl9pPr lvl="8" rtl="0">
              <a:lnSpc>
                <a:spcPct val="100000"/>
              </a:lnSpc>
              <a:spcBef>
                <a:spcPts val="0"/>
              </a:spcBef>
              <a:spcAft>
                <a:spcPts val="0"/>
              </a:spcAft>
              <a:buSzPts val="950"/>
              <a:buNone/>
              <a:defRPr sz="1901"/>
            </a:lvl9pPr>
          </a:lstStyle>
          <a:p>
            <a:endParaRPr/>
          </a:p>
        </p:txBody>
      </p:sp>
      <p:sp>
        <p:nvSpPr>
          <p:cNvPr id="142" name="Google Shape;142;p14"/>
          <p:cNvSpPr txBox="1">
            <a:spLocks noGrp="1"/>
          </p:cNvSpPr>
          <p:nvPr>
            <p:ph type="subTitle" idx="13"/>
          </p:nvPr>
        </p:nvSpPr>
        <p:spPr>
          <a:xfrm>
            <a:off x="13095851" y="5047350"/>
            <a:ext cx="3550800" cy="8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3200" b="1"/>
            </a:lvl1pPr>
            <a:lvl2pPr lvl="1" rtl="0">
              <a:lnSpc>
                <a:spcPct val="100000"/>
              </a:lnSpc>
              <a:spcBef>
                <a:spcPts val="0"/>
              </a:spcBef>
              <a:spcAft>
                <a:spcPts val="0"/>
              </a:spcAft>
              <a:buSzPts val="1600"/>
              <a:buNone/>
              <a:defRPr sz="3200" b="1"/>
            </a:lvl2pPr>
            <a:lvl3pPr lvl="2" rtl="0">
              <a:lnSpc>
                <a:spcPct val="100000"/>
              </a:lnSpc>
              <a:spcBef>
                <a:spcPts val="0"/>
              </a:spcBef>
              <a:spcAft>
                <a:spcPts val="0"/>
              </a:spcAft>
              <a:buSzPts val="1600"/>
              <a:buNone/>
              <a:defRPr sz="3200" b="1"/>
            </a:lvl3pPr>
            <a:lvl4pPr lvl="3" rtl="0">
              <a:lnSpc>
                <a:spcPct val="100000"/>
              </a:lnSpc>
              <a:spcBef>
                <a:spcPts val="0"/>
              </a:spcBef>
              <a:spcAft>
                <a:spcPts val="0"/>
              </a:spcAft>
              <a:buSzPts val="1600"/>
              <a:buNone/>
              <a:defRPr sz="3200" b="1"/>
            </a:lvl4pPr>
            <a:lvl5pPr lvl="4" rtl="0">
              <a:lnSpc>
                <a:spcPct val="100000"/>
              </a:lnSpc>
              <a:spcBef>
                <a:spcPts val="0"/>
              </a:spcBef>
              <a:spcAft>
                <a:spcPts val="0"/>
              </a:spcAft>
              <a:buSzPts val="1600"/>
              <a:buNone/>
              <a:defRPr sz="3200" b="1"/>
            </a:lvl5pPr>
            <a:lvl6pPr lvl="5" rtl="0">
              <a:lnSpc>
                <a:spcPct val="100000"/>
              </a:lnSpc>
              <a:spcBef>
                <a:spcPts val="0"/>
              </a:spcBef>
              <a:spcAft>
                <a:spcPts val="0"/>
              </a:spcAft>
              <a:buSzPts val="1600"/>
              <a:buNone/>
              <a:defRPr sz="3200" b="1"/>
            </a:lvl6pPr>
            <a:lvl7pPr lvl="6" rtl="0">
              <a:lnSpc>
                <a:spcPct val="100000"/>
              </a:lnSpc>
              <a:spcBef>
                <a:spcPts val="0"/>
              </a:spcBef>
              <a:spcAft>
                <a:spcPts val="0"/>
              </a:spcAft>
              <a:buSzPts val="1600"/>
              <a:buNone/>
              <a:defRPr sz="3200" b="1"/>
            </a:lvl7pPr>
            <a:lvl8pPr lvl="7" rtl="0">
              <a:lnSpc>
                <a:spcPct val="100000"/>
              </a:lnSpc>
              <a:spcBef>
                <a:spcPts val="0"/>
              </a:spcBef>
              <a:spcAft>
                <a:spcPts val="0"/>
              </a:spcAft>
              <a:buSzPts val="1600"/>
              <a:buNone/>
              <a:defRPr sz="3200" b="1"/>
            </a:lvl8pPr>
            <a:lvl9pPr lvl="8" rtl="0">
              <a:lnSpc>
                <a:spcPct val="100000"/>
              </a:lnSpc>
              <a:spcBef>
                <a:spcPts val="0"/>
              </a:spcBef>
              <a:spcAft>
                <a:spcPts val="0"/>
              </a:spcAft>
              <a:buSzPts val="1600"/>
              <a:buNone/>
              <a:defRPr sz="3200" b="1"/>
            </a:lvl9pPr>
          </a:lstStyle>
          <a:p>
            <a:endParaRPr/>
          </a:p>
        </p:txBody>
      </p:sp>
      <p:sp>
        <p:nvSpPr>
          <p:cNvPr id="143" name="Google Shape;143;p14"/>
          <p:cNvSpPr txBox="1">
            <a:spLocks noGrp="1"/>
          </p:cNvSpPr>
          <p:nvPr>
            <p:ph type="subTitle" idx="14"/>
          </p:nvPr>
        </p:nvSpPr>
        <p:spPr>
          <a:xfrm>
            <a:off x="13095851" y="7702277"/>
            <a:ext cx="3550800" cy="125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2201">
                <a:solidFill>
                  <a:schemeClr val="dk2"/>
                </a:solidFill>
              </a:defRPr>
            </a:lvl1pPr>
            <a:lvl2pPr lvl="1" rtl="0">
              <a:lnSpc>
                <a:spcPct val="100000"/>
              </a:lnSpc>
              <a:spcBef>
                <a:spcPts val="0"/>
              </a:spcBef>
              <a:spcAft>
                <a:spcPts val="0"/>
              </a:spcAft>
              <a:buSzPts val="950"/>
              <a:buNone/>
              <a:defRPr sz="1901"/>
            </a:lvl2pPr>
            <a:lvl3pPr lvl="2" rtl="0">
              <a:lnSpc>
                <a:spcPct val="100000"/>
              </a:lnSpc>
              <a:spcBef>
                <a:spcPts val="0"/>
              </a:spcBef>
              <a:spcAft>
                <a:spcPts val="0"/>
              </a:spcAft>
              <a:buSzPts val="950"/>
              <a:buNone/>
              <a:defRPr sz="1901"/>
            </a:lvl3pPr>
            <a:lvl4pPr lvl="3" rtl="0">
              <a:lnSpc>
                <a:spcPct val="100000"/>
              </a:lnSpc>
              <a:spcBef>
                <a:spcPts val="0"/>
              </a:spcBef>
              <a:spcAft>
                <a:spcPts val="0"/>
              </a:spcAft>
              <a:buSzPts val="950"/>
              <a:buNone/>
              <a:defRPr sz="1901"/>
            </a:lvl4pPr>
            <a:lvl5pPr lvl="4" rtl="0">
              <a:lnSpc>
                <a:spcPct val="100000"/>
              </a:lnSpc>
              <a:spcBef>
                <a:spcPts val="0"/>
              </a:spcBef>
              <a:spcAft>
                <a:spcPts val="0"/>
              </a:spcAft>
              <a:buSzPts val="950"/>
              <a:buNone/>
              <a:defRPr sz="1901"/>
            </a:lvl5pPr>
            <a:lvl6pPr lvl="5" rtl="0">
              <a:lnSpc>
                <a:spcPct val="100000"/>
              </a:lnSpc>
              <a:spcBef>
                <a:spcPts val="0"/>
              </a:spcBef>
              <a:spcAft>
                <a:spcPts val="0"/>
              </a:spcAft>
              <a:buSzPts val="950"/>
              <a:buNone/>
              <a:defRPr sz="1901"/>
            </a:lvl6pPr>
            <a:lvl7pPr lvl="6" rtl="0">
              <a:lnSpc>
                <a:spcPct val="100000"/>
              </a:lnSpc>
              <a:spcBef>
                <a:spcPts val="0"/>
              </a:spcBef>
              <a:spcAft>
                <a:spcPts val="0"/>
              </a:spcAft>
              <a:buSzPts val="950"/>
              <a:buNone/>
              <a:defRPr sz="1901"/>
            </a:lvl7pPr>
            <a:lvl8pPr lvl="7" rtl="0">
              <a:lnSpc>
                <a:spcPct val="100000"/>
              </a:lnSpc>
              <a:spcBef>
                <a:spcPts val="0"/>
              </a:spcBef>
              <a:spcAft>
                <a:spcPts val="0"/>
              </a:spcAft>
              <a:buSzPts val="950"/>
              <a:buNone/>
              <a:defRPr sz="1901"/>
            </a:lvl8pPr>
            <a:lvl9pPr lvl="8" rtl="0">
              <a:lnSpc>
                <a:spcPct val="100000"/>
              </a:lnSpc>
              <a:spcBef>
                <a:spcPts val="0"/>
              </a:spcBef>
              <a:spcAft>
                <a:spcPts val="0"/>
              </a:spcAft>
              <a:buSzPts val="950"/>
              <a:buNone/>
              <a:defRPr sz="1901"/>
            </a:lvl9pPr>
          </a:lstStyle>
          <a:p>
            <a:endParaRPr/>
          </a:p>
        </p:txBody>
      </p:sp>
      <p:sp>
        <p:nvSpPr>
          <p:cNvPr id="144" name="Google Shape;144;p14"/>
          <p:cNvSpPr txBox="1">
            <a:spLocks noGrp="1"/>
          </p:cNvSpPr>
          <p:nvPr>
            <p:ph type="subTitle" idx="15"/>
          </p:nvPr>
        </p:nvSpPr>
        <p:spPr>
          <a:xfrm>
            <a:off x="13095851" y="7093427"/>
            <a:ext cx="3550800" cy="8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3200" b="1"/>
            </a:lvl1pPr>
            <a:lvl2pPr lvl="1" rtl="0">
              <a:lnSpc>
                <a:spcPct val="100000"/>
              </a:lnSpc>
              <a:spcBef>
                <a:spcPts val="0"/>
              </a:spcBef>
              <a:spcAft>
                <a:spcPts val="0"/>
              </a:spcAft>
              <a:buSzPts val="1600"/>
              <a:buNone/>
              <a:defRPr sz="3200" b="1"/>
            </a:lvl2pPr>
            <a:lvl3pPr lvl="2" rtl="0">
              <a:lnSpc>
                <a:spcPct val="100000"/>
              </a:lnSpc>
              <a:spcBef>
                <a:spcPts val="0"/>
              </a:spcBef>
              <a:spcAft>
                <a:spcPts val="0"/>
              </a:spcAft>
              <a:buSzPts val="1600"/>
              <a:buNone/>
              <a:defRPr sz="3200" b="1"/>
            </a:lvl3pPr>
            <a:lvl4pPr lvl="3" rtl="0">
              <a:lnSpc>
                <a:spcPct val="100000"/>
              </a:lnSpc>
              <a:spcBef>
                <a:spcPts val="0"/>
              </a:spcBef>
              <a:spcAft>
                <a:spcPts val="0"/>
              </a:spcAft>
              <a:buSzPts val="1600"/>
              <a:buNone/>
              <a:defRPr sz="3200" b="1"/>
            </a:lvl4pPr>
            <a:lvl5pPr lvl="4" rtl="0">
              <a:lnSpc>
                <a:spcPct val="100000"/>
              </a:lnSpc>
              <a:spcBef>
                <a:spcPts val="0"/>
              </a:spcBef>
              <a:spcAft>
                <a:spcPts val="0"/>
              </a:spcAft>
              <a:buSzPts val="1600"/>
              <a:buNone/>
              <a:defRPr sz="3200" b="1"/>
            </a:lvl5pPr>
            <a:lvl6pPr lvl="5" rtl="0">
              <a:lnSpc>
                <a:spcPct val="100000"/>
              </a:lnSpc>
              <a:spcBef>
                <a:spcPts val="0"/>
              </a:spcBef>
              <a:spcAft>
                <a:spcPts val="0"/>
              </a:spcAft>
              <a:buSzPts val="1600"/>
              <a:buNone/>
              <a:defRPr sz="3200" b="1"/>
            </a:lvl6pPr>
            <a:lvl7pPr lvl="6" rtl="0">
              <a:lnSpc>
                <a:spcPct val="100000"/>
              </a:lnSpc>
              <a:spcBef>
                <a:spcPts val="0"/>
              </a:spcBef>
              <a:spcAft>
                <a:spcPts val="0"/>
              </a:spcAft>
              <a:buSzPts val="1600"/>
              <a:buNone/>
              <a:defRPr sz="3200" b="1"/>
            </a:lvl7pPr>
            <a:lvl8pPr lvl="7" rtl="0">
              <a:lnSpc>
                <a:spcPct val="100000"/>
              </a:lnSpc>
              <a:spcBef>
                <a:spcPts val="0"/>
              </a:spcBef>
              <a:spcAft>
                <a:spcPts val="0"/>
              </a:spcAft>
              <a:buSzPts val="1600"/>
              <a:buNone/>
              <a:defRPr sz="3200" b="1"/>
            </a:lvl8pPr>
            <a:lvl9pPr lvl="8" rtl="0">
              <a:lnSpc>
                <a:spcPct val="100000"/>
              </a:lnSpc>
              <a:spcBef>
                <a:spcPts val="0"/>
              </a:spcBef>
              <a:spcAft>
                <a:spcPts val="0"/>
              </a:spcAft>
              <a:buSzPts val="1600"/>
              <a:buNone/>
              <a:defRPr sz="3200" b="1"/>
            </a:lvl9pPr>
          </a:lstStyle>
          <a:p>
            <a:endParaRPr/>
          </a:p>
        </p:txBody>
      </p:sp>
    </p:spTree>
    <p:extLst>
      <p:ext uri="{BB962C8B-B14F-4D97-AF65-F5344CB8AC3E}">
        <p14:creationId xmlns:p14="http://schemas.microsoft.com/office/powerpoint/2010/main" val="6731241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5"/>
        <p:cNvGrpSpPr/>
        <p:nvPr/>
      </p:nvGrpSpPr>
      <p:grpSpPr>
        <a:xfrm>
          <a:off x="0" y="0"/>
          <a:ext cx="0" cy="0"/>
          <a:chOff x="0" y="0"/>
          <a:chExt cx="0" cy="0"/>
        </a:xfrm>
      </p:grpSpPr>
      <p:sp>
        <p:nvSpPr>
          <p:cNvPr id="146" name="Google Shape;146;p15"/>
          <p:cNvSpPr txBox="1">
            <a:spLocks noGrp="1"/>
          </p:cNvSpPr>
          <p:nvPr>
            <p:ph type="title"/>
          </p:nvPr>
        </p:nvSpPr>
        <p:spPr>
          <a:xfrm>
            <a:off x="1440000" y="3711150"/>
            <a:ext cx="10566600" cy="1800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760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endParaRPr/>
          </a:p>
        </p:txBody>
      </p:sp>
      <p:sp>
        <p:nvSpPr>
          <p:cNvPr id="147" name="Google Shape;147;p15"/>
          <p:cNvSpPr txBox="1">
            <a:spLocks noGrp="1"/>
          </p:cNvSpPr>
          <p:nvPr>
            <p:ph type="subTitle" idx="1"/>
          </p:nvPr>
        </p:nvSpPr>
        <p:spPr>
          <a:xfrm>
            <a:off x="1440000" y="1466750"/>
            <a:ext cx="10566600" cy="224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4001"/>
            </a:lvl1pPr>
            <a:lvl2pPr lvl="1" rtl="0">
              <a:lnSpc>
                <a:spcPct val="100000"/>
              </a:lnSpc>
              <a:spcBef>
                <a:spcPts val="0"/>
              </a:spcBef>
              <a:spcAft>
                <a:spcPts val="0"/>
              </a:spcAft>
              <a:buSzPts val="1800"/>
              <a:buNone/>
              <a:defRPr sz="3600"/>
            </a:lvl2pPr>
            <a:lvl3pPr lvl="2" rtl="0">
              <a:lnSpc>
                <a:spcPct val="100000"/>
              </a:lnSpc>
              <a:spcBef>
                <a:spcPts val="0"/>
              </a:spcBef>
              <a:spcAft>
                <a:spcPts val="0"/>
              </a:spcAft>
              <a:buSzPts val="1800"/>
              <a:buNone/>
              <a:defRPr sz="3600"/>
            </a:lvl3pPr>
            <a:lvl4pPr lvl="3" rtl="0">
              <a:lnSpc>
                <a:spcPct val="100000"/>
              </a:lnSpc>
              <a:spcBef>
                <a:spcPts val="0"/>
              </a:spcBef>
              <a:spcAft>
                <a:spcPts val="0"/>
              </a:spcAft>
              <a:buSzPts val="1800"/>
              <a:buNone/>
              <a:defRPr sz="3600"/>
            </a:lvl4pPr>
            <a:lvl5pPr lvl="4" rtl="0">
              <a:lnSpc>
                <a:spcPct val="100000"/>
              </a:lnSpc>
              <a:spcBef>
                <a:spcPts val="0"/>
              </a:spcBef>
              <a:spcAft>
                <a:spcPts val="0"/>
              </a:spcAft>
              <a:buSzPts val="1800"/>
              <a:buNone/>
              <a:defRPr sz="3600"/>
            </a:lvl5pPr>
            <a:lvl6pPr lvl="5" rtl="0">
              <a:lnSpc>
                <a:spcPct val="100000"/>
              </a:lnSpc>
              <a:spcBef>
                <a:spcPts val="0"/>
              </a:spcBef>
              <a:spcAft>
                <a:spcPts val="0"/>
              </a:spcAft>
              <a:buSzPts val="1800"/>
              <a:buNone/>
              <a:defRPr sz="3600"/>
            </a:lvl6pPr>
            <a:lvl7pPr lvl="6" rtl="0">
              <a:lnSpc>
                <a:spcPct val="100000"/>
              </a:lnSpc>
              <a:spcBef>
                <a:spcPts val="0"/>
              </a:spcBef>
              <a:spcAft>
                <a:spcPts val="0"/>
              </a:spcAft>
              <a:buSzPts val="1800"/>
              <a:buNone/>
              <a:defRPr sz="3600"/>
            </a:lvl7pPr>
            <a:lvl8pPr lvl="7" rtl="0">
              <a:lnSpc>
                <a:spcPct val="100000"/>
              </a:lnSpc>
              <a:spcBef>
                <a:spcPts val="0"/>
              </a:spcBef>
              <a:spcAft>
                <a:spcPts val="0"/>
              </a:spcAft>
              <a:buSzPts val="1800"/>
              <a:buNone/>
              <a:defRPr sz="3600"/>
            </a:lvl8pPr>
            <a:lvl9pPr lvl="8" rtl="0">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25238532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2">
  <p:cSld name="Section 2">
    <p:spTree>
      <p:nvGrpSpPr>
        <p:cNvPr id="1" name="Shape 148"/>
        <p:cNvGrpSpPr/>
        <p:nvPr/>
      </p:nvGrpSpPr>
      <p:grpSpPr>
        <a:xfrm>
          <a:off x="0" y="0"/>
          <a:ext cx="0" cy="0"/>
          <a:chOff x="0" y="0"/>
          <a:chExt cx="0" cy="0"/>
        </a:xfrm>
      </p:grpSpPr>
      <p:sp>
        <p:nvSpPr>
          <p:cNvPr id="149" name="Google Shape;149;p16"/>
          <p:cNvSpPr txBox="1">
            <a:spLocks noGrp="1"/>
          </p:cNvSpPr>
          <p:nvPr>
            <p:ph type="title"/>
          </p:nvPr>
        </p:nvSpPr>
        <p:spPr>
          <a:xfrm flipH="1">
            <a:off x="1439976" y="3737051"/>
            <a:ext cx="6579000" cy="3754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120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50" name="Google Shape;150;p16"/>
          <p:cNvSpPr txBox="1">
            <a:spLocks noGrp="1"/>
          </p:cNvSpPr>
          <p:nvPr>
            <p:ph type="subTitle" idx="1"/>
          </p:nvPr>
        </p:nvSpPr>
        <p:spPr>
          <a:xfrm flipH="1">
            <a:off x="1439976" y="7609849"/>
            <a:ext cx="6579000" cy="122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3200">
                <a:solidFill>
                  <a:schemeClr val="dk2"/>
                </a:solidFill>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51" name="Google Shape;151;p16"/>
          <p:cNvSpPr txBox="1">
            <a:spLocks noGrp="1"/>
          </p:cNvSpPr>
          <p:nvPr>
            <p:ph type="title" idx="2" hasCustomPrompt="1"/>
          </p:nvPr>
        </p:nvSpPr>
        <p:spPr>
          <a:xfrm flipH="1">
            <a:off x="13009400" y="5188850"/>
            <a:ext cx="3240600" cy="2889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Tree>
    <p:extLst>
      <p:ext uri="{BB962C8B-B14F-4D97-AF65-F5344CB8AC3E}">
        <p14:creationId xmlns:p14="http://schemas.microsoft.com/office/powerpoint/2010/main" val="262646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Five columns">
  <p:cSld name="Five columns">
    <p:spTree>
      <p:nvGrpSpPr>
        <p:cNvPr id="1" name="Shape 152"/>
        <p:cNvGrpSpPr/>
        <p:nvPr/>
      </p:nvGrpSpPr>
      <p:grpSpPr>
        <a:xfrm>
          <a:off x="0" y="0"/>
          <a:ext cx="0" cy="0"/>
          <a:chOff x="0" y="0"/>
          <a:chExt cx="0" cy="0"/>
        </a:xfrm>
      </p:grpSpPr>
      <p:grpSp>
        <p:nvGrpSpPr>
          <p:cNvPr id="153" name="Google Shape;153;p17"/>
          <p:cNvGrpSpPr/>
          <p:nvPr/>
        </p:nvGrpSpPr>
        <p:grpSpPr>
          <a:xfrm>
            <a:off x="7302592" y="2814413"/>
            <a:ext cx="12376056" cy="5379162"/>
            <a:chOff x="3651296" y="1407206"/>
            <a:chExt cx="6188028" cy="2689581"/>
          </a:xfrm>
        </p:grpSpPr>
        <p:sp>
          <p:nvSpPr>
            <p:cNvPr id="154" name="Google Shape;154;p17"/>
            <p:cNvSpPr/>
            <p:nvPr/>
          </p:nvSpPr>
          <p:spPr>
            <a:xfrm>
              <a:off x="8960600" y="2448983"/>
              <a:ext cx="163660" cy="681833"/>
            </a:xfrm>
            <a:custGeom>
              <a:avLst/>
              <a:gdLst/>
              <a:ahLst/>
              <a:cxnLst/>
              <a:rect l="l" t="t" r="r" b="b"/>
              <a:pathLst>
                <a:path w="4526" h="18856" extrusionOk="0">
                  <a:moveTo>
                    <a:pt x="2423" y="1"/>
                  </a:moveTo>
                  <a:cubicBezTo>
                    <a:pt x="1234" y="1"/>
                    <a:pt x="182" y="4189"/>
                    <a:pt x="91" y="9398"/>
                  </a:cubicBezTo>
                  <a:cubicBezTo>
                    <a:pt x="1" y="14602"/>
                    <a:pt x="891" y="18841"/>
                    <a:pt x="2097" y="18856"/>
                  </a:cubicBezTo>
                  <a:cubicBezTo>
                    <a:pt x="2102" y="18856"/>
                    <a:pt x="2106" y="18856"/>
                    <a:pt x="2110" y="18856"/>
                  </a:cubicBezTo>
                  <a:cubicBezTo>
                    <a:pt x="3296" y="18856"/>
                    <a:pt x="4345" y="14659"/>
                    <a:pt x="4435" y="9474"/>
                  </a:cubicBezTo>
                  <a:cubicBezTo>
                    <a:pt x="4526" y="4270"/>
                    <a:pt x="3621" y="31"/>
                    <a:pt x="2429" y="1"/>
                  </a:cubicBezTo>
                  <a:cubicBezTo>
                    <a:pt x="2427" y="1"/>
                    <a:pt x="2425" y="1"/>
                    <a:pt x="2423"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 name="Google Shape;155;p17"/>
            <p:cNvSpPr/>
            <p:nvPr/>
          </p:nvSpPr>
          <p:spPr>
            <a:xfrm>
              <a:off x="9033137" y="2448983"/>
              <a:ext cx="806187" cy="692753"/>
            </a:xfrm>
            <a:custGeom>
              <a:avLst/>
              <a:gdLst/>
              <a:ahLst/>
              <a:cxnLst/>
              <a:rect l="l" t="t" r="r" b="b"/>
              <a:pathLst>
                <a:path w="22295" h="19158" extrusionOk="0">
                  <a:moveTo>
                    <a:pt x="333" y="1"/>
                  </a:moveTo>
                  <a:cubicBezTo>
                    <a:pt x="333" y="1"/>
                    <a:pt x="4586" y="9790"/>
                    <a:pt x="1" y="18856"/>
                  </a:cubicBezTo>
                  <a:lnTo>
                    <a:pt x="16865" y="19157"/>
                  </a:lnTo>
                  <a:cubicBezTo>
                    <a:pt x="16865" y="19157"/>
                    <a:pt x="22295" y="10575"/>
                    <a:pt x="17197" y="303"/>
                  </a:cubicBezTo>
                  <a:lnTo>
                    <a:pt x="333"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 name="Google Shape;156;p17"/>
            <p:cNvSpPr/>
            <p:nvPr/>
          </p:nvSpPr>
          <p:spPr>
            <a:xfrm>
              <a:off x="8783342" y="2553739"/>
              <a:ext cx="106383" cy="464728"/>
            </a:xfrm>
            <a:custGeom>
              <a:avLst/>
              <a:gdLst/>
              <a:ahLst/>
              <a:cxnLst/>
              <a:rect l="l" t="t" r="r" b="b"/>
              <a:pathLst>
                <a:path w="2942" h="12852" extrusionOk="0">
                  <a:moveTo>
                    <a:pt x="1509" y="0"/>
                  </a:moveTo>
                  <a:cubicBezTo>
                    <a:pt x="1102" y="0"/>
                    <a:pt x="181" y="1508"/>
                    <a:pt x="91" y="6411"/>
                  </a:cubicBezTo>
                  <a:cubicBezTo>
                    <a:pt x="0" y="11690"/>
                    <a:pt x="875" y="12852"/>
                    <a:pt x="1283" y="12852"/>
                  </a:cubicBezTo>
                  <a:cubicBezTo>
                    <a:pt x="1284" y="12852"/>
                    <a:pt x="1285" y="12852"/>
                    <a:pt x="1286" y="12852"/>
                  </a:cubicBezTo>
                  <a:cubicBezTo>
                    <a:pt x="1681" y="12852"/>
                    <a:pt x="2806" y="9991"/>
                    <a:pt x="2866" y="6456"/>
                  </a:cubicBezTo>
                  <a:cubicBezTo>
                    <a:pt x="2942" y="2911"/>
                    <a:pt x="1901" y="15"/>
                    <a:pt x="1509"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 name="Google Shape;157;p17"/>
            <p:cNvSpPr/>
            <p:nvPr/>
          </p:nvSpPr>
          <p:spPr>
            <a:xfrm>
              <a:off x="8828072" y="2553739"/>
              <a:ext cx="273297" cy="468561"/>
            </a:xfrm>
            <a:custGeom>
              <a:avLst/>
              <a:gdLst/>
              <a:ahLst/>
              <a:cxnLst/>
              <a:rect l="l" t="t" r="r" b="b"/>
              <a:pathLst>
                <a:path w="7558" h="12958" extrusionOk="0">
                  <a:moveTo>
                    <a:pt x="242" y="0"/>
                  </a:moveTo>
                  <a:cubicBezTo>
                    <a:pt x="242" y="0"/>
                    <a:pt x="2746" y="5536"/>
                    <a:pt x="0" y="12852"/>
                  </a:cubicBezTo>
                  <a:lnTo>
                    <a:pt x="5672" y="12957"/>
                  </a:lnTo>
                  <a:cubicBezTo>
                    <a:pt x="5672" y="12957"/>
                    <a:pt x="7557" y="7074"/>
                    <a:pt x="5898" y="106"/>
                  </a:cubicBezTo>
                  <a:lnTo>
                    <a:pt x="242"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 name="Google Shape;158;p17"/>
            <p:cNvSpPr/>
            <p:nvPr/>
          </p:nvSpPr>
          <p:spPr>
            <a:xfrm>
              <a:off x="8620802" y="2477369"/>
              <a:ext cx="356755" cy="79118"/>
            </a:xfrm>
            <a:custGeom>
              <a:avLst/>
              <a:gdLst/>
              <a:ahLst/>
              <a:cxnLst/>
              <a:rect l="l" t="t" r="r" b="b"/>
              <a:pathLst>
                <a:path w="9866" h="2188" extrusionOk="0">
                  <a:moveTo>
                    <a:pt x="0" y="0"/>
                  </a:moveTo>
                  <a:lnTo>
                    <a:pt x="3952" y="2082"/>
                  </a:lnTo>
                  <a:lnTo>
                    <a:pt x="9865" y="2187"/>
                  </a:lnTo>
                  <a:lnTo>
                    <a:pt x="6864" y="121"/>
                  </a:lnTo>
                  <a:lnTo>
                    <a:pt x="0"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 name="Google Shape;159;p17"/>
            <p:cNvSpPr/>
            <p:nvPr/>
          </p:nvSpPr>
          <p:spPr>
            <a:xfrm>
              <a:off x="8609881" y="3017349"/>
              <a:ext cx="358924" cy="74200"/>
            </a:xfrm>
            <a:custGeom>
              <a:avLst/>
              <a:gdLst/>
              <a:ahLst/>
              <a:cxnLst/>
              <a:rect l="l" t="t" r="r" b="b"/>
              <a:pathLst>
                <a:path w="9926" h="2052" extrusionOk="0">
                  <a:moveTo>
                    <a:pt x="4028" y="0"/>
                  </a:moveTo>
                  <a:lnTo>
                    <a:pt x="1" y="1931"/>
                  </a:lnTo>
                  <a:lnTo>
                    <a:pt x="6864" y="2052"/>
                  </a:lnTo>
                  <a:lnTo>
                    <a:pt x="9926" y="106"/>
                  </a:lnTo>
                  <a:lnTo>
                    <a:pt x="4028"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 name="Google Shape;160;p17"/>
            <p:cNvSpPr/>
            <p:nvPr/>
          </p:nvSpPr>
          <p:spPr>
            <a:xfrm>
              <a:off x="8868969" y="2490459"/>
              <a:ext cx="120015" cy="592916"/>
            </a:xfrm>
            <a:custGeom>
              <a:avLst/>
              <a:gdLst/>
              <a:ahLst/>
              <a:cxnLst/>
              <a:rect l="l" t="t" r="r" b="b"/>
              <a:pathLst>
                <a:path w="3319" h="16397" extrusionOk="0">
                  <a:moveTo>
                    <a:pt x="287" y="0"/>
                  </a:moveTo>
                  <a:lnTo>
                    <a:pt x="151" y="8206"/>
                  </a:lnTo>
                  <a:lnTo>
                    <a:pt x="1" y="16397"/>
                  </a:lnTo>
                  <a:lnTo>
                    <a:pt x="3093" y="14677"/>
                  </a:lnTo>
                  <a:lnTo>
                    <a:pt x="3213" y="8251"/>
                  </a:lnTo>
                  <a:lnTo>
                    <a:pt x="3319" y="1825"/>
                  </a:lnTo>
                  <a:lnTo>
                    <a:pt x="287"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 name="Google Shape;161;p17"/>
            <p:cNvSpPr/>
            <p:nvPr/>
          </p:nvSpPr>
          <p:spPr>
            <a:xfrm>
              <a:off x="8573359" y="2549364"/>
              <a:ext cx="213272" cy="468019"/>
            </a:xfrm>
            <a:custGeom>
              <a:avLst/>
              <a:gdLst/>
              <a:ahLst/>
              <a:cxnLst/>
              <a:rect l="l" t="t" r="r" b="b"/>
              <a:pathLst>
                <a:path w="5898" h="12943" extrusionOk="0">
                  <a:moveTo>
                    <a:pt x="241" y="0"/>
                  </a:moveTo>
                  <a:lnTo>
                    <a:pt x="121" y="6426"/>
                  </a:lnTo>
                  <a:lnTo>
                    <a:pt x="0" y="12852"/>
                  </a:lnTo>
                  <a:lnTo>
                    <a:pt x="5038" y="12942"/>
                  </a:lnTo>
                  <a:lnTo>
                    <a:pt x="5898" y="6532"/>
                  </a:lnTo>
                  <a:lnTo>
                    <a:pt x="5264" y="91"/>
                  </a:lnTo>
                  <a:lnTo>
                    <a:pt x="24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 name="Google Shape;162;p17"/>
            <p:cNvSpPr/>
            <p:nvPr/>
          </p:nvSpPr>
          <p:spPr>
            <a:xfrm>
              <a:off x="3651296" y="1407206"/>
              <a:ext cx="5186573" cy="2689581"/>
            </a:xfrm>
            <a:custGeom>
              <a:avLst/>
              <a:gdLst/>
              <a:ahLst/>
              <a:cxnLst/>
              <a:rect l="l" t="t" r="r" b="b"/>
              <a:pathLst>
                <a:path w="143434" h="74380" extrusionOk="0">
                  <a:moveTo>
                    <a:pt x="33125" y="1"/>
                  </a:moveTo>
                  <a:cubicBezTo>
                    <a:pt x="33125" y="1"/>
                    <a:pt x="1" y="33246"/>
                    <a:pt x="32688" y="74379"/>
                  </a:cubicBezTo>
                  <a:lnTo>
                    <a:pt x="143208" y="44559"/>
                  </a:lnTo>
                  <a:lnTo>
                    <a:pt x="143434" y="31707"/>
                  </a:lnTo>
                  <a:lnTo>
                    <a:pt x="33125" y="1"/>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63" name="Google Shape;163;p17"/>
          <p:cNvGrpSpPr/>
          <p:nvPr/>
        </p:nvGrpSpPr>
        <p:grpSpPr>
          <a:xfrm>
            <a:off x="-1390624" y="2814413"/>
            <a:ext cx="12375992" cy="5379162"/>
            <a:chOff x="-695312" y="1407206"/>
            <a:chExt cx="6187996" cy="2689581"/>
          </a:xfrm>
        </p:grpSpPr>
        <p:sp>
          <p:nvSpPr>
            <p:cNvPr id="164" name="Google Shape;164;p17"/>
            <p:cNvSpPr/>
            <p:nvPr/>
          </p:nvSpPr>
          <p:spPr>
            <a:xfrm>
              <a:off x="19757" y="2448983"/>
              <a:ext cx="163696" cy="681833"/>
            </a:xfrm>
            <a:custGeom>
              <a:avLst/>
              <a:gdLst/>
              <a:ahLst/>
              <a:cxnLst/>
              <a:rect l="l" t="t" r="r" b="b"/>
              <a:pathLst>
                <a:path w="4527" h="18856" extrusionOk="0">
                  <a:moveTo>
                    <a:pt x="2104" y="1"/>
                  </a:moveTo>
                  <a:cubicBezTo>
                    <a:pt x="2102" y="1"/>
                    <a:pt x="2100" y="1"/>
                    <a:pt x="2098" y="1"/>
                  </a:cubicBezTo>
                  <a:cubicBezTo>
                    <a:pt x="906" y="31"/>
                    <a:pt x="1" y="4270"/>
                    <a:pt x="91" y="9474"/>
                  </a:cubicBezTo>
                  <a:cubicBezTo>
                    <a:pt x="182" y="14659"/>
                    <a:pt x="1230" y="18856"/>
                    <a:pt x="2417" y="18856"/>
                  </a:cubicBezTo>
                  <a:cubicBezTo>
                    <a:pt x="2421" y="18856"/>
                    <a:pt x="2425" y="18856"/>
                    <a:pt x="2429" y="18856"/>
                  </a:cubicBezTo>
                  <a:cubicBezTo>
                    <a:pt x="3636" y="18841"/>
                    <a:pt x="4526" y="14602"/>
                    <a:pt x="4436" y="9398"/>
                  </a:cubicBezTo>
                  <a:cubicBezTo>
                    <a:pt x="4345" y="4189"/>
                    <a:pt x="3293" y="1"/>
                    <a:pt x="2104"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 name="Google Shape;165;p17"/>
            <p:cNvSpPr/>
            <p:nvPr/>
          </p:nvSpPr>
          <p:spPr>
            <a:xfrm>
              <a:off x="-695312" y="2448983"/>
              <a:ext cx="806187" cy="692753"/>
            </a:xfrm>
            <a:custGeom>
              <a:avLst/>
              <a:gdLst/>
              <a:ahLst/>
              <a:cxnLst/>
              <a:rect l="l" t="t" r="r" b="b"/>
              <a:pathLst>
                <a:path w="22295" h="19158" extrusionOk="0">
                  <a:moveTo>
                    <a:pt x="21963" y="1"/>
                  </a:moveTo>
                  <a:lnTo>
                    <a:pt x="5099" y="303"/>
                  </a:lnTo>
                  <a:cubicBezTo>
                    <a:pt x="1" y="10575"/>
                    <a:pt x="5431" y="19157"/>
                    <a:pt x="5431" y="19157"/>
                  </a:cubicBezTo>
                  <a:lnTo>
                    <a:pt x="22295" y="18856"/>
                  </a:lnTo>
                  <a:cubicBezTo>
                    <a:pt x="17709" y="9790"/>
                    <a:pt x="21963" y="1"/>
                    <a:pt x="21963"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 name="Google Shape;166;p17"/>
            <p:cNvSpPr/>
            <p:nvPr/>
          </p:nvSpPr>
          <p:spPr>
            <a:xfrm>
              <a:off x="254292" y="2553739"/>
              <a:ext cx="106419" cy="464728"/>
            </a:xfrm>
            <a:custGeom>
              <a:avLst/>
              <a:gdLst/>
              <a:ahLst/>
              <a:cxnLst/>
              <a:rect l="l" t="t" r="r" b="b"/>
              <a:pathLst>
                <a:path w="2943" h="12852" extrusionOk="0">
                  <a:moveTo>
                    <a:pt x="1434" y="0"/>
                  </a:moveTo>
                  <a:cubicBezTo>
                    <a:pt x="1042" y="15"/>
                    <a:pt x="1" y="2911"/>
                    <a:pt x="76" y="6456"/>
                  </a:cubicBezTo>
                  <a:cubicBezTo>
                    <a:pt x="137" y="9991"/>
                    <a:pt x="1262" y="12852"/>
                    <a:pt x="1672" y="12852"/>
                  </a:cubicBezTo>
                  <a:cubicBezTo>
                    <a:pt x="1673" y="12852"/>
                    <a:pt x="1674" y="12852"/>
                    <a:pt x="1675" y="12852"/>
                  </a:cubicBezTo>
                  <a:cubicBezTo>
                    <a:pt x="2067" y="12852"/>
                    <a:pt x="2942" y="11690"/>
                    <a:pt x="2852" y="6411"/>
                  </a:cubicBezTo>
                  <a:cubicBezTo>
                    <a:pt x="2761" y="1508"/>
                    <a:pt x="1841" y="0"/>
                    <a:pt x="1434"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 name="Google Shape;167;p17"/>
            <p:cNvSpPr/>
            <p:nvPr/>
          </p:nvSpPr>
          <p:spPr>
            <a:xfrm>
              <a:off x="42682" y="2553739"/>
              <a:ext cx="273297" cy="468561"/>
            </a:xfrm>
            <a:custGeom>
              <a:avLst/>
              <a:gdLst/>
              <a:ahLst/>
              <a:cxnLst/>
              <a:rect l="l" t="t" r="r" b="b"/>
              <a:pathLst>
                <a:path w="7558" h="12958" extrusionOk="0">
                  <a:moveTo>
                    <a:pt x="7331" y="0"/>
                  </a:moveTo>
                  <a:lnTo>
                    <a:pt x="1660" y="106"/>
                  </a:lnTo>
                  <a:cubicBezTo>
                    <a:pt x="0" y="7074"/>
                    <a:pt x="1886" y="12957"/>
                    <a:pt x="1886" y="12957"/>
                  </a:cubicBezTo>
                  <a:lnTo>
                    <a:pt x="7557" y="12852"/>
                  </a:lnTo>
                  <a:cubicBezTo>
                    <a:pt x="4812" y="5536"/>
                    <a:pt x="7331" y="0"/>
                    <a:pt x="733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 name="Google Shape;168;p17"/>
            <p:cNvSpPr/>
            <p:nvPr/>
          </p:nvSpPr>
          <p:spPr>
            <a:xfrm>
              <a:off x="167038" y="2477369"/>
              <a:ext cx="356212" cy="79118"/>
            </a:xfrm>
            <a:custGeom>
              <a:avLst/>
              <a:gdLst/>
              <a:ahLst/>
              <a:cxnLst/>
              <a:rect l="l" t="t" r="r" b="b"/>
              <a:pathLst>
                <a:path w="9851" h="2188" extrusionOk="0">
                  <a:moveTo>
                    <a:pt x="9850" y="0"/>
                  </a:moveTo>
                  <a:lnTo>
                    <a:pt x="2987" y="121"/>
                  </a:lnTo>
                  <a:lnTo>
                    <a:pt x="0" y="2187"/>
                  </a:lnTo>
                  <a:lnTo>
                    <a:pt x="0" y="2187"/>
                  </a:lnTo>
                  <a:lnTo>
                    <a:pt x="5898" y="2082"/>
                  </a:lnTo>
                  <a:lnTo>
                    <a:pt x="9850"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 name="Google Shape;169;p17"/>
            <p:cNvSpPr/>
            <p:nvPr/>
          </p:nvSpPr>
          <p:spPr>
            <a:xfrm>
              <a:off x="175210" y="3017349"/>
              <a:ext cx="358924" cy="74200"/>
            </a:xfrm>
            <a:custGeom>
              <a:avLst/>
              <a:gdLst/>
              <a:ahLst/>
              <a:cxnLst/>
              <a:rect l="l" t="t" r="r" b="b"/>
              <a:pathLst>
                <a:path w="9926" h="2052" extrusionOk="0">
                  <a:moveTo>
                    <a:pt x="5899" y="0"/>
                  </a:moveTo>
                  <a:lnTo>
                    <a:pt x="1" y="106"/>
                  </a:lnTo>
                  <a:lnTo>
                    <a:pt x="3063" y="2052"/>
                  </a:lnTo>
                  <a:lnTo>
                    <a:pt x="9926" y="1931"/>
                  </a:lnTo>
                  <a:lnTo>
                    <a:pt x="5899"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 name="Google Shape;170;p17"/>
            <p:cNvSpPr/>
            <p:nvPr/>
          </p:nvSpPr>
          <p:spPr>
            <a:xfrm>
              <a:off x="155032" y="2490459"/>
              <a:ext cx="120051" cy="592916"/>
            </a:xfrm>
            <a:custGeom>
              <a:avLst/>
              <a:gdLst/>
              <a:ahLst/>
              <a:cxnLst/>
              <a:rect l="l" t="t" r="r" b="b"/>
              <a:pathLst>
                <a:path w="3320" h="16397" extrusionOk="0">
                  <a:moveTo>
                    <a:pt x="3033" y="0"/>
                  </a:moveTo>
                  <a:lnTo>
                    <a:pt x="1" y="1825"/>
                  </a:lnTo>
                  <a:lnTo>
                    <a:pt x="106" y="8251"/>
                  </a:lnTo>
                  <a:lnTo>
                    <a:pt x="227" y="14677"/>
                  </a:lnTo>
                  <a:lnTo>
                    <a:pt x="3319" y="16397"/>
                  </a:lnTo>
                  <a:lnTo>
                    <a:pt x="3168" y="8206"/>
                  </a:lnTo>
                  <a:lnTo>
                    <a:pt x="3033"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 name="Google Shape;171;p17"/>
            <p:cNvSpPr/>
            <p:nvPr/>
          </p:nvSpPr>
          <p:spPr>
            <a:xfrm>
              <a:off x="357385" y="2549364"/>
              <a:ext cx="213308" cy="468019"/>
            </a:xfrm>
            <a:custGeom>
              <a:avLst/>
              <a:gdLst/>
              <a:ahLst/>
              <a:cxnLst/>
              <a:rect l="l" t="t" r="r" b="b"/>
              <a:pathLst>
                <a:path w="5899" h="12943" extrusionOk="0">
                  <a:moveTo>
                    <a:pt x="5657" y="0"/>
                  </a:moveTo>
                  <a:lnTo>
                    <a:pt x="634" y="91"/>
                  </a:lnTo>
                  <a:lnTo>
                    <a:pt x="1" y="6532"/>
                  </a:lnTo>
                  <a:lnTo>
                    <a:pt x="861" y="12942"/>
                  </a:lnTo>
                  <a:lnTo>
                    <a:pt x="5899" y="12852"/>
                  </a:lnTo>
                  <a:lnTo>
                    <a:pt x="5778" y="6426"/>
                  </a:lnTo>
                  <a:lnTo>
                    <a:pt x="5657"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 name="Google Shape;172;p17"/>
            <p:cNvSpPr/>
            <p:nvPr/>
          </p:nvSpPr>
          <p:spPr>
            <a:xfrm>
              <a:off x="306110" y="1407206"/>
              <a:ext cx="5186573" cy="2689581"/>
            </a:xfrm>
            <a:custGeom>
              <a:avLst/>
              <a:gdLst/>
              <a:ahLst/>
              <a:cxnLst/>
              <a:rect l="l" t="t" r="r" b="b"/>
              <a:pathLst>
                <a:path w="143434" h="74380" extrusionOk="0">
                  <a:moveTo>
                    <a:pt x="110310" y="1"/>
                  </a:moveTo>
                  <a:lnTo>
                    <a:pt x="1" y="31707"/>
                  </a:lnTo>
                  <a:lnTo>
                    <a:pt x="242" y="44559"/>
                  </a:lnTo>
                  <a:lnTo>
                    <a:pt x="110747" y="74379"/>
                  </a:lnTo>
                  <a:cubicBezTo>
                    <a:pt x="143434" y="33246"/>
                    <a:pt x="110310" y="1"/>
                    <a:pt x="110310" y="1"/>
                  </a:cubicBez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3" name="Google Shape;173;p17"/>
          <p:cNvGrpSpPr/>
          <p:nvPr/>
        </p:nvGrpSpPr>
        <p:grpSpPr>
          <a:xfrm>
            <a:off x="-692442" y="3875861"/>
            <a:ext cx="11291696" cy="6831090"/>
            <a:chOff x="-346221" y="1937930"/>
            <a:chExt cx="5645848" cy="3415545"/>
          </a:xfrm>
        </p:grpSpPr>
        <p:sp>
          <p:nvSpPr>
            <p:cNvPr id="174" name="Google Shape;174;p17"/>
            <p:cNvSpPr/>
            <p:nvPr/>
          </p:nvSpPr>
          <p:spPr>
            <a:xfrm>
              <a:off x="201932" y="4486323"/>
              <a:ext cx="348582" cy="629763"/>
            </a:xfrm>
            <a:custGeom>
              <a:avLst/>
              <a:gdLst/>
              <a:ahLst/>
              <a:cxnLst/>
              <a:rect l="l" t="t" r="r" b="b"/>
              <a:pathLst>
                <a:path w="9640" h="17416" extrusionOk="0">
                  <a:moveTo>
                    <a:pt x="1316" y="1"/>
                  </a:moveTo>
                  <a:cubicBezTo>
                    <a:pt x="1240" y="1"/>
                    <a:pt x="1168" y="14"/>
                    <a:pt x="1102" y="43"/>
                  </a:cubicBezTo>
                  <a:cubicBezTo>
                    <a:pt x="1" y="525"/>
                    <a:pt x="770" y="4779"/>
                    <a:pt x="2822" y="9560"/>
                  </a:cubicBezTo>
                  <a:cubicBezTo>
                    <a:pt x="4749" y="14068"/>
                    <a:pt x="7129" y="17416"/>
                    <a:pt x="8323" y="17416"/>
                  </a:cubicBezTo>
                  <a:cubicBezTo>
                    <a:pt x="8400" y="17416"/>
                    <a:pt x="8472" y="17402"/>
                    <a:pt x="8538" y="17374"/>
                  </a:cubicBezTo>
                  <a:cubicBezTo>
                    <a:pt x="9640" y="16906"/>
                    <a:pt x="8855" y="12638"/>
                    <a:pt x="6804" y="7856"/>
                  </a:cubicBezTo>
                  <a:cubicBezTo>
                    <a:pt x="4876" y="3362"/>
                    <a:pt x="2508" y="1"/>
                    <a:pt x="1316"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17"/>
            <p:cNvSpPr/>
            <p:nvPr/>
          </p:nvSpPr>
          <p:spPr>
            <a:xfrm>
              <a:off x="-346221" y="4486757"/>
              <a:ext cx="859632" cy="866719"/>
            </a:xfrm>
            <a:custGeom>
              <a:avLst/>
              <a:gdLst/>
              <a:ahLst/>
              <a:cxnLst/>
              <a:rect l="l" t="t" r="r" b="b"/>
              <a:pathLst>
                <a:path w="23773" h="23969" extrusionOk="0">
                  <a:moveTo>
                    <a:pt x="16352" y="0"/>
                  </a:moveTo>
                  <a:lnTo>
                    <a:pt x="845" y="6652"/>
                  </a:lnTo>
                  <a:cubicBezTo>
                    <a:pt x="1" y="18086"/>
                    <a:pt x="8267" y="23969"/>
                    <a:pt x="8267" y="23969"/>
                  </a:cubicBezTo>
                  <a:lnTo>
                    <a:pt x="23773" y="17332"/>
                  </a:lnTo>
                  <a:cubicBezTo>
                    <a:pt x="16095" y="10665"/>
                    <a:pt x="16351" y="1"/>
                    <a:pt x="163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 name="Google Shape;176;p17"/>
            <p:cNvSpPr/>
            <p:nvPr/>
          </p:nvSpPr>
          <p:spPr>
            <a:xfrm>
              <a:off x="463226" y="4504801"/>
              <a:ext cx="223107" cy="427917"/>
            </a:xfrm>
            <a:custGeom>
              <a:avLst/>
              <a:gdLst/>
              <a:ahLst/>
              <a:cxnLst/>
              <a:rect l="l" t="t" r="r" b="b"/>
              <a:pathLst>
                <a:path w="6170" h="11834" extrusionOk="0">
                  <a:moveTo>
                    <a:pt x="441" y="0"/>
                  </a:moveTo>
                  <a:cubicBezTo>
                    <a:pt x="411" y="0"/>
                    <a:pt x="385" y="5"/>
                    <a:pt x="362" y="14"/>
                  </a:cubicBezTo>
                  <a:cubicBezTo>
                    <a:pt x="0" y="180"/>
                    <a:pt x="136" y="3242"/>
                    <a:pt x="1539" y="6500"/>
                  </a:cubicBezTo>
                  <a:cubicBezTo>
                    <a:pt x="2892" y="9658"/>
                    <a:pt x="4920" y="11834"/>
                    <a:pt x="5386" y="11834"/>
                  </a:cubicBezTo>
                  <a:cubicBezTo>
                    <a:pt x="5403" y="11834"/>
                    <a:pt x="5418" y="11831"/>
                    <a:pt x="5430" y="11825"/>
                  </a:cubicBezTo>
                  <a:cubicBezTo>
                    <a:pt x="5807" y="11674"/>
                    <a:pt x="6169" y="10271"/>
                    <a:pt x="4088" y="5414"/>
                  </a:cubicBezTo>
                  <a:cubicBezTo>
                    <a:pt x="2273" y="1174"/>
                    <a:pt x="911" y="0"/>
                    <a:pt x="441"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 name="Google Shape;177;p17"/>
            <p:cNvSpPr/>
            <p:nvPr/>
          </p:nvSpPr>
          <p:spPr>
            <a:xfrm>
              <a:off x="289223" y="4504764"/>
              <a:ext cx="371472" cy="508373"/>
            </a:xfrm>
            <a:custGeom>
              <a:avLst/>
              <a:gdLst/>
              <a:ahLst/>
              <a:cxnLst/>
              <a:rect l="l" t="t" r="r" b="b"/>
              <a:pathLst>
                <a:path w="10273" h="14059" extrusionOk="0">
                  <a:moveTo>
                    <a:pt x="5204" y="0"/>
                  </a:moveTo>
                  <a:lnTo>
                    <a:pt x="0" y="2248"/>
                  </a:lnTo>
                  <a:cubicBezTo>
                    <a:pt x="1101" y="9322"/>
                    <a:pt x="5069" y="14058"/>
                    <a:pt x="5069" y="14058"/>
                  </a:cubicBezTo>
                  <a:lnTo>
                    <a:pt x="10272" y="11811"/>
                  </a:lnTo>
                  <a:cubicBezTo>
                    <a:pt x="4978" y="6064"/>
                    <a:pt x="5204" y="0"/>
                    <a:pt x="520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17"/>
            <p:cNvSpPr/>
            <p:nvPr/>
          </p:nvSpPr>
          <p:spPr>
            <a:xfrm>
              <a:off x="348128" y="4352566"/>
              <a:ext cx="300562" cy="207848"/>
            </a:xfrm>
            <a:custGeom>
              <a:avLst/>
              <a:gdLst/>
              <a:ahLst/>
              <a:cxnLst/>
              <a:rect l="l" t="t" r="r" b="b"/>
              <a:pathLst>
                <a:path w="8312" h="5748" extrusionOk="0">
                  <a:moveTo>
                    <a:pt x="8312" y="1"/>
                  </a:moveTo>
                  <a:lnTo>
                    <a:pt x="1991" y="2701"/>
                  </a:lnTo>
                  <a:lnTo>
                    <a:pt x="0" y="5748"/>
                  </a:lnTo>
                  <a:lnTo>
                    <a:pt x="5431" y="3425"/>
                  </a:lnTo>
                  <a:lnTo>
                    <a:pt x="8312"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17"/>
            <p:cNvSpPr/>
            <p:nvPr/>
          </p:nvSpPr>
          <p:spPr>
            <a:xfrm>
              <a:off x="531388" y="4903467"/>
              <a:ext cx="357839" cy="107468"/>
            </a:xfrm>
            <a:custGeom>
              <a:avLst/>
              <a:gdLst/>
              <a:ahLst/>
              <a:cxnLst/>
              <a:rect l="l" t="t" r="r" b="b"/>
              <a:pathLst>
                <a:path w="9896" h="2972" extrusionOk="0">
                  <a:moveTo>
                    <a:pt x="5431" y="0"/>
                  </a:moveTo>
                  <a:lnTo>
                    <a:pt x="1" y="2323"/>
                  </a:lnTo>
                  <a:lnTo>
                    <a:pt x="3575" y="2972"/>
                  </a:lnTo>
                  <a:lnTo>
                    <a:pt x="9896" y="272"/>
                  </a:lnTo>
                  <a:lnTo>
                    <a:pt x="543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 name="Google Shape;180;p17"/>
            <p:cNvSpPr/>
            <p:nvPr/>
          </p:nvSpPr>
          <p:spPr>
            <a:xfrm>
              <a:off x="337208" y="4462204"/>
              <a:ext cx="310397" cy="545474"/>
            </a:xfrm>
            <a:custGeom>
              <a:avLst/>
              <a:gdLst/>
              <a:ahLst/>
              <a:cxnLst/>
              <a:rect l="l" t="t" r="r" b="b"/>
              <a:pathLst>
                <a:path w="8584" h="15085" extrusionOk="0">
                  <a:moveTo>
                    <a:pt x="2128" y="1"/>
                  </a:moveTo>
                  <a:lnTo>
                    <a:pt x="1" y="2851"/>
                  </a:lnTo>
                  <a:lnTo>
                    <a:pt x="2535" y="8749"/>
                  </a:lnTo>
                  <a:lnTo>
                    <a:pt x="5069" y="14662"/>
                  </a:lnTo>
                  <a:lnTo>
                    <a:pt x="8583" y="15084"/>
                  </a:lnTo>
                  <a:lnTo>
                    <a:pt x="5355" y="7543"/>
                  </a:lnTo>
                  <a:lnTo>
                    <a:pt x="2128"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 name="Google Shape;181;p17"/>
            <p:cNvSpPr/>
            <p:nvPr/>
          </p:nvSpPr>
          <p:spPr>
            <a:xfrm>
              <a:off x="544478" y="4404384"/>
              <a:ext cx="350210" cy="499116"/>
            </a:xfrm>
            <a:custGeom>
              <a:avLst/>
              <a:gdLst/>
              <a:ahLst/>
              <a:cxnLst/>
              <a:rect l="l" t="t" r="r" b="b"/>
              <a:pathLst>
                <a:path w="9685" h="13803" extrusionOk="0">
                  <a:moveTo>
                    <a:pt x="4631" y="1"/>
                  </a:moveTo>
                  <a:lnTo>
                    <a:pt x="1" y="1992"/>
                  </a:lnTo>
                  <a:lnTo>
                    <a:pt x="1841" y="8191"/>
                  </a:lnTo>
                  <a:lnTo>
                    <a:pt x="5069" y="13802"/>
                  </a:lnTo>
                  <a:lnTo>
                    <a:pt x="9684" y="11811"/>
                  </a:lnTo>
                  <a:lnTo>
                    <a:pt x="7150" y="5914"/>
                  </a:lnTo>
                  <a:lnTo>
                    <a:pt x="4631"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17"/>
            <p:cNvSpPr/>
            <p:nvPr/>
          </p:nvSpPr>
          <p:spPr>
            <a:xfrm>
              <a:off x="476316" y="1937930"/>
              <a:ext cx="4823310" cy="2994446"/>
            </a:xfrm>
            <a:custGeom>
              <a:avLst/>
              <a:gdLst/>
              <a:ahLst/>
              <a:cxnLst/>
              <a:rect l="l" t="t" r="r" b="b"/>
              <a:pathLst>
                <a:path w="133388" h="82811" extrusionOk="0">
                  <a:moveTo>
                    <a:pt x="90157" y="0"/>
                  </a:moveTo>
                  <a:lnTo>
                    <a:pt x="0" y="71000"/>
                  </a:lnTo>
                  <a:lnTo>
                    <a:pt x="5068" y="82811"/>
                  </a:lnTo>
                  <a:lnTo>
                    <a:pt x="118665" y="68692"/>
                  </a:lnTo>
                  <a:cubicBezTo>
                    <a:pt x="133387" y="18252"/>
                    <a:pt x="90157" y="0"/>
                    <a:pt x="90157" y="0"/>
                  </a:cubicBez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3" name="Google Shape;183;p17"/>
          <p:cNvGrpSpPr/>
          <p:nvPr/>
        </p:nvGrpSpPr>
        <p:grpSpPr>
          <a:xfrm>
            <a:off x="7588406" y="-419976"/>
            <a:ext cx="11291754" cy="6832148"/>
            <a:chOff x="3794202" y="-209988"/>
            <a:chExt cx="5645877" cy="3416074"/>
          </a:xfrm>
        </p:grpSpPr>
        <p:sp>
          <p:nvSpPr>
            <p:cNvPr id="184" name="Google Shape;184;p17"/>
            <p:cNvSpPr/>
            <p:nvPr/>
          </p:nvSpPr>
          <p:spPr>
            <a:xfrm>
              <a:off x="8543346" y="27368"/>
              <a:ext cx="348582" cy="629871"/>
            </a:xfrm>
            <a:custGeom>
              <a:avLst/>
              <a:gdLst/>
              <a:ahLst/>
              <a:cxnLst/>
              <a:rect l="l" t="t" r="r" b="b"/>
              <a:pathLst>
                <a:path w="9640" h="17419" extrusionOk="0">
                  <a:moveTo>
                    <a:pt x="1316" y="1"/>
                  </a:moveTo>
                  <a:cubicBezTo>
                    <a:pt x="1239" y="1"/>
                    <a:pt x="1168" y="15"/>
                    <a:pt x="1102" y="43"/>
                  </a:cubicBezTo>
                  <a:cubicBezTo>
                    <a:pt x="0" y="525"/>
                    <a:pt x="770" y="4779"/>
                    <a:pt x="2821" y="9561"/>
                  </a:cubicBezTo>
                  <a:cubicBezTo>
                    <a:pt x="4746" y="14060"/>
                    <a:pt x="7121" y="17419"/>
                    <a:pt x="8317" y="17419"/>
                  </a:cubicBezTo>
                  <a:cubicBezTo>
                    <a:pt x="8396" y="17419"/>
                    <a:pt x="8470" y="17404"/>
                    <a:pt x="8538" y="17374"/>
                  </a:cubicBezTo>
                  <a:cubicBezTo>
                    <a:pt x="9639" y="16907"/>
                    <a:pt x="8855" y="12638"/>
                    <a:pt x="6803" y="7856"/>
                  </a:cubicBezTo>
                  <a:cubicBezTo>
                    <a:pt x="4875" y="3362"/>
                    <a:pt x="2508" y="1"/>
                    <a:pt x="1316"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 name="Google Shape;185;p17"/>
            <p:cNvSpPr/>
            <p:nvPr/>
          </p:nvSpPr>
          <p:spPr>
            <a:xfrm>
              <a:off x="8579904" y="-209988"/>
              <a:ext cx="860174" cy="867261"/>
            </a:xfrm>
            <a:custGeom>
              <a:avLst/>
              <a:gdLst/>
              <a:ahLst/>
              <a:cxnLst/>
              <a:rect l="l" t="t" r="r" b="b"/>
              <a:pathLst>
                <a:path w="23788" h="23984" extrusionOk="0">
                  <a:moveTo>
                    <a:pt x="15521" y="0"/>
                  </a:moveTo>
                  <a:lnTo>
                    <a:pt x="0" y="6652"/>
                  </a:lnTo>
                  <a:cubicBezTo>
                    <a:pt x="7678" y="13304"/>
                    <a:pt x="7436" y="23983"/>
                    <a:pt x="7436" y="23983"/>
                  </a:cubicBezTo>
                  <a:lnTo>
                    <a:pt x="22943" y="17331"/>
                  </a:lnTo>
                  <a:cubicBezTo>
                    <a:pt x="23787" y="5898"/>
                    <a:pt x="15521" y="0"/>
                    <a:pt x="1552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 name="Google Shape;186;p17"/>
            <p:cNvSpPr/>
            <p:nvPr/>
          </p:nvSpPr>
          <p:spPr>
            <a:xfrm>
              <a:off x="8407528" y="210809"/>
              <a:ext cx="223107" cy="427954"/>
            </a:xfrm>
            <a:custGeom>
              <a:avLst/>
              <a:gdLst/>
              <a:ahLst/>
              <a:cxnLst/>
              <a:rect l="l" t="t" r="r" b="b"/>
              <a:pathLst>
                <a:path w="6170" h="11835" extrusionOk="0">
                  <a:moveTo>
                    <a:pt x="780" y="1"/>
                  </a:moveTo>
                  <a:cubicBezTo>
                    <a:pt x="765" y="1"/>
                    <a:pt x="751" y="3"/>
                    <a:pt x="740" y="8"/>
                  </a:cubicBezTo>
                  <a:cubicBezTo>
                    <a:pt x="363" y="174"/>
                    <a:pt x="1" y="1576"/>
                    <a:pt x="2082" y="6434"/>
                  </a:cubicBezTo>
                  <a:cubicBezTo>
                    <a:pt x="3889" y="10640"/>
                    <a:pt x="5247" y="11835"/>
                    <a:pt x="5710" y="11835"/>
                  </a:cubicBezTo>
                  <a:cubicBezTo>
                    <a:pt x="5742" y="11835"/>
                    <a:pt x="5770" y="11829"/>
                    <a:pt x="5793" y="11818"/>
                  </a:cubicBezTo>
                  <a:cubicBezTo>
                    <a:pt x="6170" y="11668"/>
                    <a:pt x="6019" y="8590"/>
                    <a:pt x="4631" y="5332"/>
                  </a:cubicBezTo>
                  <a:cubicBezTo>
                    <a:pt x="3274" y="2179"/>
                    <a:pt x="1238" y="1"/>
                    <a:pt x="780" y="1"/>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 name="Google Shape;187;p17"/>
            <p:cNvSpPr/>
            <p:nvPr/>
          </p:nvSpPr>
          <p:spPr>
            <a:xfrm>
              <a:off x="8433166" y="130895"/>
              <a:ext cx="371472" cy="507831"/>
            </a:xfrm>
            <a:custGeom>
              <a:avLst/>
              <a:gdLst/>
              <a:ahLst/>
              <a:cxnLst/>
              <a:rect l="l" t="t" r="r" b="b"/>
              <a:pathLst>
                <a:path w="10273" h="14044" extrusionOk="0">
                  <a:moveTo>
                    <a:pt x="5204" y="0"/>
                  </a:moveTo>
                  <a:lnTo>
                    <a:pt x="0" y="2233"/>
                  </a:lnTo>
                  <a:cubicBezTo>
                    <a:pt x="5295" y="7980"/>
                    <a:pt x="5054" y="14044"/>
                    <a:pt x="5054" y="14044"/>
                  </a:cubicBezTo>
                  <a:lnTo>
                    <a:pt x="10273" y="11811"/>
                  </a:lnTo>
                  <a:cubicBezTo>
                    <a:pt x="9172" y="4737"/>
                    <a:pt x="5204" y="0"/>
                    <a:pt x="520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 name="Google Shape;188;p17"/>
            <p:cNvSpPr/>
            <p:nvPr/>
          </p:nvSpPr>
          <p:spPr>
            <a:xfrm>
              <a:off x="8445171" y="583042"/>
              <a:ext cx="300020" cy="208426"/>
            </a:xfrm>
            <a:custGeom>
              <a:avLst/>
              <a:gdLst/>
              <a:ahLst/>
              <a:cxnLst/>
              <a:rect l="l" t="t" r="r" b="b"/>
              <a:pathLst>
                <a:path w="8297" h="5764" extrusionOk="0">
                  <a:moveTo>
                    <a:pt x="8297" y="1"/>
                  </a:moveTo>
                  <a:lnTo>
                    <a:pt x="2881" y="2339"/>
                  </a:lnTo>
                  <a:lnTo>
                    <a:pt x="0" y="5763"/>
                  </a:lnTo>
                  <a:lnTo>
                    <a:pt x="6305" y="3048"/>
                  </a:lnTo>
                  <a:lnTo>
                    <a:pt x="8297"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 name="Google Shape;189;p17"/>
            <p:cNvSpPr/>
            <p:nvPr/>
          </p:nvSpPr>
          <p:spPr>
            <a:xfrm>
              <a:off x="8204633" y="132522"/>
              <a:ext cx="357839" cy="108046"/>
            </a:xfrm>
            <a:custGeom>
              <a:avLst/>
              <a:gdLst/>
              <a:ahLst/>
              <a:cxnLst/>
              <a:rect l="l" t="t" r="r" b="b"/>
              <a:pathLst>
                <a:path w="9896" h="2988" extrusionOk="0">
                  <a:moveTo>
                    <a:pt x="6305" y="1"/>
                  </a:moveTo>
                  <a:lnTo>
                    <a:pt x="0" y="2701"/>
                  </a:lnTo>
                  <a:lnTo>
                    <a:pt x="4465" y="2987"/>
                  </a:lnTo>
                  <a:lnTo>
                    <a:pt x="9895" y="649"/>
                  </a:lnTo>
                  <a:lnTo>
                    <a:pt x="6305"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 name="Google Shape;190;p17"/>
            <p:cNvSpPr/>
            <p:nvPr/>
          </p:nvSpPr>
          <p:spPr>
            <a:xfrm>
              <a:off x="8446256" y="136355"/>
              <a:ext cx="310397" cy="544931"/>
            </a:xfrm>
            <a:custGeom>
              <a:avLst/>
              <a:gdLst/>
              <a:ahLst/>
              <a:cxnLst/>
              <a:rect l="l" t="t" r="r" b="b"/>
              <a:pathLst>
                <a:path w="8584" h="15070" extrusionOk="0">
                  <a:moveTo>
                    <a:pt x="1" y="0"/>
                  </a:moveTo>
                  <a:lnTo>
                    <a:pt x="3228" y="7527"/>
                  </a:lnTo>
                  <a:lnTo>
                    <a:pt x="6456" y="15069"/>
                  </a:lnTo>
                  <a:lnTo>
                    <a:pt x="8583" y="12233"/>
                  </a:lnTo>
                  <a:lnTo>
                    <a:pt x="6049" y="6320"/>
                  </a:lnTo>
                  <a:lnTo>
                    <a:pt x="3515" y="423"/>
                  </a:lnTo>
                  <a:lnTo>
                    <a:pt x="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17"/>
            <p:cNvSpPr/>
            <p:nvPr/>
          </p:nvSpPr>
          <p:spPr>
            <a:xfrm>
              <a:off x="8198630" y="240533"/>
              <a:ext cx="350210" cy="498538"/>
            </a:xfrm>
            <a:custGeom>
              <a:avLst/>
              <a:gdLst/>
              <a:ahLst/>
              <a:cxnLst/>
              <a:rect l="l" t="t" r="r" b="b"/>
              <a:pathLst>
                <a:path w="9685" h="13787" extrusionOk="0">
                  <a:moveTo>
                    <a:pt x="4631" y="0"/>
                  </a:moveTo>
                  <a:lnTo>
                    <a:pt x="0" y="1976"/>
                  </a:lnTo>
                  <a:lnTo>
                    <a:pt x="2534" y="7889"/>
                  </a:lnTo>
                  <a:lnTo>
                    <a:pt x="5069" y="13787"/>
                  </a:lnTo>
                  <a:lnTo>
                    <a:pt x="9684" y="11811"/>
                  </a:lnTo>
                  <a:lnTo>
                    <a:pt x="7859" y="5612"/>
                  </a:lnTo>
                  <a:lnTo>
                    <a:pt x="463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 name="Google Shape;192;p17"/>
            <p:cNvSpPr/>
            <p:nvPr/>
          </p:nvSpPr>
          <p:spPr>
            <a:xfrm>
              <a:off x="3794202" y="211062"/>
              <a:ext cx="4822768" cy="2995024"/>
            </a:xfrm>
            <a:custGeom>
              <a:avLst/>
              <a:gdLst/>
              <a:ahLst/>
              <a:cxnLst/>
              <a:rect l="l" t="t" r="r" b="b"/>
              <a:pathLst>
                <a:path w="133373" h="82827" extrusionOk="0">
                  <a:moveTo>
                    <a:pt x="128320" y="1"/>
                  </a:moveTo>
                  <a:lnTo>
                    <a:pt x="14723" y="14134"/>
                  </a:lnTo>
                  <a:cubicBezTo>
                    <a:pt x="1" y="64560"/>
                    <a:pt x="43216" y="82826"/>
                    <a:pt x="43216" y="82826"/>
                  </a:cubicBezTo>
                  <a:lnTo>
                    <a:pt x="133373" y="11811"/>
                  </a:lnTo>
                  <a:lnTo>
                    <a:pt x="128320" y="1"/>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93" name="Google Shape;193;p17"/>
          <p:cNvGrpSpPr/>
          <p:nvPr/>
        </p:nvGrpSpPr>
        <p:grpSpPr>
          <a:xfrm>
            <a:off x="-692442" y="-419976"/>
            <a:ext cx="11291696" cy="6832148"/>
            <a:chOff x="-346221" y="-209988"/>
            <a:chExt cx="5645848" cy="3416074"/>
          </a:xfrm>
        </p:grpSpPr>
        <p:sp>
          <p:nvSpPr>
            <p:cNvPr id="194" name="Google Shape;194;p17"/>
            <p:cNvSpPr/>
            <p:nvPr/>
          </p:nvSpPr>
          <p:spPr>
            <a:xfrm>
              <a:off x="201932" y="27368"/>
              <a:ext cx="348582" cy="629871"/>
            </a:xfrm>
            <a:custGeom>
              <a:avLst/>
              <a:gdLst/>
              <a:ahLst/>
              <a:cxnLst/>
              <a:rect l="l" t="t" r="r" b="b"/>
              <a:pathLst>
                <a:path w="9640" h="17419" extrusionOk="0">
                  <a:moveTo>
                    <a:pt x="8324" y="1"/>
                  </a:moveTo>
                  <a:cubicBezTo>
                    <a:pt x="7131" y="1"/>
                    <a:pt x="4750" y="3362"/>
                    <a:pt x="2822" y="7856"/>
                  </a:cubicBezTo>
                  <a:cubicBezTo>
                    <a:pt x="770" y="12638"/>
                    <a:pt x="1" y="16907"/>
                    <a:pt x="1102" y="17374"/>
                  </a:cubicBezTo>
                  <a:cubicBezTo>
                    <a:pt x="1170" y="17404"/>
                    <a:pt x="1244" y="17419"/>
                    <a:pt x="1323" y="17419"/>
                  </a:cubicBezTo>
                  <a:cubicBezTo>
                    <a:pt x="2517" y="17419"/>
                    <a:pt x="4879" y="14060"/>
                    <a:pt x="6804" y="9561"/>
                  </a:cubicBezTo>
                  <a:cubicBezTo>
                    <a:pt x="8855" y="4779"/>
                    <a:pt x="9640" y="525"/>
                    <a:pt x="8538" y="43"/>
                  </a:cubicBezTo>
                  <a:cubicBezTo>
                    <a:pt x="8472" y="15"/>
                    <a:pt x="8401" y="1"/>
                    <a:pt x="8324"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 name="Google Shape;195;p17"/>
            <p:cNvSpPr/>
            <p:nvPr/>
          </p:nvSpPr>
          <p:spPr>
            <a:xfrm>
              <a:off x="-346221" y="-209988"/>
              <a:ext cx="859632" cy="867261"/>
            </a:xfrm>
            <a:custGeom>
              <a:avLst/>
              <a:gdLst/>
              <a:ahLst/>
              <a:cxnLst/>
              <a:rect l="l" t="t" r="r" b="b"/>
              <a:pathLst>
                <a:path w="23773" h="23984" extrusionOk="0">
                  <a:moveTo>
                    <a:pt x="8267" y="0"/>
                  </a:moveTo>
                  <a:cubicBezTo>
                    <a:pt x="8267" y="0"/>
                    <a:pt x="1" y="5898"/>
                    <a:pt x="845" y="17331"/>
                  </a:cubicBezTo>
                  <a:lnTo>
                    <a:pt x="16352" y="23983"/>
                  </a:lnTo>
                  <a:cubicBezTo>
                    <a:pt x="16352" y="23983"/>
                    <a:pt x="16095" y="13304"/>
                    <a:pt x="23773" y="6652"/>
                  </a:cubicBezTo>
                  <a:lnTo>
                    <a:pt x="8267"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 name="Google Shape;196;p17"/>
            <p:cNvSpPr/>
            <p:nvPr/>
          </p:nvSpPr>
          <p:spPr>
            <a:xfrm>
              <a:off x="463226" y="210809"/>
              <a:ext cx="223107" cy="427954"/>
            </a:xfrm>
            <a:custGeom>
              <a:avLst/>
              <a:gdLst/>
              <a:ahLst/>
              <a:cxnLst/>
              <a:rect l="l" t="t" r="r" b="b"/>
              <a:pathLst>
                <a:path w="6170" h="11835" extrusionOk="0">
                  <a:moveTo>
                    <a:pt x="5390" y="1"/>
                  </a:moveTo>
                  <a:cubicBezTo>
                    <a:pt x="4932" y="1"/>
                    <a:pt x="2896" y="2179"/>
                    <a:pt x="1539" y="5332"/>
                  </a:cubicBezTo>
                  <a:cubicBezTo>
                    <a:pt x="136" y="8590"/>
                    <a:pt x="0" y="11668"/>
                    <a:pt x="362" y="11818"/>
                  </a:cubicBezTo>
                  <a:cubicBezTo>
                    <a:pt x="386" y="11829"/>
                    <a:pt x="415" y="11835"/>
                    <a:pt x="447" y="11835"/>
                  </a:cubicBezTo>
                  <a:cubicBezTo>
                    <a:pt x="923" y="11835"/>
                    <a:pt x="2281" y="10640"/>
                    <a:pt x="4088" y="6434"/>
                  </a:cubicBezTo>
                  <a:cubicBezTo>
                    <a:pt x="6169" y="1576"/>
                    <a:pt x="5807" y="174"/>
                    <a:pt x="5430" y="8"/>
                  </a:cubicBezTo>
                  <a:cubicBezTo>
                    <a:pt x="5419" y="3"/>
                    <a:pt x="5405" y="1"/>
                    <a:pt x="5390" y="1"/>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 name="Google Shape;197;p17"/>
            <p:cNvSpPr/>
            <p:nvPr/>
          </p:nvSpPr>
          <p:spPr>
            <a:xfrm>
              <a:off x="289223" y="130895"/>
              <a:ext cx="371472" cy="507831"/>
            </a:xfrm>
            <a:custGeom>
              <a:avLst/>
              <a:gdLst/>
              <a:ahLst/>
              <a:cxnLst/>
              <a:rect l="l" t="t" r="r" b="b"/>
              <a:pathLst>
                <a:path w="10273" h="14044" extrusionOk="0">
                  <a:moveTo>
                    <a:pt x="5069" y="0"/>
                  </a:moveTo>
                  <a:cubicBezTo>
                    <a:pt x="5069" y="0"/>
                    <a:pt x="1101" y="4737"/>
                    <a:pt x="0" y="11811"/>
                  </a:cubicBezTo>
                  <a:lnTo>
                    <a:pt x="5204" y="14044"/>
                  </a:lnTo>
                  <a:cubicBezTo>
                    <a:pt x="5204" y="14044"/>
                    <a:pt x="4978" y="7980"/>
                    <a:pt x="10272" y="2233"/>
                  </a:cubicBezTo>
                  <a:lnTo>
                    <a:pt x="5069"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 name="Google Shape;198;p17"/>
            <p:cNvSpPr/>
            <p:nvPr/>
          </p:nvSpPr>
          <p:spPr>
            <a:xfrm>
              <a:off x="348128" y="583042"/>
              <a:ext cx="300562" cy="208426"/>
            </a:xfrm>
            <a:custGeom>
              <a:avLst/>
              <a:gdLst/>
              <a:ahLst/>
              <a:cxnLst/>
              <a:rect l="l" t="t" r="r" b="b"/>
              <a:pathLst>
                <a:path w="8312" h="5764" extrusionOk="0">
                  <a:moveTo>
                    <a:pt x="0" y="1"/>
                  </a:moveTo>
                  <a:lnTo>
                    <a:pt x="1991" y="3048"/>
                  </a:lnTo>
                  <a:lnTo>
                    <a:pt x="8312" y="5763"/>
                  </a:lnTo>
                  <a:lnTo>
                    <a:pt x="5431" y="2339"/>
                  </a:lnTo>
                  <a:lnTo>
                    <a:pt x="0"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 name="Google Shape;199;p17"/>
            <p:cNvSpPr/>
            <p:nvPr/>
          </p:nvSpPr>
          <p:spPr>
            <a:xfrm>
              <a:off x="531388" y="132522"/>
              <a:ext cx="357839" cy="108046"/>
            </a:xfrm>
            <a:custGeom>
              <a:avLst/>
              <a:gdLst/>
              <a:ahLst/>
              <a:cxnLst/>
              <a:rect l="l" t="t" r="r" b="b"/>
              <a:pathLst>
                <a:path w="9896" h="2988" extrusionOk="0">
                  <a:moveTo>
                    <a:pt x="3575" y="1"/>
                  </a:moveTo>
                  <a:lnTo>
                    <a:pt x="1" y="649"/>
                  </a:lnTo>
                  <a:lnTo>
                    <a:pt x="5431" y="2987"/>
                  </a:lnTo>
                  <a:lnTo>
                    <a:pt x="9896" y="2701"/>
                  </a:lnTo>
                  <a:lnTo>
                    <a:pt x="3575"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 name="Google Shape;200;p17"/>
            <p:cNvSpPr/>
            <p:nvPr/>
          </p:nvSpPr>
          <p:spPr>
            <a:xfrm>
              <a:off x="337208" y="136355"/>
              <a:ext cx="310397" cy="544931"/>
            </a:xfrm>
            <a:custGeom>
              <a:avLst/>
              <a:gdLst/>
              <a:ahLst/>
              <a:cxnLst/>
              <a:rect l="l" t="t" r="r" b="b"/>
              <a:pathLst>
                <a:path w="8584" h="15070" extrusionOk="0">
                  <a:moveTo>
                    <a:pt x="8583" y="0"/>
                  </a:moveTo>
                  <a:lnTo>
                    <a:pt x="5069" y="423"/>
                  </a:lnTo>
                  <a:lnTo>
                    <a:pt x="2535" y="6320"/>
                  </a:lnTo>
                  <a:lnTo>
                    <a:pt x="1" y="12233"/>
                  </a:lnTo>
                  <a:lnTo>
                    <a:pt x="2128" y="15069"/>
                  </a:lnTo>
                  <a:lnTo>
                    <a:pt x="5355" y="7527"/>
                  </a:lnTo>
                  <a:lnTo>
                    <a:pt x="8583"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 name="Google Shape;201;p17"/>
            <p:cNvSpPr/>
            <p:nvPr/>
          </p:nvSpPr>
          <p:spPr>
            <a:xfrm>
              <a:off x="544478" y="240533"/>
              <a:ext cx="350210" cy="498538"/>
            </a:xfrm>
            <a:custGeom>
              <a:avLst/>
              <a:gdLst/>
              <a:ahLst/>
              <a:cxnLst/>
              <a:rect l="l" t="t" r="r" b="b"/>
              <a:pathLst>
                <a:path w="9685" h="13787" extrusionOk="0">
                  <a:moveTo>
                    <a:pt x="5069" y="0"/>
                  </a:moveTo>
                  <a:lnTo>
                    <a:pt x="1841" y="5612"/>
                  </a:lnTo>
                  <a:lnTo>
                    <a:pt x="1" y="11811"/>
                  </a:lnTo>
                  <a:lnTo>
                    <a:pt x="4631" y="13787"/>
                  </a:lnTo>
                  <a:lnTo>
                    <a:pt x="7150" y="7889"/>
                  </a:lnTo>
                  <a:lnTo>
                    <a:pt x="9684" y="1976"/>
                  </a:lnTo>
                  <a:lnTo>
                    <a:pt x="5069"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 name="Google Shape;202;p17"/>
            <p:cNvSpPr/>
            <p:nvPr/>
          </p:nvSpPr>
          <p:spPr>
            <a:xfrm>
              <a:off x="476316" y="211062"/>
              <a:ext cx="4823310" cy="2995024"/>
            </a:xfrm>
            <a:custGeom>
              <a:avLst/>
              <a:gdLst/>
              <a:ahLst/>
              <a:cxnLst/>
              <a:rect l="l" t="t" r="r" b="b"/>
              <a:pathLst>
                <a:path w="133388" h="82827" extrusionOk="0">
                  <a:moveTo>
                    <a:pt x="5068" y="1"/>
                  </a:moveTo>
                  <a:lnTo>
                    <a:pt x="0" y="11811"/>
                  </a:lnTo>
                  <a:lnTo>
                    <a:pt x="90157" y="82826"/>
                  </a:lnTo>
                  <a:cubicBezTo>
                    <a:pt x="90157" y="82826"/>
                    <a:pt x="133387" y="64560"/>
                    <a:pt x="118665" y="14134"/>
                  </a:cubicBezTo>
                  <a:lnTo>
                    <a:pt x="5068" y="1"/>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03" name="Google Shape;203;p17"/>
          <p:cNvGrpSpPr/>
          <p:nvPr/>
        </p:nvGrpSpPr>
        <p:grpSpPr>
          <a:xfrm>
            <a:off x="7588406" y="3875861"/>
            <a:ext cx="11291754" cy="6831090"/>
            <a:chOff x="3794202" y="1937930"/>
            <a:chExt cx="5645877" cy="3415545"/>
          </a:xfrm>
        </p:grpSpPr>
        <p:sp>
          <p:nvSpPr>
            <p:cNvPr id="204" name="Google Shape;204;p17"/>
            <p:cNvSpPr/>
            <p:nvPr/>
          </p:nvSpPr>
          <p:spPr>
            <a:xfrm>
              <a:off x="8543346" y="4486323"/>
              <a:ext cx="348582" cy="629763"/>
            </a:xfrm>
            <a:custGeom>
              <a:avLst/>
              <a:gdLst/>
              <a:ahLst/>
              <a:cxnLst/>
              <a:rect l="l" t="t" r="r" b="b"/>
              <a:pathLst>
                <a:path w="9640" h="17416" extrusionOk="0">
                  <a:moveTo>
                    <a:pt x="8324" y="1"/>
                  </a:moveTo>
                  <a:cubicBezTo>
                    <a:pt x="7130" y="1"/>
                    <a:pt x="4749" y="3362"/>
                    <a:pt x="2821" y="7856"/>
                  </a:cubicBezTo>
                  <a:cubicBezTo>
                    <a:pt x="770" y="12638"/>
                    <a:pt x="0" y="16906"/>
                    <a:pt x="1102" y="17374"/>
                  </a:cubicBezTo>
                  <a:cubicBezTo>
                    <a:pt x="1168" y="17402"/>
                    <a:pt x="1240" y="17416"/>
                    <a:pt x="1316" y="17416"/>
                  </a:cubicBezTo>
                  <a:cubicBezTo>
                    <a:pt x="2509" y="17416"/>
                    <a:pt x="4876" y="14068"/>
                    <a:pt x="6803" y="9560"/>
                  </a:cubicBezTo>
                  <a:cubicBezTo>
                    <a:pt x="8855" y="4779"/>
                    <a:pt x="9639" y="525"/>
                    <a:pt x="8538" y="43"/>
                  </a:cubicBezTo>
                  <a:cubicBezTo>
                    <a:pt x="8472" y="14"/>
                    <a:pt x="8400" y="1"/>
                    <a:pt x="8324"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 name="Google Shape;205;p17"/>
            <p:cNvSpPr/>
            <p:nvPr/>
          </p:nvSpPr>
          <p:spPr>
            <a:xfrm>
              <a:off x="8579904" y="4486757"/>
              <a:ext cx="860174" cy="866719"/>
            </a:xfrm>
            <a:custGeom>
              <a:avLst/>
              <a:gdLst/>
              <a:ahLst/>
              <a:cxnLst/>
              <a:rect l="l" t="t" r="r" b="b"/>
              <a:pathLst>
                <a:path w="23788" h="23969" extrusionOk="0">
                  <a:moveTo>
                    <a:pt x="7436" y="0"/>
                  </a:moveTo>
                  <a:cubicBezTo>
                    <a:pt x="7436" y="1"/>
                    <a:pt x="7678" y="10665"/>
                    <a:pt x="0" y="17332"/>
                  </a:cubicBezTo>
                  <a:lnTo>
                    <a:pt x="15521" y="23969"/>
                  </a:lnTo>
                  <a:cubicBezTo>
                    <a:pt x="15521" y="23969"/>
                    <a:pt x="23787" y="18086"/>
                    <a:pt x="22943" y="6652"/>
                  </a:cubicBezTo>
                  <a:lnTo>
                    <a:pt x="7436"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 name="Google Shape;206;p17"/>
            <p:cNvSpPr/>
            <p:nvPr/>
          </p:nvSpPr>
          <p:spPr>
            <a:xfrm>
              <a:off x="8407528" y="4504801"/>
              <a:ext cx="223107" cy="427917"/>
            </a:xfrm>
            <a:custGeom>
              <a:avLst/>
              <a:gdLst/>
              <a:ahLst/>
              <a:cxnLst/>
              <a:rect l="l" t="t" r="r" b="b"/>
              <a:pathLst>
                <a:path w="6170" h="11834" extrusionOk="0">
                  <a:moveTo>
                    <a:pt x="5717" y="0"/>
                  </a:moveTo>
                  <a:cubicBezTo>
                    <a:pt x="5259" y="0"/>
                    <a:pt x="3897" y="1174"/>
                    <a:pt x="2082" y="5414"/>
                  </a:cubicBezTo>
                  <a:cubicBezTo>
                    <a:pt x="1" y="10271"/>
                    <a:pt x="363" y="11674"/>
                    <a:pt x="740" y="11825"/>
                  </a:cubicBezTo>
                  <a:cubicBezTo>
                    <a:pt x="752" y="11831"/>
                    <a:pt x="767" y="11834"/>
                    <a:pt x="784" y="11834"/>
                  </a:cubicBezTo>
                  <a:cubicBezTo>
                    <a:pt x="1250" y="11834"/>
                    <a:pt x="3278" y="9658"/>
                    <a:pt x="4631" y="6500"/>
                  </a:cubicBezTo>
                  <a:cubicBezTo>
                    <a:pt x="6019" y="3242"/>
                    <a:pt x="6170" y="180"/>
                    <a:pt x="5793" y="14"/>
                  </a:cubicBezTo>
                  <a:cubicBezTo>
                    <a:pt x="5771" y="5"/>
                    <a:pt x="5746" y="0"/>
                    <a:pt x="5717"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 name="Google Shape;207;p17"/>
            <p:cNvSpPr/>
            <p:nvPr/>
          </p:nvSpPr>
          <p:spPr>
            <a:xfrm>
              <a:off x="8433166" y="4504764"/>
              <a:ext cx="371472" cy="508373"/>
            </a:xfrm>
            <a:custGeom>
              <a:avLst/>
              <a:gdLst/>
              <a:ahLst/>
              <a:cxnLst/>
              <a:rect l="l" t="t" r="r" b="b"/>
              <a:pathLst>
                <a:path w="10273" h="14059" extrusionOk="0">
                  <a:moveTo>
                    <a:pt x="5054" y="0"/>
                  </a:moveTo>
                  <a:lnTo>
                    <a:pt x="5054" y="0"/>
                  </a:lnTo>
                  <a:cubicBezTo>
                    <a:pt x="5054" y="0"/>
                    <a:pt x="5295" y="6064"/>
                    <a:pt x="0" y="11811"/>
                  </a:cubicBezTo>
                  <a:lnTo>
                    <a:pt x="5204" y="14058"/>
                  </a:lnTo>
                  <a:cubicBezTo>
                    <a:pt x="5204" y="14058"/>
                    <a:pt x="9172" y="9322"/>
                    <a:pt x="10273" y="2248"/>
                  </a:cubicBezTo>
                  <a:lnTo>
                    <a:pt x="5054"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 name="Google Shape;208;p17"/>
            <p:cNvSpPr/>
            <p:nvPr/>
          </p:nvSpPr>
          <p:spPr>
            <a:xfrm>
              <a:off x="8445171" y="4352566"/>
              <a:ext cx="300020" cy="207848"/>
            </a:xfrm>
            <a:custGeom>
              <a:avLst/>
              <a:gdLst/>
              <a:ahLst/>
              <a:cxnLst/>
              <a:rect l="l" t="t" r="r" b="b"/>
              <a:pathLst>
                <a:path w="8297" h="5748" extrusionOk="0">
                  <a:moveTo>
                    <a:pt x="0" y="1"/>
                  </a:moveTo>
                  <a:lnTo>
                    <a:pt x="2881" y="3425"/>
                  </a:lnTo>
                  <a:lnTo>
                    <a:pt x="8297" y="5748"/>
                  </a:lnTo>
                  <a:lnTo>
                    <a:pt x="6305" y="2701"/>
                  </a:lnTo>
                  <a:lnTo>
                    <a:pt x="0"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 name="Google Shape;209;p17"/>
            <p:cNvSpPr/>
            <p:nvPr/>
          </p:nvSpPr>
          <p:spPr>
            <a:xfrm>
              <a:off x="8204633" y="4903467"/>
              <a:ext cx="357839" cy="107468"/>
            </a:xfrm>
            <a:custGeom>
              <a:avLst/>
              <a:gdLst/>
              <a:ahLst/>
              <a:cxnLst/>
              <a:rect l="l" t="t" r="r" b="b"/>
              <a:pathLst>
                <a:path w="9896" h="2972" extrusionOk="0">
                  <a:moveTo>
                    <a:pt x="4465" y="0"/>
                  </a:moveTo>
                  <a:lnTo>
                    <a:pt x="0" y="272"/>
                  </a:lnTo>
                  <a:lnTo>
                    <a:pt x="6305" y="2972"/>
                  </a:lnTo>
                  <a:lnTo>
                    <a:pt x="9895" y="2323"/>
                  </a:lnTo>
                  <a:lnTo>
                    <a:pt x="44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0" name="Google Shape;210;p17"/>
            <p:cNvSpPr/>
            <p:nvPr/>
          </p:nvSpPr>
          <p:spPr>
            <a:xfrm>
              <a:off x="8446256" y="4462204"/>
              <a:ext cx="310397" cy="545474"/>
            </a:xfrm>
            <a:custGeom>
              <a:avLst/>
              <a:gdLst/>
              <a:ahLst/>
              <a:cxnLst/>
              <a:rect l="l" t="t" r="r" b="b"/>
              <a:pathLst>
                <a:path w="8584" h="15085" extrusionOk="0">
                  <a:moveTo>
                    <a:pt x="6456" y="1"/>
                  </a:moveTo>
                  <a:lnTo>
                    <a:pt x="3228" y="7543"/>
                  </a:lnTo>
                  <a:lnTo>
                    <a:pt x="1" y="15084"/>
                  </a:lnTo>
                  <a:lnTo>
                    <a:pt x="3515" y="14662"/>
                  </a:lnTo>
                  <a:lnTo>
                    <a:pt x="6049" y="8749"/>
                  </a:lnTo>
                  <a:lnTo>
                    <a:pt x="8583" y="2851"/>
                  </a:lnTo>
                  <a:lnTo>
                    <a:pt x="6456"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1" name="Google Shape;211;p17"/>
            <p:cNvSpPr/>
            <p:nvPr/>
          </p:nvSpPr>
          <p:spPr>
            <a:xfrm>
              <a:off x="8198630" y="4404384"/>
              <a:ext cx="350210" cy="499116"/>
            </a:xfrm>
            <a:custGeom>
              <a:avLst/>
              <a:gdLst/>
              <a:ahLst/>
              <a:cxnLst/>
              <a:rect l="l" t="t" r="r" b="b"/>
              <a:pathLst>
                <a:path w="9685" h="13803" extrusionOk="0">
                  <a:moveTo>
                    <a:pt x="5069" y="1"/>
                  </a:moveTo>
                  <a:lnTo>
                    <a:pt x="2534" y="5914"/>
                  </a:lnTo>
                  <a:lnTo>
                    <a:pt x="0" y="11811"/>
                  </a:lnTo>
                  <a:lnTo>
                    <a:pt x="4631" y="13802"/>
                  </a:lnTo>
                  <a:lnTo>
                    <a:pt x="7859" y="8191"/>
                  </a:lnTo>
                  <a:lnTo>
                    <a:pt x="9684" y="1992"/>
                  </a:lnTo>
                  <a:lnTo>
                    <a:pt x="5069"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2" name="Google Shape;212;p17"/>
            <p:cNvSpPr/>
            <p:nvPr/>
          </p:nvSpPr>
          <p:spPr>
            <a:xfrm>
              <a:off x="3794202" y="1937930"/>
              <a:ext cx="4822768" cy="2994446"/>
            </a:xfrm>
            <a:custGeom>
              <a:avLst/>
              <a:gdLst/>
              <a:ahLst/>
              <a:cxnLst/>
              <a:rect l="l" t="t" r="r" b="b"/>
              <a:pathLst>
                <a:path w="133373" h="82811" extrusionOk="0">
                  <a:moveTo>
                    <a:pt x="43216" y="0"/>
                  </a:moveTo>
                  <a:cubicBezTo>
                    <a:pt x="43216" y="0"/>
                    <a:pt x="1" y="18252"/>
                    <a:pt x="14723" y="68692"/>
                  </a:cubicBezTo>
                  <a:lnTo>
                    <a:pt x="128320" y="82811"/>
                  </a:lnTo>
                  <a:lnTo>
                    <a:pt x="133373" y="71000"/>
                  </a:lnTo>
                  <a:lnTo>
                    <a:pt x="43216" y="0"/>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13" name="Google Shape;213;p17"/>
          <p:cNvSpPr txBox="1">
            <a:spLocks noGrp="1"/>
          </p:cNvSpPr>
          <p:nvPr>
            <p:ph type="title"/>
          </p:nvPr>
        </p:nvSpPr>
        <p:spPr>
          <a:xfrm>
            <a:off x="1440000" y="1080000"/>
            <a:ext cx="15408000" cy="6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7601"/>
            </a:lvl1pPr>
            <a:lvl2pPr lvl="1" algn="ctr" rtl="0">
              <a:spcBef>
                <a:spcPts val="0"/>
              </a:spcBef>
              <a:spcAft>
                <a:spcPts val="0"/>
              </a:spcAft>
              <a:buSzPts val="3800"/>
              <a:buNone/>
              <a:defRPr sz="7601"/>
            </a:lvl2pPr>
            <a:lvl3pPr lvl="2" algn="ctr" rtl="0">
              <a:spcBef>
                <a:spcPts val="0"/>
              </a:spcBef>
              <a:spcAft>
                <a:spcPts val="0"/>
              </a:spcAft>
              <a:buSzPts val="3800"/>
              <a:buNone/>
              <a:defRPr sz="7601"/>
            </a:lvl3pPr>
            <a:lvl4pPr lvl="3" algn="ctr" rtl="0">
              <a:spcBef>
                <a:spcPts val="0"/>
              </a:spcBef>
              <a:spcAft>
                <a:spcPts val="0"/>
              </a:spcAft>
              <a:buSzPts val="3800"/>
              <a:buNone/>
              <a:defRPr sz="7601"/>
            </a:lvl4pPr>
            <a:lvl5pPr lvl="4" algn="ctr" rtl="0">
              <a:spcBef>
                <a:spcPts val="0"/>
              </a:spcBef>
              <a:spcAft>
                <a:spcPts val="0"/>
              </a:spcAft>
              <a:buSzPts val="3800"/>
              <a:buNone/>
              <a:defRPr sz="7601"/>
            </a:lvl5pPr>
            <a:lvl6pPr lvl="5" algn="ctr" rtl="0">
              <a:spcBef>
                <a:spcPts val="0"/>
              </a:spcBef>
              <a:spcAft>
                <a:spcPts val="0"/>
              </a:spcAft>
              <a:buSzPts val="3800"/>
              <a:buNone/>
              <a:defRPr sz="7601"/>
            </a:lvl6pPr>
            <a:lvl7pPr lvl="6" algn="ctr" rtl="0">
              <a:spcBef>
                <a:spcPts val="0"/>
              </a:spcBef>
              <a:spcAft>
                <a:spcPts val="0"/>
              </a:spcAft>
              <a:buSzPts val="3800"/>
              <a:buNone/>
              <a:defRPr sz="7601"/>
            </a:lvl7pPr>
            <a:lvl8pPr lvl="7" algn="ctr" rtl="0">
              <a:spcBef>
                <a:spcPts val="0"/>
              </a:spcBef>
              <a:spcAft>
                <a:spcPts val="0"/>
              </a:spcAft>
              <a:buSzPts val="3800"/>
              <a:buNone/>
              <a:defRPr sz="7601"/>
            </a:lvl8pPr>
            <a:lvl9pPr lvl="8" algn="ctr" rtl="0">
              <a:spcBef>
                <a:spcPts val="0"/>
              </a:spcBef>
              <a:spcAft>
                <a:spcPts val="0"/>
              </a:spcAft>
              <a:buSzPts val="3800"/>
              <a:buNone/>
              <a:defRPr sz="7601"/>
            </a:lvl9pPr>
          </a:lstStyle>
          <a:p>
            <a:endParaRPr/>
          </a:p>
        </p:txBody>
      </p:sp>
      <p:sp>
        <p:nvSpPr>
          <p:cNvPr id="214" name="Google Shape;214;p17"/>
          <p:cNvSpPr txBox="1">
            <a:spLocks noGrp="1"/>
          </p:cNvSpPr>
          <p:nvPr>
            <p:ph type="subTitle" idx="1"/>
          </p:nvPr>
        </p:nvSpPr>
        <p:spPr>
          <a:xfrm>
            <a:off x="3904061" y="4352600"/>
            <a:ext cx="3027000" cy="12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2201"/>
            </a:lvl1pPr>
            <a:lvl2pPr lvl="1" algn="ctr" rtl="0">
              <a:lnSpc>
                <a:spcPct val="100000"/>
              </a:lnSpc>
              <a:spcBef>
                <a:spcPts val="0"/>
              </a:spcBef>
              <a:spcAft>
                <a:spcPts val="0"/>
              </a:spcAft>
              <a:buSzPts val="950"/>
              <a:buNone/>
              <a:defRPr sz="1901"/>
            </a:lvl2pPr>
            <a:lvl3pPr lvl="2" algn="ctr" rtl="0">
              <a:lnSpc>
                <a:spcPct val="100000"/>
              </a:lnSpc>
              <a:spcBef>
                <a:spcPts val="0"/>
              </a:spcBef>
              <a:spcAft>
                <a:spcPts val="0"/>
              </a:spcAft>
              <a:buSzPts val="950"/>
              <a:buNone/>
              <a:defRPr sz="1901"/>
            </a:lvl3pPr>
            <a:lvl4pPr lvl="3" algn="ctr" rtl="0">
              <a:lnSpc>
                <a:spcPct val="100000"/>
              </a:lnSpc>
              <a:spcBef>
                <a:spcPts val="0"/>
              </a:spcBef>
              <a:spcAft>
                <a:spcPts val="0"/>
              </a:spcAft>
              <a:buSzPts val="950"/>
              <a:buNone/>
              <a:defRPr sz="1901"/>
            </a:lvl4pPr>
            <a:lvl5pPr lvl="4" algn="ctr" rtl="0">
              <a:lnSpc>
                <a:spcPct val="100000"/>
              </a:lnSpc>
              <a:spcBef>
                <a:spcPts val="0"/>
              </a:spcBef>
              <a:spcAft>
                <a:spcPts val="0"/>
              </a:spcAft>
              <a:buSzPts val="950"/>
              <a:buNone/>
              <a:defRPr sz="1901"/>
            </a:lvl5pPr>
            <a:lvl6pPr lvl="5" algn="ctr" rtl="0">
              <a:lnSpc>
                <a:spcPct val="100000"/>
              </a:lnSpc>
              <a:spcBef>
                <a:spcPts val="0"/>
              </a:spcBef>
              <a:spcAft>
                <a:spcPts val="0"/>
              </a:spcAft>
              <a:buSzPts val="950"/>
              <a:buNone/>
              <a:defRPr sz="1901"/>
            </a:lvl6pPr>
            <a:lvl7pPr lvl="6" algn="ctr" rtl="0">
              <a:lnSpc>
                <a:spcPct val="100000"/>
              </a:lnSpc>
              <a:spcBef>
                <a:spcPts val="0"/>
              </a:spcBef>
              <a:spcAft>
                <a:spcPts val="0"/>
              </a:spcAft>
              <a:buSzPts val="950"/>
              <a:buNone/>
              <a:defRPr sz="1901"/>
            </a:lvl7pPr>
            <a:lvl8pPr lvl="7" algn="ctr" rtl="0">
              <a:lnSpc>
                <a:spcPct val="100000"/>
              </a:lnSpc>
              <a:spcBef>
                <a:spcPts val="0"/>
              </a:spcBef>
              <a:spcAft>
                <a:spcPts val="0"/>
              </a:spcAft>
              <a:buSzPts val="950"/>
              <a:buNone/>
              <a:defRPr sz="1901"/>
            </a:lvl8pPr>
            <a:lvl9pPr lvl="8" algn="ctr" rtl="0">
              <a:lnSpc>
                <a:spcPct val="100000"/>
              </a:lnSpc>
              <a:spcBef>
                <a:spcPts val="0"/>
              </a:spcBef>
              <a:spcAft>
                <a:spcPts val="0"/>
              </a:spcAft>
              <a:buSzPts val="950"/>
              <a:buNone/>
              <a:defRPr sz="1901"/>
            </a:lvl9pPr>
          </a:lstStyle>
          <a:p>
            <a:endParaRPr/>
          </a:p>
        </p:txBody>
      </p:sp>
      <p:sp>
        <p:nvSpPr>
          <p:cNvPr id="215" name="Google Shape;215;p17"/>
          <p:cNvSpPr txBox="1">
            <a:spLocks noGrp="1"/>
          </p:cNvSpPr>
          <p:nvPr>
            <p:ph type="subTitle" idx="2"/>
          </p:nvPr>
        </p:nvSpPr>
        <p:spPr>
          <a:xfrm>
            <a:off x="3904061" y="3743750"/>
            <a:ext cx="3027000" cy="85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3200" b="1"/>
            </a:lvl1pPr>
            <a:lvl2pPr lvl="1" algn="ctr" rtl="0">
              <a:lnSpc>
                <a:spcPct val="100000"/>
              </a:lnSpc>
              <a:spcBef>
                <a:spcPts val="0"/>
              </a:spcBef>
              <a:spcAft>
                <a:spcPts val="0"/>
              </a:spcAft>
              <a:buSzPts val="1600"/>
              <a:buNone/>
              <a:defRPr sz="3200" b="1"/>
            </a:lvl2pPr>
            <a:lvl3pPr lvl="2" algn="ctr" rtl="0">
              <a:lnSpc>
                <a:spcPct val="100000"/>
              </a:lnSpc>
              <a:spcBef>
                <a:spcPts val="0"/>
              </a:spcBef>
              <a:spcAft>
                <a:spcPts val="0"/>
              </a:spcAft>
              <a:buSzPts val="1600"/>
              <a:buNone/>
              <a:defRPr sz="3200" b="1"/>
            </a:lvl3pPr>
            <a:lvl4pPr lvl="3" algn="ctr" rtl="0">
              <a:lnSpc>
                <a:spcPct val="100000"/>
              </a:lnSpc>
              <a:spcBef>
                <a:spcPts val="0"/>
              </a:spcBef>
              <a:spcAft>
                <a:spcPts val="0"/>
              </a:spcAft>
              <a:buSzPts val="1600"/>
              <a:buNone/>
              <a:defRPr sz="3200" b="1"/>
            </a:lvl4pPr>
            <a:lvl5pPr lvl="4" algn="ctr" rtl="0">
              <a:lnSpc>
                <a:spcPct val="100000"/>
              </a:lnSpc>
              <a:spcBef>
                <a:spcPts val="0"/>
              </a:spcBef>
              <a:spcAft>
                <a:spcPts val="0"/>
              </a:spcAft>
              <a:buSzPts val="1600"/>
              <a:buNone/>
              <a:defRPr sz="3200" b="1"/>
            </a:lvl5pPr>
            <a:lvl6pPr lvl="5" algn="ctr" rtl="0">
              <a:lnSpc>
                <a:spcPct val="100000"/>
              </a:lnSpc>
              <a:spcBef>
                <a:spcPts val="0"/>
              </a:spcBef>
              <a:spcAft>
                <a:spcPts val="0"/>
              </a:spcAft>
              <a:buSzPts val="1600"/>
              <a:buNone/>
              <a:defRPr sz="3200" b="1"/>
            </a:lvl6pPr>
            <a:lvl7pPr lvl="6" algn="ctr" rtl="0">
              <a:lnSpc>
                <a:spcPct val="100000"/>
              </a:lnSpc>
              <a:spcBef>
                <a:spcPts val="0"/>
              </a:spcBef>
              <a:spcAft>
                <a:spcPts val="0"/>
              </a:spcAft>
              <a:buSzPts val="1600"/>
              <a:buNone/>
              <a:defRPr sz="3200" b="1"/>
            </a:lvl7pPr>
            <a:lvl8pPr lvl="7" algn="ctr" rtl="0">
              <a:lnSpc>
                <a:spcPct val="100000"/>
              </a:lnSpc>
              <a:spcBef>
                <a:spcPts val="0"/>
              </a:spcBef>
              <a:spcAft>
                <a:spcPts val="0"/>
              </a:spcAft>
              <a:buSzPts val="1600"/>
              <a:buNone/>
              <a:defRPr sz="3200" b="1"/>
            </a:lvl8pPr>
            <a:lvl9pPr lvl="8" algn="ctr" rtl="0">
              <a:lnSpc>
                <a:spcPct val="100000"/>
              </a:lnSpc>
              <a:spcBef>
                <a:spcPts val="0"/>
              </a:spcBef>
              <a:spcAft>
                <a:spcPts val="0"/>
              </a:spcAft>
              <a:buSzPts val="1600"/>
              <a:buNone/>
              <a:defRPr sz="3200" b="1"/>
            </a:lvl9pPr>
          </a:lstStyle>
          <a:p>
            <a:endParaRPr/>
          </a:p>
        </p:txBody>
      </p:sp>
      <p:sp>
        <p:nvSpPr>
          <p:cNvPr id="216" name="Google Shape;216;p17"/>
          <p:cNvSpPr txBox="1">
            <a:spLocks noGrp="1"/>
          </p:cNvSpPr>
          <p:nvPr>
            <p:ph type="subTitle" idx="3"/>
          </p:nvPr>
        </p:nvSpPr>
        <p:spPr>
          <a:xfrm>
            <a:off x="7630500" y="4351700"/>
            <a:ext cx="3027000" cy="12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2201"/>
            </a:lvl1pPr>
            <a:lvl2pPr lvl="1" algn="ctr" rtl="0">
              <a:lnSpc>
                <a:spcPct val="100000"/>
              </a:lnSpc>
              <a:spcBef>
                <a:spcPts val="0"/>
              </a:spcBef>
              <a:spcAft>
                <a:spcPts val="0"/>
              </a:spcAft>
              <a:buSzPts val="950"/>
              <a:buNone/>
              <a:defRPr sz="1901"/>
            </a:lvl2pPr>
            <a:lvl3pPr lvl="2" algn="ctr" rtl="0">
              <a:lnSpc>
                <a:spcPct val="100000"/>
              </a:lnSpc>
              <a:spcBef>
                <a:spcPts val="0"/>
              </a:spcBef>
              <a:spcAft>
                <a:spcPts val="0"/>
              </a:spcAft>
              <a:buSzPts val="950"/>
              <a:buNone/>
              <a:defRPr sz="1901"/>
            </a:lvl3pPr>
            <a:lvl4pPr lvl="3" algn="ctr" rtl="0">
              <a:lnSpc>
                <a:spcPct val="100000"/>
              </a:lnSpc>
              <a:spcBef>
                <a:spcPts val="0"/>
              </a:spcBef>
              <a:spcAft>
                <a:spcPts val="0"/>
              </a:spcAft>
              <a:buSzPts val="950"/>
              <a:buNone/>
              <a:defRPr sz="1901"/>
            </a:lvl4pPr>
            <a:lvl5pPr lvl="4" algn="ctr" rtl="0">
              <a:lnSpc>
                <a:spcPct val="100000"/>
              </a:lnSpc>
              <a:spcBef>
                <a:spcPts val="0"/>
              </a:spcBef>
              <a:spcAft>
                <a:spcPts val="0"/>
              </a:spcAft>
              <a:buSzPts val="950"/>
              <a:buNone/>
              <a:defRPr sz="1901"/>
            </a:lvl5pPr>
            <a:lvl6pPr lvl="5" algn="ctr" rtl="0">
              <a:lnSpc>
                <a:spcPct val="100000"/>
              </a:lnSpc>
              <a:spcBef>
                <a:spcPts val="0"/>
              </a:spcBef>
              <a:spcAft>
                <a:spcPts val="0"/>
              </a:spcAft>
              <a:buSzPts val="950"/>
              <a:buNone/>
              <a:defRPr sz="1901"/>
            </a:lvl6pPr>
            <a:lvl7pPr lvl="6" algn="ctr" rtl="0">
              <a:lnSpc>
                <a:spcPct val="100000"/>
              </a:lnSpc>
              <a:spcBef>
                <a:spcPts val="0"/>
              </a:spcBef>
              <a:spcAft>
                <a:spcPts val="0"/>
              </a:spcAft>
              <a:buSzPts val="950"/>
              <a:buNone/>
              <a:defRPr sz="1901"/>
            </a:lvl7pPr>
            <a:lvl8pPr lvl="7" algn="ctr" rtl="0">
              <a:lnSpc>
                <a:spcPct val="100000"/>
              </a:lnSpc>
              <a:spcBef>
                <a:spcPts val="0"/>
              </a:spcBef>
              <a:spcAft>
                <a:spcPts val="0"/>
              </a:spcAft>
              <a:buSzPts val="950"/>
              <a:buNone/>
              <a:defRPr sz="1901"/>
            </a:lvl8pPr>
            <a:lvl9pPr lvl="8" algn="ctr" rtl="0">
              <a:lnSpc>
                <a:spcPct val="100000"/>
              </a:lnSpc>
              <a:spcBef>
                <a:spcPts val="0"/>
              </a:spcBef>
              <a:spcAft>
                <a:spcPts val="0"/>
              </a:spcAft>
              <a:buSzPts val="950"/>
              <a:buNone/>
              <a:defRPr sz="1901"/>
            </a:lvl9pPr>
          </a:lstStyle>
          <a:p>
            <a:endParaRPr/>
          </a:p>
        </p:txBody>
      </p:sp>
      <p:sp>
        <p:nvSpPr>
          <p:cNvPr id="217" name="Google Shape;217;p17"/>
          <p:cNvSpPr txBox="1">
            <a:spLocks noGrp="1"/>
          </p:cNvSpPr>
          <p:nvPr>
            <p:ph type="subTitle" idx="4"/>
          </p:nvPr>
        </p:nvSpPr>
        <p:spPr>
          <a:xfrm>
            <a:off x="7630500" y="3744000"/>
            <a:ext cx="3027000" cy="85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3200" b="1"/>
            </a:lvl1pPr>
            <a:lvl2pPr lvl="1" algn="ctr" rtl="0">
              <a:lnSpc>
                <a:spcPct val="100000"/>
              </a:lnSpc>
              <a:spcBef>
                <a:spcPts val="0"/>
              </a:spcBef>
              <a:spcAft>
                <a:spcPts val="0"/>
              </a:spcAft>
              <a:buSzPts val="1600"/>
              <a:buNone/>
              <a:defRPr sz="3200" b="1"/>
            </a:lvl2pPr>
            <a:lvl3pPr lvl="2" algn="ctr" rtl="0">
              <a:lnSpc>
                <a:spcPct val="100000"/>
              </a:lnSpc>
              <a:spcBef>
                <a:spcPts val="0"/>
              </a:spcBef>
              <a:spcAft>
                <a:spcPts val="0"/>
              </a:spcAft>
              <a:buSzPts val="1600"/>
              <a:buNone/>
              <a:defRPr sz="3200" b="1"/>
            </a:lvl3pPr>
            <a:lvl4pPr lvl="3" algn="ctr" rtl="0">
              <a:lnSpc>
                <a:spcPct val="100000"/>
              </a:lnSpc>
              <a:spcBef>
                <a:spcPts val="0"/>
              </a:spcBef>
              <a:spcAft>
                <a:spcPts val="0"/>
              </a:spcAft>
              <a:buSzPts val="1600"/>
              <a:buNone/>
              <a:defRPr sz="3200" b="1"/>
            </a:lvl4pPr>
            <a:lvl5pPr lvl="4" algn="ctr" rtl="0">
              <a:lnSpc>
                <a:spcPct val="100000"/>
              </a:lnSpc>
              <a:spcBef>
                <a:spcPts val="0"/>
              </a:spcBef>
              <a:spcAft>
                <a:spcPts val="0"/>
              </a:spcAft>
              <a:buSzPts val="1600"/>
              <a:buNone/>
              <a:defRPr sz="3200" b="1"/>
            </a:lvl5pPr>
            <a:lvl6pPr lvl="5" algn="ctr" rtl="0">
              <a:lnSpc>
                <a:spcPct val="100000"/>
              </a:lnSpc>
              <a:spcBef>
                <a:spcPts val="0"/>
              </a:spcBef>
              <a:spcAft>
                <a:spcPts val="0"/>
              </a:spcAft>
              <a:buSzPts val="1600"/>
              <a:buNone/>
              <a:defRPr sz="3200" b="1"/>
            </a:lvl6pPr>
            <a:lvl7pPr lvl="6" algn="ctr" rtl="0">
              <a:lnSpc>
                <a:spcPct val="100000"/>
              </a:lnSpc>
              <a:spcBef>
                <a:spcPts val="0"/>
              </a:spcBef>
              <a:spcAft>
                <a:spcPts val="0"/>
              </a:spcAft>
              <a:buSzPts val="1600"/>
              <a:buNone/>
              <a:defRPr sz="3200" b="1"/>
            </a:lvl7pPr>
            <a:lvl8pPr lvl="7" algn="ctr" rtl="0">
              <a:lnSpc>
                <a:spcPct val="100000"/>
              </a:lnSpc>
              <a:spcBef>
                <a:spcPts val="0"/>
              </a:spcBef>
              <a:spcAft>
                <a:spcPts val="0"/>
              </a:spcAft>
              <a:buSzPts val="1600"/>
              <a:buNone/>
              <a:defRPr sz="3200" b="1"/>
            </a:lvl8pPr>
            <a:lvl9pPr lvl="8" algn="ctr" rtl="0">
              <a:lnSpc>
                <a:spcPct val="100000"/>
              </a:lnSpc>
              <a:spcBef>
                <a:spcPts val="0"/>
              </a:spcBef>
              <a:spcAft>
                <a:spcPts val="0"/>
              </a:spcAft>
              <a:buSzPts val="1600"/>
              <a:buNone/>
              <a:defRPr sz="3200" b="1"/>
            </a:lvl9pPr>
          </a:lstStyle>
          <a:p>
            <a:endParaRPr/>
          </a:p>
        </p:txBody>
      </p:sp>
      <p:sp>
        <p:nvSpPr>
          <p:cNvPr id="218" name="Google Shape;218;p17"/>
          <p:cNvSpPr txBox="1">
            <a:spLocks noGrp="1"/>
          </p:cNvSpPr>
          <p:nvPr>
            <p:ph type="subTitle" idx="5"/>
          </p:nvPr>
        </p:nvSpPr>
        <p:spPr>
          <a:xfrm>
            <a:off x="11356940" y="4351700"/>
            <a:ext cx="3027000" cy="12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2201"/>
            </a:lvl1pPr>
            <a:lvl2pPr lvl="1" algn="ctr" rtl="0">
              <a:lnSpc>
                <a:spcPct val="100000"/>
              </a:lnSpc>
              <a:spcBef>
                <a:spcPts val="0"/>
              </a:spcBef>
              <a:spcAft>
                <a:spcPts val="0"/>
              </a:spcAft>
              <a:buSzPts val="950"/>
              <a:buNone/>
              <a:defRPr sz="1901"/>
            </a:lvl2pPr>
            <a:lvl3pPr lvl="2" algn="ctr" rtl="0">
              <a:lnSpc>
                <a:spcPct val="100000"/>
              </a:lnSpc>
              <a:spcBef>
                <a:spcPts val="0"/>
              </a:spcBef>
              <a:spcAft>
                <a:spcPts val="0"/>
              </a:spcAft>
              <a:buSzPts val="950"/>
              <a:buNone/>
              <a:defRPr sz="1901"/>
            </a:lvl3pPr>
            <a:lvl4pPr lvl="3" algn="ctr" rtl="0">
              <a:lnSpc>
                <a:spcPct val="100000"/>
              </a:lnSpc>
              <a:spcBef>
                <a:spcPts val="0"/>
              </a:spcBef>
              <a:spcAft>
                <a:spcPts val="0"/>
              </a:spcAft>
              <a:buSzPts val="950"/>
              <a:buNone/>
              <a:defRPr sz="1901"/>
            </a:lvl4pPr>
            <a:lvl5pPr lvl="4" algn="ctr" rtl="0">
              <a:lnSpc>
                <a:spcPct val="100000"/>
              </a:lnSpc>
              <a:spcBef>
                <a:spcPts val="0"/>
              </a:spcBef>
              <a:spcAft>
                <a:spcPts val="0"/>
              </a:spcAft>
              <a:buSzPts val="950"/>
              <a:buNone/>
              <a:defRPr sz="1901"/>
            </a:lvl5pPr>
            <a:lvl6pPr lvl="5" algn="ctr" rtl="0">
              <a:lnSpc>
                <a:spcPct val="100000"/>
              </a:lnSpc>
              <a:spcBef>
                <a:spcPts val="0"/>
              </a:spcBef>
              <a:spcAft>
                <a:spcPts val="0"/>
              </a:spcAft>
              <a:buSzPts val="950"/>
              <a:buNone/>
              <a:defRPr sz="1901"/>
            </a:lvl6pPr>
            <a:lvl7pPr lvl="6" algn="ctr" rtl="0">
              <a:lnSpc>
                <a:spcPct val="100000"/>
              </a:lnSpc>
              <a:spcBef>
                <a:spcPts val="0"/>
              </a:spcBef>
              <a:spcAft>
                <a:spcPts val="0"/>
              </a:spcAft>
              <a:buSzPts val="950"/>
              <a:buNone/>
              <a:defRPr sz="1901"/>
            </a:lvl7pPr>
            <a:lvl8pPr lvl="7" algn="ctr" rtl="0">
              <a:lnSpc>
                <a:spcPct val="100000"/>
              </a:lnSpc>
              <a:spcBef>
                <a:spcPts val="0"/>
              </a:spcBef>
              <a:spcAft>
                <a:spcPts val="0"/>
              </a:spcAft>
              <a:buSzPts val="950"/>
              <a:buNone/>
              <a:defRPr sz="1901"/>
            </a:lvl8pPr>
            <a:lvl9pPr lvl="8" algn="ctr" rtl="0">
              <a:lnSpc>
                <a:spcPct val="100000"/>
              </a:lnSpc>
              <a:spcBef>
                <a:spcPts val="0"/>
              </a:spcBef>
              <a:spcAft>
                <a:spcPts val="0"/>
              </a:spcAft>
              <a:buSzPts val="950"/>
              <a:buNone/>
              <a:defRPr sz="1901"/>
            </a:lvl9pPr>
          </a:lstStyle>
          <a:p>
            <a:endParaRPr/>
          </a:p>
        </p:txBody>
      </p:sp>
      <p:sp>
        <p:nvSpPr>
          <p:cNvPr id="219" name="Google Shape;219;p17"/>
          <p:cNvSpPr txBox="1">
            <a:spLocks noGrp="1"/>
          </p:cNvSpPr>
          <p:nvPr>
            <p:ph type="subTitle" idx="6"/>
          </p:nvPr>
        </p:nvSpPr>
        <p:spPr>
          <a:xfrm>
            <a:off x="11356940" y="3744000"/>
            <a:ext cx="3027000" cy="85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3200" b="1"/>
            </a:lvl1pPr>
            <a:lvl2pPr lvl="1" algn="ctr" rtl="0">
              <a:lnSpc>
                <a:spcPct val="100000"/>
              </a:lnSpc>
              <a:spcBef>
                <a:spcPts val="0"/>
              </a:spcBef>
              <a:spcAft>
                <a:spcPts val="0"/>
              </a:spcAft>
              <a:buSzPts val="1600"/>
              <a:buNone/>
              <a:defRPr sz="3200" b="1"/>
            </a:lvl2pPr>
            <a:lvl3pPr lvl="2" algn="ctr" rtl="0">
              <a:lnSpc>
                <a:spcPct val="100000"/>
              </a:lnSpc>
              <a:spcBef>
                <a:spcPts val="0"/>
              </a:spcBef>
              <a:spcAft>
                <a:spcPts val="0"/>
              </a:spcAft>
              <a:buSzPts val="1600"/>
              <a:buNone/>
              <a:defRPr sz="3200" b="1"/>
            </a:lvl3pPr>
            <a:lvl4pPr lvl="3" algn="ctr" rtl="0">
              <a:lnSpc>
                <a:spcPct val="100000"/>
              </a:lnSpc>
              <a:spcBef>
                <a:spcPts val="0"/>
              </a:spcBef>
              <a:spcAft>
                <a:spcPts val="0"/>
              </a:spcAft>
              <a:buSzPts val="1600"/>
              <a:buNone/>
              <a:defRPr sz="3200" b="1"/>
            </a:lvl4pPr>
            <a:lvl5pPr lvl="4" algn="ctr" rtl="0">
              <a:lnSpc>
                <a:spcPct val="100000"/>
              </a:lnSpc>
              <a:spcBef>
                <a:spcPts val="0"/>
              </a:spcBef>
              <a:spcAft>
                <a:spcPts val="0"/>
              </a:spcAft>
              <a:buSzPts val="1600"/>
              <a:buNone/>
              <a:defRPr sz="3200" b="1"/>
            </a:lvl5pPr>
            <a:lvl6pPr lvl="5" algn="ctr" rtl="0">
              <a:lnSpc>
                <a:spcPct val="100000"/>
              </a:lnSpc>
              <a:spcBef>
                <a:spcPts val="0"/>
              </a:spcBef>
              <a:spcAft>
                <a:spcPts val="0"/>
              </a:spcAft>
              <a:buSzPts val="1600"/>
              <a:buNone/>
              <a:defRPr sz="3200" b="1"/>
            </a:lvl6pPr>
            <a:lvl7pPr lvl="6" algn="ctr" rtl="0">
              <a:lnSpc>
                <a:spcPct val="100000"/>
              </a:lnSpc>
              <a:spcBef>
                <a:spcPts val="0"/>
              </a:spcBef>
              <a:spcAft>
                <a:spcPts val="0"/>
              </a:spcAft>
              <a:buSzPts val="1600"/>
              <a:buNone/>
              <a:defRPr sz="3200" b="1"/>
            </a:lvl7pPr>
            <a:lvl8pPr lvl="7" algn="ctr" rtl="0">
              <a:lnSpc>
                <a:spcPct val="100000"/>
              </a:lnSpc>
              <a:spcBef>
                <a:spcPts val="0"/>
              </a:spcBef>
              <a:spcAft>
                <a:spcPts val="0"/>
              </a:spcAft>
              <a:buSzPts val="1600"/>
              <a:buNone/>
              <a:defRPr sz="3200" b="1"/>
            </a:lvl8pPr>
            <a:lvl9pPr lvl="8" algn="ctr" rtl="0">
              <a:lnSpc>
                <a:spcPct val="100000"/>
              </a:lnSpc>
              <a:spcBef>
                <a:spcPts val="0"/>
              </a:spcBef>
              <a:spcAft>
                <a:spcPts val="0"/>
              </a:spcAft>
              <a:buSzPts val="1600"/>
              <a:buNone/>
              <a:defRPr sz="3200" b="1"/>
            </a:lvl9pPr>
          </a:lstStyle>
          <a:p>
            <a:endParaRPr/>
          </a:p>
        </p:txBody>
      </p:sp>
      <p:sp>
        <p:nvSpPr>
          <p:cNvPr id="220" name="Google Shape;220;p17"/>
          <p:cNvSpPr txBox="1">
            <a:spLocks noGrp="1"/>
          </p:cNvSpPr>
          <p:nvPr>
            <p:ph type="subTitle" idx="7"/>
          </p:nvPr>
        </p:nvSpPr>
        <p:spPr>
          <a:xfrm>
            <a:off x="5767280" y="7758461"/>
            <a:ext cx="3027000" cy="12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2201"/>
            </a:lvl1pPr>
            <a:lvl2pPr lvl="1" algn="ctr" rtl="0">
              <a:lnSpc>
                <a:spcPct val="100000"/>
              </a:lnSpc>
              <a:spcBef>
                <a:spcPts val="0"/>
              </a:spcBef>
              <a:spcAft>
                <a:spcPts val="0"/>
              </a:spcAft>
              <a:buSzPts val="950"/>
              <a:buNone/>
              <a:defRPr sz="1901"/>
            </a:lvl2pPr>
            <a:lvl3pPr lvl="2" algn="ctr" rtl="0">
              <a:lnSpc>
                <a:spcPct val="100000"/>
              </a:lnSpc>
              <a:spcBef>
                <a:spcPts val="0"/>
              </a:spcBef>
              <a:spcAft>
                <a:spcPts val="0"/>
              </a:spcAft>
              <a:buSzPts val="950"/>
              <a:buNone/>
              <a:defRPr sz="1901"/>
            </a:lvl3pPr>
            <a:lvl4pPr lvl="3" algn="ctr" rtl="0">
              <a:lnSpc>
                <a:spcPct val="100000"/>
              </a:lnSpc>
              <a:spcBef>
                <a:spcPts val="0"/>
              </a:spcBef>
              <a:spcAft>
                <a:spcPts val="0"/>
              </a:spcAft>
              <a:buSzPts val="950"/>
              <a:buNone/>
              <a:defRPr sz="1901"/>
            </a:lvl4pPr>
            <a:lvl5pPr lvl="4" algn="ctr" rtl="0">
              <a:lnSpc>
                <a:spcPct val="100000"/>
              </a:lnSpc>
              <a:spcBef>
                <a:spcPts val="0"/>
              </a:spcBef>
              <a:spcAft>
                <a:spcPts val="0"/>
              </a:spcAft>
              <a:buSzPts val="950"/>
              <a:buNone/>
              <a:defRPr sz="1901"/>
            </a:lvl5pPr>
            <a:lvl6pPr lvl="5" algn="ctr" rtl="0">
              <a:lnSpc>
                <a:spcPct val="100000"/>
              </a:lnSpc>
              <a:spcBef>
                <a:spcPts val="0"/>
              </a:spcBef>
              <a:spcAft>
                <a:spcPts val="0"/>
              </a:spcAft>
              <a:buSzPts val="950"/>
              <a:buNone/>
              <a:defRPr sz="1901"/>
            </a:lvl6pPr>
            <a:lvl7pPr lvl="6" algn="ctr" rtl="0">
              <a:lnSpc>
                <a:spcPct val="100000"/>
              </a:lnSpc>
              <a:spcBef>
                <a:spcPts val="0"/>
              </a:spcBef>
              <a:spcAft>
                <a:spcPts val="0"/>
              </a:spcAft>
              <a:buSzPts val="950"/>
              <a:buNone/>
              <a:defRPr sz="1901"/>
            </a:lvl7pPr>
            <a:lvl8pPr lvl="7" algn="ctr" rtl="0">
              <a:lnSpc>
                <a:spcPct val="100000"/>
              </a:lnSpc>
              <a:spcBef>
                <a:spcPts val="0"/>
              </a:spcBef>
              <a:spcAft>
                <a:spcPts val="0"/>
              </a:spcAft>
              <a:buSzPts val="950"/>
              <a:buNone/>
              <a:defRPr sz="1901"/>
            </a:lvl8pPr>
            <a:lvl9pPr lvl="8" algn="ctr" rtl="0">
              <a:lnSpc>
                <a:spcPct val="100000"/>
              </a:lnSpc>
              <a:spcBef>
                <a:spcPts val="0"/>
              </a:spcBef>
              <a:spcAft>
                <a:spcPts val="0"/>
              </a:spcAft>
              <a:buSzPts val="950"/>
              <a:buNone/>
              <a:defRPr sz="1901"/>
            </a:lvl9pPr>
          </a:lstStyle>
          <a:p>
            <a:endParaRPr/>
          </a:p>
        </p:txBody>
      </p:sp>
      <p:sp>
        <p:nvSpPr>
          <p:cNvPr id="221" name="Google Shape;221;p17"/>
          <p:cNvSpPr txBox="1">
            <a:spLocks noGrp="1"/>
          </p:cNvSpPr>
          <p:nvPr>
            <p:ph type="subTitle" idx="8"/>
          </p:nvPr>
        </p:nvSpPr>
        <p:spPr>
          <a:xfrm>
            <a:off x="5767280" y="7150760"/>
            <a:ext cx="3027000" cy="85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3200" b="1"/>
            </a:lvl1pPr>
            <a:lvl2pPr lvl="1" algn="ctr" rtl="0">
              <a:lnSpc>
                <a:spcPct val="100000"/>
              </a:lnSpc>
              <a:spcBef>
                <a:spcPts val="0"/>
              </a:spcBef>
              <a:spcAft>
                <a:spcPts val="0"/>
              </a:spcAft>
              <a:buSzPts val="1600"/>
              <a:buNone/>
              <a:defRPr sz="3200" b="1"/>
            </a:lvl2pPr>
            <a:lvl3pPr lvl="2" algn="ctr" rtl="0">
              <a:lnSpc>
                <a:spcPct val="100000"/>
              </a:lnSpc>
              <a:spcBef>
                <a:spcPts val="0"/>
              </a:spcBef>
              <a:spcAft>
                <a:spcPts val="0"/>
              </a:spcAft>
              <a:buSzPts val="1600"/>
              <a:buNone/>
              <a:defRPr sz="3200" b="1"/>
            </a:lvl3pPr>
            <a:lvl4pPr lvl="3" algn="ctr" rtl="0">
              <a:lnSpc>
                <a:spcPct val="100000"/>
              </a:lnSpc>
              <a:spcBef>
                <a:spcPts val="0"/>
              </a:spcBef>
              <a:spcAft>
                <a:spcPts val="0"/>
              </a:spcAft>
              <a:buSzPts val="1600"/>
              <a:buNone/>
              <a:defRPr sz="3200" b="1"/>
            </a:lvl4pPr>
            <a:lvl5pPr lvl="4" algn="ctr" rtl="0">
              <a:lnSpc>
                <a:spcPct val="100000"/>
              </a:lnSpc>
              <a:spcBef>
                <a:spcPts val="0"/>
              </a:spcBef>
              <a:spcAft>
                <a:spcPts val="0"/>
              </a:spcAft>
              <a:buSzPts val="1600"/>
              <a:buNone/>
              <a:defRPr sz="3200" b="1"/>
            </a:lvl5pPr>
            <a:lvl6pPr lvl="5" algn="ctr" rtl="0">
              <a:lnSpc>
                <a:spcPct val="100000"/>
              </a:lnSpc>
              <a:spcBef>
                <a:spcPts val="0"/>
              </a:spcBef>
              <a:spcAft>
                <a:spcPts val="0"/>
              </a:spcAft>
              <a:buSzPts val="1600"/>
              <a:buNone/>
              <a:defRPr sz="3200" b="1"/>
            </a:lvl6pPr>
            <a:lvl7pPr lvl="6" algn="ctr" rtl="0">
              <a:lnSpc>
                <a:spcPct val="100000"/>
              </a:lnSpc>
              <a:spcBef>
                <a:spcPts val="0"/>
              </a:spcBef>
              <a:spcAft>
                <a:spcPts val="0"/>
              </a:spcAft>
              <a:buSzPts val="1600"/>
              <a:buNone/>
              <a:defRPr sz="3200" b="1"/>
            </a:lvl7pPr>
            <a:lvl8pPr lvl="7" algn="ctr" rtl="0">
              <a:lnSpc>
                <a:spcPct val="100000"/>
              </a:lnSpc>
              <a:spcBef>
                <a:spcPts val="0"/>
              </a:spcBef>
              <a:spcAft>
                <a:spcPts val="0"/>
              </a:spcAft>
              <a:buSzPts val="1600"/>
              <a:buNone/>
              <a:defRPr sz="3200" b="1"/>
            </a:lvl8pPr>
            <a:lvl9pPr lvl="8" algn="ctr" rtl="0">
              <a:lnSpc>
                <a:spcPct val="100000"/>
              </a:lnSpc>
              <a:spcBef>
                <a:spcPts val="0"/>
              </a:spcBef>
              <a:spcAft>
                <a:spcPts val="0"/>
              </a:spcAft>
              <a:buSzPts val="1600"/>
              <a:buNone/>
              <a:defRPr sz="3200" b="1"/>
            </a:lvl9pPr>
          </a:lstStyle>
          <a:p>
            <a:endParaRPr/>
          </a:p>
        </p:txBody>
      </p:sp>
      <p:sp>
        <p:nvSpPr>
          <p:cNvPr id="222" name="Google Shape;222;p17"/>
          <p:cNvSpPr txBox="1">
            <a:spLocks noGrp="1"/>
          </p:cNvSpPr>
          <p:nvPr>
            <p:ph type="subTitle" idx="9"/>
          </p:nvPr>
        </p:nvSpPr>
        <p:spPr>
          <a:xfrm>
            <a:off x="9493694" y="7758461"/>
            <a:ext cx="3027000" cy="12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2201"/>
            </a:lvl1pPr>
            <a:lvl2pPr lvl="1" algn="ctr" rtl="0">
              <a:lnSpc>
                <a:spcPct val="100000"/>
              </a:lnSpc>
              <a:spcBef>
                <a:spcPts val="0"/>
              </a:spcBef>
              <a:spcAft>
                <a:spcPts val="0"/>
              </a:spcAft>
              <a:buSzPts val="950"/>
              <a:buNone/>
              <a:defRPr sz="1901"/>
            </a:lvl2pPr>
            <a:lvl3pPr lvl="2" algn="ctr" rtl="0">
              <a:lnSpc>
                <a:spcPct val="100000"/>
              </a:lnSpc>
              <a:spcBef>
                <a:spcPts val="0"/>
              </a:spcBef>
              <a:spcAft>
                <a:spcPts val="0"/>
              </a:spcAft>
              <a:buSzPts val="950"/>
              <a:buNone/>
              <a:defRPr sz="1901"/>
            </a:lvl3pPr>
            <a:lvl4pPr lvl="3" algn="ctr" rtl="0">
              <a:lnSpc>
                <a:spcPct val="100000"/>
              </a:lnSpc>
              <a:spcBef>
                <a:spcPts val="0"/>
              </a:spcBef>
              <a:spcAft>
                <a:spcPts val="0"/>
              </a:spcAft>
              <a:buSzPts val="950"/>
              <a:buNone/>
              <a:defRPr sz="1901"/>
            </a:lvl4pPr>
            <a:lvl5pPr lvl="4" algn="ctr" rtl="0">
              <a:lnSpc>
                <a:spcPct val="100000"/>
              </a:lnSpc>
              <a:spcBef>
                <a:spcPts val="0"/>
              </a:spcBef>
              <a:spcAft>
                <a:spcPts val="0"/>
              </a:spcAft>
              <a:buSzPts val="950"/>
              <a:buNone/>
              <a:defRPr sz="1901"/>
            </a:lvl5pPr>
            <a:lvl6pPr lvl="5" algn="ctr" rtl="0">
              <a:lnSpc>
                <a:spcPct val="100000"/>
              </a:lnSpc>
              <a:spcBef>
                <a:spcPts val="0"/>
              </a:spcBef>
              <a:spcAft>
                <a:spcPts val="0"/>
              </a:spcAft>
              <a:buSzPts val="950"/>
              <a:buNone/>
              <a:defRPr sz="1901"/>
            </a:lvl6pPr>
            <a:lvl7pPr lvl="6" algn="ctr" rtl="0">
              <a:lnSpc>
                <a:spcPct val="100000"/>
              </a:lnSpc>
              <a:spcBef>
                <a:spcPts val="0"/>
              </a:spcBef>
              <a:spcAft>
                <a:spcPts val="0"/>
              </a:spcAft>
              <a:buSzPts val="950"/>
              <a:buNone/>
              <a:defRPr sz="1901"/>
            </a:lvl7pPr>
            <a:lvl8pPr lvl="7" algn="ctr" rtl="0">
              <a:lnSpc>
                <a:spcPct val="100000"/>
              </a:lnSpc>
              <a:spcBef>
                <a:spcPts val="0"/>
              </a:spcBef>
              <a:spcAft>
                <a:spcPts val="0"/>
              </a:spcAft>
              <a:buSzPts val="950"/>
              <a:buNone/>
              <a:defRPr sz="1901"/>
            </a:lvl8pPr>
            <a:lvl9pPr lvl="8" algn="ctr" rtl="0">
              <a:lnSpc>
                <a:spcPct val="100000"/>
              </a:lnSpc>
              <a:spcBef>
                <a:spcPts val="0"/>
              </a:spcBef>
              <a:spcAft>
                <a:spcPts val="0"/>
              </a:spcAft>
              <a:buSzPts val="950"/>
              <a:buNone/>
              <a:defRPr sz="1901"/>
            </a:lvl9pPr>
          </a:lstStyle>
          <a:p>
            <a:endParaRPr/>
          </a:p>
        </p:txBody>
      </p:sp>
      <p:sp>
        <p:nvSpPr>
          <p:cNvPr id="223" name="Google Shape;223;p17"/>
          <p:cNvSpPr txBox="1">
            <a:spLocks noGrp="1"/>
          </p:cNvSpPr>
          <p:nvPr>
            <p:ph type="subTitle" idx="13"/>
          </p:nvPr>
        </p:nvSpPr>
        <p:spPr>
          <a:xfrm>
            <a:off x="9493694" y="7150760"/>
            <a:ext cx="3027000" cy="85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3200" b="1"/>
            </a:lvl1pPr>
            <a:lvl2pPr lvl="1" algn="ctr" rtl="0">
              <a:lnSpc>
                <a:spcPct val="100000"/>
              </a:lnSpc>
              <a:spcBef>
                <a:spcPts val="0"/>
              </a:spcBef>
              <a:spcAft>
                <a:spcPts val="0"/>
              </a:spcAft>
              <a:buSzPts val="1600"/>
              <a:buNone/>
              <a:defRPr sz="3200" b="1"/>
            </a:lvl2pPr>
            <a:lvl3pPr lvl="2" algn="ctr" rtl="0">
              <a:lnSpc>
                <a:spcPct val="100000"/>
              </a:lnSpc>
              <a:spcBef>
                <a:spcPts val="0"/>
              </a:spcBef>
              <a:spcAft>
                <a:spcPts val="0"/>
              </a:spcAft>
              <a:buSzPts val="1600"/>
              <a:buNone/>
              <a:defRPr sz="3200" b="1"/>
            </a:lvl3pPr>
            <a:lvl4pPr lvl="3" algn="ctr" rtl="0">
              <a:lnSpc>
                <a:spcPct val="100000"/>
              </a:lnSpc>
              <a:spcBef>
                <a:spcPts val="0"/>
              </a:spcBef>
              <a:spcAft>
                <a:spcPts val="0"/>
              </a:spcAft>
              <a:buSzPts val="1600"/>
              <a:buNone/>
              <a:defRPr sz="3200" b="1"/>
            </a:lvl4pPr>
            <a:lvl5pPr lvl="4" algn="ctr" rtl="0">
              <a:lnSpc>
                <a:spcPct val="100000"/>
              </a:lnSpc>
              <a:spcBef>
                <a:spcPts val="0"/>
              </a:spcBef>
              <a:spcAft>
                <a:spcPts val="0"/>
              </a:spcAft>
              <a:buSzPts val="1600"/>
              <a:buNone/>
              <a:defRPr sz="3200" b="1"/>
            </a:lvl5pPr>
            <a:lvl6pPr lvl="5" algn="ctr" rtl="0">
              <a:lnSpc>
                <a:spcPct val="100000"/>
              </a:lnSpc>
              <a:spcBef>
                <a:spcPts val="0"/>
              </a:spcBef>
              <a:spcAft>
                <a:spcPts val="0"/>
              </a:spcAft>
              <a:buSzPts val="1600"/>
              <a:buNone/>
              <a:defRPr sz="3200" b="1"/>
            </a:lvl6pPr>
            <a:lvl7pPr lvl="6" algn="ctr" rtl="0">
              <a:lnSpc>
                <a:spcPct val="100000"/>
              </a:lnSpc>
              <a:spcBef>
                <a:spcPts val="0"/>
              </a:spcBef>
              <a:spcAft>
                <a:spcPts val="0"/>
              </a:spcAft>
              <a:buSzPts val="1600"/>
              <a:buNone/>
              <a:defRPr sz="3200" b="1"/>
            </a:lvl7pPr>
            <a:lvl8pPr lvl="7" algn="ctr" rtl="0">
              <a:lnSpc>
                <a:spcPct val="100000"/>
              </a:lnSpc>
              <a:spcBef>
                <a:spcPts val="0"/>
              </a:spcBef>
              <a:spcAft>
                <a:spcPts val="0"/>
              </a:spcAft>
              <a:buSzPts val="1600"/>
              <a:buNone/>
              <a:defRPr sz="3200" b="1"/>
            </a:lvl8pPr>
            <a:lvl9pPr lvl="8" algn="ctr" rtl="0">
              <a:lnSpc>
                <a:spcPct val="100000"/>
              </a:lnSpc>
              <a:spcBef>
                <a:spcPts val="0"/>
              </a:spcBef>
              <a:spcAft>
                <a:spcPts val="0"/>
              </a:spcAft>
              <a:buSzPts val="1600"/>
              <a:buNone/>
              <a:defRPr sz="3200" b="1"/>
            </a:lvl9pPr>
          </a:lstStyle>
          <a:p>
            <a:endParaRPr/>
          </a:p>
        </p:txBody>
      </p:sp>
    </p:spTree>
    <p:extLst>
      <p:ext uri="{BB962C8B-B14F-4D97-AF65-F5344CB8AC3E}">
        <p14:creationId xmlns:p14="http://schemas.microsoft.com/office/powerpoint/2010/main" val="23339741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4"/>
        <p:cNvGrpSpPr/>
        <p:nvPr/>
      </p:nvGrpSpPr>
      <p:grpSpPr>
        <a:xfrm>
          <a:off x="0" y="0"/>
          <a:ext cx="0" cy="0"/>
          <a:chOff x="0" y="0"/>
          <a:chExt cx="0" cy="0"/>
        </a:xfrm>
      </p:grpSpPr>
      <p:sp>
        <p:nvSpPr>
          <p:cNvPr id="225" name="Google Shape;225;p18"/>
          <p:cNvSpPr txBox="1">
            <a:spLocks noGrp="1"/>
          </p:cNvSpPr>
          <p:nvPr>
            <p:ph type="title"/>
          </p:nvPr>
        </p:nvSpPr>
        <p:spPr>
          <a:xfrm>
            <a:off x="1440000" y="1080000"/>
            <a:ext cx="15408000" cy="6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7601"/>
            </a:lvl1pPr>
            <a:lvl2pPr lvl="1" algn="ctr" rtl="0">
              <a:spcBef>
                <a:spcPts val="0"/>
              </a:spcBef>
              <a:spcAft>
                <a:spcPts val="0"/>
              </a:spcAft>
              <a:buSzPts val="3800"/>
              <a:buNone/>
              <a:defRPr sz="7601"/>
            </a:lvl2pPr>
            <a:lvl3pPr lvl="2" algn="ctr" rtl="0">
              <a:spcBef>
                <a:spcPts val="0"/>
              </a:spcBef>
              <a:spcAft>
                <a:spcPts val="0"/>
              </a:spcAft>
              <a:buSzPts val="3800"/>
              <a:buNone/>
              <a:defRPr sz="7601"/>
            </a:lvl3pPr>
            <a:lvl4pPr lvl="3" algn="ctr" rtl="0">
              <a:spcBef>
                <a:spcPts val="0"/>
              </a:spcBef>
              <a:spcAft>
                <a:spcPts val="0"/>
              </a:spcAft>
              <a:buSzPts val="3800"/>
              <a:buNone/>
              <a:defRPr sz="7601"/>
            </a:lvl4pPr>
            <a:lvl5pPr lvl="4" algn="ctr" rtl="0">
              <a:spcBef>
                <a:spcPts val="0"/>
              </a:spcBef>
              <a:spcAft>
                <a:spcPts val="0"/>
              </a:spcAft>
              <a:buSzPts val="3800"/>
              <a:buNone/>
              <a:defRPr sz="7601"/>
            </a:lvl5pPr>
            <a:lvl6pPr lvl="5" algn="ctr" rtl="0">
              <a:spcBef>
                <a:spcPts val="0"/>
              </a:spcBef>
              <a:spcAft>
                <a:spcPts val="0"/>
              </a:spcAft>
              <a:buSzPts val="3800"/>
              <a:buNone/>
              <a:defRPr sz="7601"/>
            </a:lvl6pPr>
            <a:lvl7pPr lvl="6" algn="ctr" rtl="0">
              <a:spcBef>
                <a:spcPts val="0"/>
              </a:spcBef>
              <a:spcAft>
                <a:spcPts val="0"/>
              </a:spcAft>
              <a:buSzPts val="3800"/>
              <a:buNone/>
              <a:defRPr sz="7601"/>
            </a:lvl7pPr>
            <a:lvl8pPr lvl="7" algn="ctr" rtl="0">
              <a:spcBef>
                <a:spcPts val="0"/>
              </a:spcBef>
              <a:spcAft>
                <a:spcPts val="0"/>
              </a:spcAft>
              <a:buSzPts val="3800"/>
              <a:buNone/>
              <a:defRPr sz="7601"/>
            </a:lvl8pPr>
            <a:lvl9pPr lvl="8" algn="ctr" rtl="0">
              <a:spcBef>
                <a:spcPts val="0"/>
              </a:spcBef>
              <a:spcAft>
                <a:spcPts val="0"/>
              </a:spcAft>
              <a:buSzPts val="3800"/>
              <a:buNone/>
              <a:defRPr sz="7601"/>
            </a:lvl9pPr>
          </a:lstStyle>
          <a:p>
            <a:endParaRPr/>
          </a:p>
        </p:txBody>
      </p:sp>
      <p:sp>
        <p:nvSpPr>
          <p:cNvPr id="226" name="Google Shape;226;p18"/>
          <p:cNvSpPr txBox="1">
            <a:spLocks noGrp="1"/>
          </p:cNvSpPr>
          <p:nvPr>
            <p:ph type="subTitle" idx="1"/>
          </p:nvPr>
        </p:nvSpPr>
        <p:spPr>
          <a:xfrm>
            <a:off x="7274550" y="3606659"/>
            <a:ext cx="3739200" cy="135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2201"/>
            </a:lvl1pPr>
            <a:lvl2pPr lvl="1" algn="ctr" rtl="0">
              <a:lnSpc>
                <a:spcPct val="100000"/>
              </a:lnSpc>
              <a:spcBef>
                <a:spcPts val="0"/>
              </a:spcBef>
              <a:spcAft>
                <a:spcPts val="0"/>
              </a:spcAft>
              <a:buSzPts val="950"/>
              <a:buNone/>
              <a:defRPr sz="1901"/>
            </a:lvl2pPr>
            <a:lvl3pPr lvl="2" algn="ctr" rtl="0">
              <a:lnSpc>
                <a:spcPct val="100000"/>
              </a:lnSpc>
              <a:spcBef>
                <a:spcPts val="0"/>
              </a:spcBef>
              <a:spcAft>
                <a:spcPts val="0"/>
              </a:spcAft>
              <a:buSzPts val="950"/>
              <a:buNone/>
              <a:defRPr sz="1901"/>
            </a:lvl3pPr>
            <a:lvl4pPr lvl="3" algn="ctr" rtl="0">
              <a:lnSpc>
                <a:spcPct val="100000"/>
              </a:lnSpc>
              <a:spcBef>
                <a:spcPts val="0"/>
              </a:spcBef>
              <a:spcAft>
                <a:spcPts val="0"/>
              </a:spcAft>
              <a:buSzPts val="950"/>
              <a:buNone/>
              <a:defRPr sz="1901"/>
            </a:lvl4pPr>
            <a:lvl5pPr lvl="4" algn="ctr" rtl="0">
              <a:lnSpc>
                <a:spcPct val="100000"/>
              </a:lnSpc>
              <a:spcBef>
                <a:spcPts val="0"/>
              </a:spcBef>
              <a:spcAft>
                <a:spcPts val="0"/>
              </a:spcAft>
              <a:buSzPts val="950"/>
              <a:buNone/>
              <a:defRPr sz="1901"/>
            </a:lvl5pPr>
            <a:lvl6pPr lvl="5" algn="ctr" rtl="0">
              <a:lnSpc>
                <a:spcPct val="100000"/>
              </a:lnSpc>
              <a:spcBef>
                <a:spcPts val="0"/>
              </a:spcBef>
              <a:spcAft>
                <a:spcPts val="0"/>
              </a:spcAft>
              <a:buSzPts val="950"/>
              <a:buNone/>
              <a:defRPr sz="1901"/>
            </a:lvl6pPr>
            <a:lvl7pPr lvl="6" algn="ctr" rtl="0">
              <a:lnSpc>
                <a:spcPct val="100000"/>
              </a:lnSpc>
              <a:spcBef>
                <a:spcPts val="0"/>
              </a:spcBef>
              <a:spcAft>
                <a:spcPts val="0"/>
              </a:spcAft>
              <a:buSzPts val="950"/>
              <a:buNone/>
              <a:defRPr sz="1901"/>
            </a:lvl7pPr>
            <a:lvl8pPr lvl="7" algn="ctr" rtl="0">
              <a:lnSpc>
                <a:spcPct val="100000"/>
              </a:lnSpc>
              <a:spcBef>
                <a:spcPts val="0"/>
              </a:spcBef>
              <a:spcAft>
                <a:spcPts val="0"/>
              </a:spcAft>
              <a:buSzPts val="950"/>
              <a:buNone/>
              <a:defRPr sz="1901"/>
            </a:lvl8pPr>
            <a:lvl9pPr lvl="8" algn="ctr" rtl="0">
              <a:lnSpc>
                <a:spcPct val="100000"/>
              </a:lnSpc>
              <a:spcBef>
                <a:spcPts val="0"/>
              </a:spcBef>
              <a:spcAft>
                <a:spcPts val="0"/>
              </a:spcAft>
              <a:buSzPts val="950"/>
              <a:buNone/>
              <a:defRPr sz="1901"/>
            </a:lvl9pPr>
          </a:lstStyle>
          <a:p>
            <a:endParaRPr/>
          </a:p>
        </p:txBody>
      </p:sp>
      <p:sp>
        <p:nvSpPr>
          <p:cNvPr id="227" name="Google Shape;227;p18"/>
          <p:cNvSpPr txBox="1">
            <a:spLocks noGrp="1"/>
          </p:cNvSpPr>
          <p:nvPr>
            <p:ph type="subTitle" idx="2"/>
          </p:nvPr>
        </p:nvSpPr>
        <p:spPr>
          <a:xfrm>
            <a:off x="7274400" y="3164300"/>
            <a:ext cx="3739200" cy="51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3200" b="1"/>
            </a:lvl1pPr>
            <a:lvl2pPr lvl="1" algn="ctr" rtl="0">
              <a:lnSpc>
                <a:spcPct val="100000"/>
              </a:lnSpc>
              <a:spcBef>
                <a:spcPts val="0"/>
              </a:spcBef>
              <a:spcAft>
                <a:spcPts val="0"/>
              </a:spcAft>
              <a:buSzPts val="1600"/>
              <a:buNone/>
              <a:defRPr sz="3200" b="1"/>
            </a:lvl2pPr>
            <a:lvl3pPr lvl="2" algn="ctr" rtl="0">
              <a:lnSpc>
                <a:spcPct val="100000"/>
              </a:lnSpc>
              <a:spcBef>
                <a:spcPts val="0"/>
              </a:spcBef>
              <a:spcAft>
                <a:spcPts val="0"/>
              </a:spcAft>
              <a:buSzPts val="1600"/>
              <a:buNone/>
              <a:defRPr sz="3200" b="1"/>
            </a:lvl3pPr>
            <a:lvl4pPr lvl="3" algn="ctr" rtl="0">
              <a:lnSpc>
                <a:spcPct val="100000"/>
              </a:lnSpc>
              <a:spcBef>
                <a:spcPts val="0"/>
              </a:spcBef>
              <a:spcAft>
                <a:spcPts val="0"/>
              </a:spcAft>
              <a:buSzPts val="1600"/>
              <a:buNone/>
              <a:defRPr sz="3200" b="1"/>
            </a:lvl4pPr>
            <a:lvl5pPr lvl="4" algn="ctr" rtl="0">
              <a:lnSpc>
                <a:spcPct val="100000"/>
              </a:lnSpc>
              <a:spcBef>
                <a:spcPts val="0"/>
              </a:spcBef>
              <a:spcAft>
                <a:spcPts val="0"/>
              </a:spcAft>
              <a:buSzPts val="1600"/>
              <a:buNone/>
              <a:defRPr sz="3200" b="1"/>
            </a:lvl5pPr>
            <a:lvl6pPr lvl="5" algn="ctr" rtl="0">
              <a:lnSpc>
                <a:spcPct val="100000"/>
              </a:lnSpc>
              <a:spcBef>
                <a:spcPts val="0"/>
              </a:spcBef>
              <a:spcAft>
                <a:spcPts val="0"/>
              </a:spcAft>
              <a:buSzPts val="1600"/>
              <a:buNone/>
              <a:defRPr sz="3200" b="1"/>
            </a:lvl6pPr>
            <a:lvl7pPr lvl="6" algn="ctr" rtl="0">
              <a:lnSpc>
                <a:spcPct val="100000"/>
              </a:lnSpc>
              <a:spcBef>
                <a:spcPts val="0"/>
              </a:spcBef>
              <a:spcAft>
                <a:spcPts val="0"/>
              </a:spcAft>
              <a:buSzPts val="1600"/>
              <a:buNone/>
              <a:defRPr sz="3200" b="1"/>
            </a:lvl7pPr>
            <a:lvl8pPr lvl="7" algn="ctr" rtl="0">
              <a:lnSpc>
                <a:spcPct val="100000"/>
              </a:lnSpc>
              <a:spcBef>
                <a:spcPts val="0"/>
              </a:spcBef>
              <a:spcAft>
                <a:spcPts val="0"/>
              </a:spcAft>
              <a:buSzPts val="1600"/>
              <a:buNone/>
              <a:defRPr sz="3200" b="1"/>
            </a:lvl8pPr>
            <a:lvl9pPr lvl="8" algn="ctr" rtl="0">
              <a:lnSpc>
                <a:spcPct val="100000"/>
              </a:lnSpc>
              <a:spcBef>
                <a:spcPts val="0"/>
              </a:spcBef>
              <a:spcAft>
                <a:spcPts val="0"/>
              </a:spcAft>
              <a:buSzPts val="1600"/>
              <a:buNone/>
              <a:defRPr sz="3200" b="1"/>
            </a:lvl9pPr>
          </a:lstStyle>
          <a:p>
            <a:endParaRPr/>
          </a:p>
        </p:txBody>
      </p:sp>
      <p:sp>
        <p:nvSpPr>
          <p:cNvPr id="228" name="Google Shape;228;p18"/>
          <p:cNvSpPr txBox="1">
            <a:spLocks noGrp="1"/>
          </p:cNvSpPr>
          <p:nvPr>
            <p:ph type="subTitle" idx="3"/>
          </p:nvPr>
        </p:nvSpPr>
        <p:spPr>
          <a:xfrm>
            <a:off x="12344400" y="3606500"/>
            <a:ext cx="3739200" cy="135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2201"/>
            </a:lvl1pPr>
            <a:lvl2pPr lvl="1" algn="ctr" rtl="0">
              <a:lnSpc>
                <a:spcPct val="100000"/>
              </a:lnSpc>
              <a:spcBef>
                <a:spcPts val="0"/>
              </a:spcBef>
              <a:spcAft>
                <a:spcPts val="0"/>
              </a:spcAft>
              <a:buSzPts val="950"/>
              <a:buNone/>
              <a:defRPr sz="1901"/>
            </a:lvl2pPr>
            <a:lvl3pPr lvl="2" algn="ctr" rtl="0">
              <a:lnSpc>
                <a:spcPct val="100000"/>
              </a:lnSpc>
              <a:spcBef>
                <a:spcPts val="0"/>
              </a:spcBef>
              <a:spcAft>
                <a:spcPts val="0"/>
              </a:spcAft>
              <a:buSzPts val="950"/>
              <a:buNone/>
              <a:defRPr sz="1901"/>
            </a:lvl3pPr>
            <a:lvl4pPr lvl="3" algn="ctr" rtl="0">
              <a:lnSpc>
                <a:spcPct val="100000"/>
              </a:lnSpc>
              <a:spcBef>
                <a:spcPts val="0"/>
              </a:spcBef>
              <a:spcAft>
                <a:spcPts val="0"/>
              </a:spcAft>
              <a:buSzPts val="950"/>
              <a:buNone/>
              <a:defRPr sz="1901"/>
            </a:lvl4pPr>
            <a:lvl5pPr lvl="4" algn="ctr" rtl="0">
              <a:lnSpc>
                <a:spcPct val="100000"/>
              </a:lnSpc>
              <a:spcBef>
                <a:spcPts val="0"/>
              </a:spcBef>
              <a:spcAft>
                <a:spcPts val="0"/>
              </a:spcAft>
              <a:buSzPts val="950"/>
              <a:buNone/>
              <a:defRPr sz="1901"/>
            </a:lvl5pPr>
            <a:lvl6pPr lvl="5" algn="ctr" rtl="0">
              <a:lnSpc>
                <a:spcPct val="100000"/>
              </a:lnSpc>
              <a:spcBef>
                <a:spcPts val="0"/>
              </a:spcBef>
              <a:spcAft>
                <a:spcPts val="0"/>
              </a:spcAft>
              <a:buSzPts val="950"/>
              <a:buNone/>
              <a:defRPr sz="1901"/>
            </a:lvl6pPr>
            <a:lvl7pPr lvl="6" algn="ctr" rtl="0">
              <a:lnSpc>
                <a:spcPct val="100000"/>
              </a:lnSpc>
              <a:spcBef>
                <a:spcPts val="0"/>
              </a:spcBef>
              <a:spcAft>
                <a:spcPts val="0"/>
              </a:spcAft>
              <a:buSzPts val="950"/>
              <a:buNone/>
              <a:defRPr sz="1901"/>
            </a:lvl7pPr>
            <a:lvl8pPr lvl="7" algn="ctr" rtl="0">
              <a:lnSpc>
                <a:spcPct val="100000"/>
              </a:lnSpc>
              <a:spcBef>
                <a:spcPts val="0"/>
              </a:spcBef>
              <a:spcAft>
                <a:spcPts val="0"/>
              </a:spcAft>
              <a:buSzPts val="950"/>
              <a:buNone/>
              <a:defRPr sz="1901"/>
            </a:lvl8pPr>
            <a:lvl9pPr lvl="8" algn="ctr" rtl="0">
              <a:lnSpc>
                <a:spcPct val="100000"/>
              </a:lnSpc>
              <a:spcBef>
                <a:spcPts val="0"/>
              </a:spcBef>
              <a:spcAft>
                <a:spcPts val="0"/>
              </a:spcAft>
              <a:buSzPts val="950"/>
              <a:buNone/>
              <a:defRPr sz="1901"/>
            </a:lvl9pPr>
          </a:lstStyle>
          <a:p>
            <a:endParaRPr/>
          </a:p>
        </p:txBody>
      </p:sp>
      <p:sp>
        <p:nvSpPr>
          <p:cNvPr id="229" name="Google Shape;229;p18"/>
          <p:cNvSpPr txBox="1">
            <a:spLocks noGrp="1"/>
          </p:cNvSpPr>
          <p:nvPr>
            <p:ph type="subTitle" idx="4"/>
          </p:nvPr>
        </p:nvSpPr>
        <p:spPr>
          <a:xfrm>
            <a:off x="12344400" y="3164300"/>
            <a:ext cx="3739200" cy="51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3200" b="1"/>
            </a:lvl1pPr>
            <a:lvl2pPr lvl="1" algn="ctr" rtl="0">
              <a:lnSpc>
                <a:spcPct val="100000"/>
              </a:lnSpc>
              <a:spcBef>
                <a:spcPts val="0"/>
              </a:spcBef>
              <a:spcAft>
                <a:spcPts val="0"/>
              </a:spcAft>
              <a:buSzPts val="1600"/>
              <a:buNone/>
              <a:defRPr sz="3200" b="1"/>
            </a:lvl2pPr>
            <a:lvl3pPr lvl="2" algn="ctr" rtl="0">
              <a:lnSpc>
                <a:spcPct val="100000"/>
              </a:lnSpc>
              <a:spcBef>
                <a:spcPts val="0"/>
              </a:spcBef>
              <a:spcAft>
                <a:spcPts val="0"/>
              </a:spcAft>
              <a:buSzPts val="1600"/>
              <a:buNone/>
              <a:defRPr sz="3200" b="1"/>
            </a:lvl3pPr>
            <a:lvl4pPr lvl="3" algn="ctr" rtl="0">
              <a:lnSpc>
                <a:spcPct val="100000"/>
              </a:lnSpc>
              <a:spcBef>
                <a:spcPts val="0"/>
              </a:spcBef>
              <a:spcAft>
                <a:spcPts val="0"/>
              </a:spcAft>
              <a:buSzPts val="1600"/>
              <a:buNone/>
              <a:defRPr sz="3200" b="1"/>
            </a:lvl4pPr>
            <a:lvl5pPr lvl="4" algn="ctr" rtl="0">
              <a:lnSpc>
                <a:spcPct val="100000"/>
              </a:lnSpc>
              <a:spcBef>
                <a:spcPts val="0"/>
              </a:spcBef>
              <a:spcAft>
                <a:spcPts val="0"/>
              </a:spcAft>
              <a:buSzPts val="1600"/>
              <a:buNone/>
              <a:defRPr sz="3200" b="1"/>
            </a:lvl5pPr>
            <a:lvl6pPr lvl="5" algn="ctr" rtl="0">
              <a:lnSpc>
                <a:spcPct val="100000"/>
              </a:lnSpc>
              <a:spcBef>
                <a:spcPts val="0"/>
              </a:spcBef>
              <a:spcAft>
                <a:spcPts val="0"/>
              </a:spcAft>
              <a:buSzPts val="1600"/>
              <a:buNone/>
              <a:defRPr sz="3200" b="1"/>
            </a:lvl6pPr>
            <a:lvl7pPr lvl="6" algn="ctr" rtl="0">
              <a:lnSpc>
                <a:spcPct val="100000"/>
              </a:lnSpc>
              <a:spcBef>
                <a:spcPts val="0"/>
              </a:spcBef>
              <a:spcAft>
                <a:spcPts val="0"/>
              </a:spcAft>
              <a:buSzPts val="1600"/>
              <a:buNone/>
              <a:defRPr sz="3200" b="1"/>
            </a:lvl7pPr>
            <a:lvl8pPr lvl="7" algn="ctr" rtl="0">
              <a:lnSpc>
                <a:spcPct val="100000"/>
              </a:lnSpc>
              <a:spcBef>
                <a:spcPts val="0"/>
              </a:spcBef>
              <a:spcAft>
                <a:spcPts val="0"/>
              </a:spcAft>
              <a:buSzPts val="1600"/>
              <a:buNone/>
              <a:defRPr sz="3200" b="1"/>
            </a:lvl8pPr>
            <a:lvl9pPr lvl="8" algn="ctr" rtl="0">
              <a:lnSpc>
                <a:spcPct val="100000"/>
              </a:lnSpc>
              <a:spcBef>
                <a:spcPts val="0"/>
              </a:spcBef>
              <a:spcAft>
                <a:spcPts val="0"/>
              </a:spcAft>
              <a:buSzPts val="1600"/>
              <a:buNone/>
              <a:defRPr sz="3200" b="1"/>
            </a:lvl9pPr>
          </a:lstStyle>
          <a:p>
            <a:endParaRPr/>
          </a:p>
        </p:txBody>
      </p:sp>
      <p:sp>
        <p:nvSpPr>
          <p:cNvPr id="230" name="Google Shape;230;p18"/>
          <p:cNvSpPr txBox="1">
            <a:spLocks noGrp="1"/>
          </p:cNvSpPr>
          <p:nvPr>
            <p:ph type="subTitle" idx="5"/>
          </p:nvPr>
        </p:nvSpPr>
        <p:spPr>
          <a:xfrm>
            <a:off x="2204550" y="3606750"/>
            <a:ext cx="3739200" cy="135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2201"/>
            </a:lvl1pPr>
            <a:lvl2pPr lvl="1" algn="ctr" rtl="0">
              <a:lnSpc>
                <a:spcPct val="100000"/>
              </a:lnSpc>
              <a:spcBef>
                <a:spcPts val="0"/>
              </a:spcBef>
              <a:spcAft>
                <a:spcPts val="0"/>
              </a:spcAft>
              <a:buSzPts val="950"/>
              <a:buNone/>
              <a:defRPr sz="1901"/>
            </a:lvl2pPr>
            <a:lvl3pPr lvl="2" algn="ctr" rtl="0">
              <a:lnSpc>
                <a:spcPct val="100000"/>
              </a:lnSpc>
              <a:spcBef>
                <a:spcPts val="0"/>
              </a:spcBef>
              <a:spcAft>
                <a:spcPts val="0"/>
              </a:spcAft>
              <a:buSzPts val="950"/>
              <a:buNone/>
              <a:defRPr sz="1901"/>
            </a:lvl3pPr>
            <a:lvl4pPr lvl="3" algn="ctr" rtl="0">
              <a:lnSpc>
                <a:spcPct val="100000"/>
              </a:lnSpc>
              <a:spcBef>
                <a:spcPts val="0"/>
              </a:spcBef>
              <a:spcAft>
                <a:spcPts val="0"/>
              </a:spcAft>
              <a:buSzPts val="950"/>
              <a:buNone/>
              <a:defRPr sz="1901"/>
            </a:lvl4pPr>
            <a:lvl5pPr lvl="4" algn="ctr" rtl="0">
              <a:lnSpc>
                <a:spcPct val="100000"/>
              </a:lnSpc>
              <a:spcBef>
                <a:spcPts val="0"/>
              </a:spcBef>
              <a:spcAft>
                <a:spcPts val="0"/>
              </a:spcAft>
              <a:buSzPts val="950"/>
              <a:buNone/>
              <a:defRPr sz="1901"/>
            </a:lvl5pPr>
            <a:lvl6pPr lvl="5" algn="ctr" rtl="0">
              <a:lnSpc>
                <a:spcPct val="100000"/>
              </a:lnSpc>
              <a:spcBef>
                <a:spcPts val="0"/>
              </a:spcBef>
              <a:spcAft>
                <a:spcPts val="0"/>
              </a:spcAft>
              <a:buSzPts val="950"/>
              <a:buNone/>
              <a:defRPr sz="1901"/>
            </a:lvl6pPr>
            <a:lvl7pPr lvl="6" algn="ctr" rtl="0">
              <a:lnSpc>
                <a:spcPct val="100000"/>
              </a:lnSpc>
              <a:spcBef>
                <a:spcPts val="0"/>
              </a:spcBef>
              <a:spcAft>
                <a:spcPts val="0"/>
              </a:spcAft>
              <a:buSzPts val="950"/>
              <a:buNone/>
              <a:defRPr sz="1901"/>
            </a:lvl7pPr>
            <a:lvl8pPr lvl="7" algn="ctr" rtl="0">
              <a:lnSpc>
                <a:spcPct val="100000"/>
              </a:lnSpc>
              <a:spcBef>
                <a:spcPts val="0"/>
              </a:spcBef>
              <a:spcAft>
                <a:spcPts val="0"/>
              </a:spcAft>
              <a:buSzPts val="950"/>
              <a:buNone/>
              <a:defRPr sz="1901"/>
            </a:lvl8pPr>
            <a:lvl9pPr lvl="8" algn="ctr" rtl="0">
              <a:lnSpc>
                <a:spcPct val="100000"/>
              </a:lnSpc>
              <a:spcBef>
                <a:spcPts val="0"/>
              </a:spcBef>
              <a:spcAft>
                <a:spcPts val="0"/>
              </a:spcAft>
              <a:buSzPts val="950"/>
              <a:buNone/>
              <a:defRPr sz="1901"/>
            </a:lvl9pPr>
          </a:lstStyle>
          <a:p>
            <a:endParaRPr/>
          </a:p>
        </p:txBody>
      </p:sp>
      <p:sp>
        <p:nvSpPr>
          <p:cNvPr id="231" name="Google Shape;231;p18"/>
          <p:cNvSpPr txBox="1">
            <a:spLocks noGrp="1"/>
          </p:cNvSpPr>
          <p:nvPr>
            <p:ph type="subTitle" idx="6"/>
          </p:nvPr>
        </p:nvSpPr>
        <p:spPr>
          <a:xfrm>
            <a:off x="2204550" y="3164150"/>
            <a:ext cx="3739200" cy="51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3200" b="1"/>
            </a:lvl1pPr>
            <a:lvl2pPr lvl="1" algn="ctr" rtl="0">
              <a:lnSpc>
                <a:spcPct val="100000"/>
              </a:lnSpc>
              <a:spcBef>
                <a:spcPts val="0"/>
              </a:spcBef>
              <a:spcAft>
                <a:spcPts val="0"/>
              </a:spcAft>
              <a:buSzPts val="1600"/>
              <a:buNone/>
              <a:defRPr sz="3200" b="1"/>
            </a:lvl2pPr>
            <a:lvl3pPr lvl="2" algn="ctr" rtl="0">
              <a:lnSpc>
                <a:spcPct val="100000"/>
              </a:lnSpc>
              <a:spcBef>
                <a:spcPts val="0"/>
              </a:spcBef>
              <a:spcAft>
                <a:spcPts val="0"/>
              </a:spcAft>
              <a:buSzPts val="1600"/>
              <a:buNone/>
              <a:defRPr sz="3200" b="1"/>
            </a:lvl3pPr>
            <a:lvl4pPr lvl="3" algn="ctr" rtl="0">
              <a:lnSpc>
                <a:spcPct val="100000"/>
              </a:lnSpc>
              <a:spcBef>
                <a:spcPts val="0"/>
              </a:spcBef>
              <a:spcAft>
                <a:spcPts val="0"/>
              </a:spcAft>
              <a:buSzPts val="1600"/>
              <a:buNone/>
              <a:defRPr sz="3200" b="1"/>
            </a:lvl4pPr>
            <a:lvl5pPr lvl="4" algn="ctr" rtl="0">
              <a:lnSpc>
                <a:spcPct val="100000"/>
              </a:lnSpc>
              <a:spcBef>
                <a:spcPts val="0"/>
              </a:spcBef>
              <a:spcAft>
                <a:spcPts val="0"/>
              </a:spcAft>
              <a:buSzPts val="1600"/>
              <a:buNone/>
              <a:defRPr sz="3200" b="1"/>
            </a:lvl5pPr>
            <a:lvl6pPr lvl="5" algn="ctr" rtl="0">
              <a:lnSpc>
                <a:spcPct val="100000"/>
              </a:lnSpc>
              <a:spcBef>
                <a:spcPts val="0"/>
              </a:spcBef>
              <a:spcAft>
                <a:spcPts val="0"/>
              </a:spcAft>
              <a:buSzPts val="1600"/>
              <a:buNone/>
              <a:defRPr sz="3200" b="1"/>
            </a:lvl6pPr>
            <a:lvl7pPr lvl="6" algn="ctr" rtl="0">
              <a:lnSpc>
                <a:spcPct val="100000"/>
              </a:lnSpc>
              <a:spcBef>
                <a:spcPts val="0"/>
              </a:spcBef>
              <a:spcAft>
                <a:spcPts val="0"/>
              </a:spcAft>
              <a:buSzPts val="1600"/>
              <a:buNone/>
              <a:defRPr sz="3200" b="1"/>
            </a:lvl7pPr>
            <a:lvl8pPr lvl="7" algn="ctr" rtl="0">
              <a:lnSpc>
                <a:spcPct val="100000"/>
              </a:lnSpc>
              <a:spcBef>
                <a:spcPts val="0"/>
              </a:spcBef>
              <a:spcAft>
                <a:spcPts val="0"/>
              </a:spcAft>
              <a:buSzPts val="1600"/>
              <a:buNone/>
              <a:defRPr sz="3200" b="1"/>
            </a:lvl8pPr>
            <a:lvl9pPr lvl="8" algn="ctr" rtl="0">
              <a:lnSpc>
                <a:spcPct val="100000"/>
              </a:lnSpc>
              <a:spcBef>
                <a:spcPts val="0"/>
              </a:spcBef>
              <a:spcAft>
                <a:spcPts val="0"/>
              </a:spcAft>
              <a:buSzPts val="1600"/>
              <a:buNone/>
              <a:defRPr sz="3200" b="1"/>
            </a:lvl9pPr>
          </a:lstStyle>
          <a:p>
            <a:endParaRPr/>
          </a:p>
        </p:txBody>
      </p:sp>
    </p:spTree>
    <p:extLst>
      <p:ext uri="{BB962C8B-B14F-4D97-AF65-F5344CB8AC3E}">
        <p14:creationId xmlns:p14="http://schemas.microsoft.com/office/powerpoint/2010/main" val="29309649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32"/>
        <p:cNvGrpSpPr/>
        <p:nvPr/>
      </p:nvGrpSpPr>
      <p:grpSpPr>
        <a:xfrm>
          <a:off x="0" y="0"/>
          <a:ext cx="0" cy="0"/>
          <a:chOff x="0" y="0"/>
          <a:chExt cx="0" cy="0"/>
        </a:xfrm>
      </p:grpSpPr>
      <p:sp>
        <p:nvSpPr>
          <p:cNvPr id="233" name="Google Shape;233;p19"/>
          <p:cNvSpPr txBox="1">
            <a:spLocks noGrp="1"/>
          </p:cNvSpPr>
          <p:nvPr>
            <p:ph type="title"/>
          </p:nvPr>
        </p:nvSpPr>
        <p:spPr>
          <a:xfrm>
            <a:off x="6649550" y="1915751"/>
            <a:ext cx="9681000" cy="3228600"/>
          </a:xfrm>
          <a:prstGeom prst="rect">
            <a:avLst/>
          </a:prstGeom>
        </p:spPr>
        <p:txBody>
          <a:bodyPr spcFirstLastPara="1" wrap="square" lIns="91425" tIns="91425" rIns="91425" bIns="91425" anchor="t" anchorCtr="0">
            <a:noAutofit/>
          </a:bodyPr>
          <a:lstStyle>
            <a:lvl1pPr lvl="0" rtl="0">
              <a:spcBef>
                <a:spcPts val="0"/>
              </a:spcBef>
              <a:spcAft>
                <a:spcPts val="0"/>
              </a:spcAft>
              <a:buSzPts val="3800"/>
              <a:buNone/>
              <a:defRPr sz="7601"/>
            </a:lvl1pPr>
            <a:lvl2pPr lvl="1" algn="ctr" rtl="0">
              <a:spcBef>
                <a:spcPts val="0"/>
              </a:spcBef>
              <a:spcAft>
                <a:spcPts val="0"/>
              </a:spcAft>
              <a:buSzPts val="3800"/>
              <a:buNone/>
              <a:defRPr sz="7601"/>
            </a:lvl2pPr>
            <a:lvl3pPr lvl="2" algn="ctr" rtl="0">
              <a:spcBef>
                <a:spcPts val="0"/>
              </a:spcBef>
              <a:spcAft>
                <a:spcPts val="0"/>
              </a:spcAft>
              <a:buSzPts val="3800"/>
              <a:buNone/>
              <a:defRPr sz="7601"/>
            </a:lvl3pPr>
            <a:lvl4pPr lvl="3" algn="ctr" rtl="0">
              <a:spcBef>
                <a:spcPts val="0"/>
              </a:spcBef>
              <a:spcAft>
                <a:spcPts val="0"/>
              </a:spcAft>
              <a:buSzPts val="3800"/>
              <a:buNone/>
              <a:defRPr sz="7601"/>
            </a:lvl4pPr>
            <a:lvl5pPr lvl="4" algn="ctr" rtl="0">
              <a:spcBef>
                <a:spcPts val="0"/>
              </a:spcBef>
              <a:spcAft>
                <a:spcPts val="0"/>
              </a:spcAft>
              <a:buSzPts val="3800"/>
              <a:buNone/>
              <a:defRPr sz="7601"/>
            </a:lvl5pPr>
            <a:lvl6pPr lvl="5" algn="ctr" rtl="0">
              <a:spcBef>
                <a:spcPts val="0"/>
              </a:spcBef>
              <a:spcAft>
                <a:spcPts val="0"/>
              </a:spcAft>
              <a:buSzPts val="3800"/>
              <a:buNone/>
              <a:defRPr sz="7601"/>
            </a:lvl6pPr>
            <a:lvl7pPr lvl="6" algn="ctr" rtl="0">
              <a:spcBef>
                <a:spcPts val="0"/>
              </a:spcBef>
              <a:spcAft>
                <a:spcPts val="0"/>
              </a:spcAft>
              <a:buSzPts val="3800"/>
              <a:buNone/>
              <a:defRPr sz="7601"/>
            </a:lvl7pPr>
            <a:lvl8pPr lvl="7" algn="ctr" rtl="0">
              <a:spcBef>
                <a:spcPts val="0"/>
              </a:spcBef>
              <a:spcAft>
                <a:spcPts val="0"/>
              </a:spcAft>
              <a:buSzPts val="3800"/>
              <a:buNone/>
              <a:defRPr sz="7601"/>
            </a:lvl8pPr>
            <a:lvl9pPr lvl="8" algn="ctr" rtl="0">
              <a:spcBef>
                <a:spcPts val="0"/>
              </a:spcBef>
              <a:spcAft>
                <a:spcPts val="0"/>
              </a:spcAft>
              <a:buSzPts val="3800"/>
              <a:buNone/>
              <a:defRPr sz="7601"/>
            </a:lvl9pPr>
          </a:lstStyle>
          <a:p>
            <a:endParaRPr/>
          </a:p>
        </p:txBody>
      </p:sp>
    </p:spTree>
    <p:extLst>
      <p:ext uri="{BB962C8B-B14F-4D97-AF65-F5344CB8AC3E}">
        <p14:creationId xmlns:p14="http://schemas.microsoft.com/office/powerpoint/2010/main" val="3584409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Four columns">
  <p:cSld name="Four columns">
    <p:spTree>
      <p:nvGrpSpPr>
        <p:cNvPr id="1" name="Shape 234"/>
        <p:cNvGrpSpPr/>
        <p:nvPr/>
      </p:nvGrpSpPr>
      <p:grpSpPr>
        <a:xfrm>
          <a:off x="0" y="0"/>
          <a:ext cx="0" cy="0"/>
          <a:chOff x="0" y="0"/>
          <a:chExt cx="0" cy="0"/>
        </a:xfrm>
      </p:grpSpPr>
      <p:sp>
        <p:nvSpPr>
          <p:cNvPr id="235" name="Google Shape;235;p20"/>
          <p:cNvSpPr txBox="1">
            <a:spLocks noGrp="1"/>
          </p:cNvSpPr>
          <p:nvPr>
            <p:ph type="title"/>
          </p:nvPr>
        </p:nvSpPr>
        <p:spPr>
          <a:xfrm>
            <a:off x="1440000" y="1080000"/>
            <a:ext cx="15408000" cy="6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7601"/>
            </a:lvl1pPr>
            <a:lvl2pPr lvl="1" algn="ctr" rtl="0">
              <a:spcBef>
                <a:spcPts val="0"/>
              </a:spcBef>
              <a:spcAft>
                <a:spcPts val="0"/>
              </a:spcAft>
              <a:buSzPts val="3800"/>
              <a:buNone/>
              <a:defRPr sz="7601"/>
            </a:lvl2pPr>
            <a:lvl3pPr lvl="2" algn="ctr" rtl="0">
              <a:spcBef>
                <a:spcPts val="0"/>
              </a:spcBef>
              <a:spcAft>
                <a:spcPts val="0"/>
              </a:spcAft>
              <a:buSzPts val="3800"/>
              <a:buNone/>
              <a:defRPr sz="7601"/>
            </a:lvl3pPr>
            <a:lvl4pPr lvl="3" algn="ctr" rtl="0">
              <a:spcBef>
                <a:spcPts val="0"/>
              </a:spcBef>
              <a:spcAft>
                <a:spcPts val="0"/>
              </a:spcAft>
              <a:buSzPts val="3800"/>
              <a:buNone/>
              <a:defRPr sz="7601"/>
            </a:lvl4pPr>
            <a:lvl5pPr lvl="4" algn="ctr" rtl="0">
              <a:spcBef>
                <a:spcPts val="0"/>
              </a:spcBef>
              <a:spcAft>
                <a:spcPts val="0"/>
              </a:spcAft>
              <a:buSzPts val="3800"/>
              <a:buNone/>
              <a:defRPr sz="7601"/>
            </a:lvl5pPr>
            <a:lvl6pPr lvl="5" algn="ctr" rtl="0">
              <a:spcBef>
                <a:spcPts val="0"/>
              </a:spcBef>
              <a:spcAft>
                <a:spcPts val="0"/>
              </a:spcAft>
              <a:buSzPts val="3800"/>
              <a:buNone/>
              <a:defRPr sz="7601"/>
            </a:lvl6pPr>
            <a:lvl7pPr lvl="6" algn="ctr" rtl="0">
              <a:spcBef>
                <a:spcPts val="0"/>
              </a:spcBef>
              <a:spcAft>
                <a:spcPts val="0"/>
              </a:spcAft>
              <a:buSzPts val="3800"/>
              <a:buNone/>
              <a:defRPr sz="7601"/>
            </a:lvl7pPr>
            <a:lvl8pPr lvl="7" algn="ctr" rtl="0">
              <a:spcBef>
                <a:spcPts val="0"/>
              </a:spcBef>
              <a:spcAft>
                <a:spcPts val="0"/>
              </a:spcAft>
              <a:buSzPts val="3800"/>
              <a:buNone/>
              <a:defRPr sz="7601"/>
            </a:lvl8pPr>
            <a:lvl9pPr lvl="8" algn="ctr" rtl="0">
              <a:spcBef>
                <a:spcPts val="0"/>
              </a:spcBef>
              <a:spcAft>
                <a:spcPts val="0"/>
              </a:spcAft>
              <a:buSzPts val="3800"/>
              <a:buNone/>
              <a:defRPr sz="7601"/>
            </a:lvl9pPr>
          </a:lstStyle>
          <a:p>
            <a:endParaRPr/>
          </a:p>
        </p:txBody>
      </p:sp>
      <p:sp>
        <p:nvSpPr>
          <p:cNvPr id="236" name="Google Shape;236;p20"/>
          <p:cNvSpPr txBox="1">
            <a:spLocks noGrp="1"/>
          </p:cNvSpPr>
          <p:nvPr>
            <p:ph type="subTitle" idx="1"/>
          </p:nvPr>
        </p:nvSpPr>
        <p:spPr>
          <a:xfrm>
            <a:off x="3993126" y="3841550"/>
            <a:ext cx="3266400" cy="96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2000"/>
            </a:lvl1pPr>
            <a:lvl2pPr lvl="1" algn="r" rtl="0">
              <a:lnSpc>
                <a:spcPct val="100000"/>
              </a:lnSpc>
              <a:spcBef>
                <a:spcPts val="0"/>
              </a:spcBef>
              <a:spcAft>
                <a:spcPts val="0"/>
              </a:spcAft>
              <a:buSzPts val="950"/>
              <a:buNone/>
              <a:defRPr sz="1901"/>
            </a:lvl2pPr>
            <a:lvl3pPr lvl="2" algn="r" rtl="0">
              <a:lnSpc>
                <a:spcPct val="100000"/>
              </a:lnSpc>
              <a:spcBef>
                <a:spcPts val="0"/>
              </a:spcBef>
              <a:spcAft>
                <a:spcPts val="0"/>
              </a:spcAft>
              <a:buSzPts val="950"/>
              <a:buNone/>
              <a:defRPr sz="1901"/>
            </a:lvl3pPr>
            <a:lvl4pPr lvl="3" algn="r" rtl="0">
              <a:lnSpc>
                <a:spcPct val="100000"/>
              </a:lnSpc>
              <a:spcBef>
                <a:spcPts val="0"/>
              </a:spcBef>
              <a:spcAft>
                <a:spcPts val="0"/>
              </a:spcAft>
              <a:buSzPts val="950"/>
              <a:buNone/>
              <a:defRPr sz="1901"/>
            </a:lvl4pPr>
            <a:lvl5pPr lvl="4" algn="r" rtl="0">
              <a:lnSpc>
                <a:spcPct val="100000"/>
              </a:lnSpc>
              <a:spcBef>
                <a:spcPts val="0"/>
              </a:spcBef>
              <a:spcAft>
                <a:spcPts val="0"/>
              </a:spcAft>
              <a:buSzPts val="950"/>
              <a:buNone/>
              <a:defRPr sz="1901"/>
            </a:lvl5pPr>
            <a:lvl6pPr lvl="5" algn="r" rtl="0">
              <a:lnSpc>
                <a:spcPct val="100000"/>
              </a:lnSpc>
              <a:spcBef>
                <a:spcPts val="0"/>
              </a:spcBef>
              <a:spcAft>
                <a:spcPts val="0"/>
              </a:spcAft>
              <a:buSzPts val="950"/>
              <a:buNone/>
              <a:defRPr sz="1901"/>
            </a:lvl6pPr>
            <a:lvl7pPr lvl="6" algn="r" rtl="0">
              <a:lnSpc>
                <a:spcPct val="100000"/>
              </a:lnSpc>
              <a:spcBef>
                <a:spcPts val="0"/>
              </a:spcBef>
              <a:spcAft>
                <a:spcPts val="0"/>
              </a:spcAft>
              <a:buSzPts val="950"/>
              <a:buNone/>
              <a:defRPr sz="1901"/>
            </a:lvl7pPr>
            <a:lvl8pPr lvl="7" algn="r" rtl="0">
              <a:lnSpc>
                <a:spcPct val="100000"/>
              </a:lnSpc>
              <a:spcBef>
                <a:spcPts val="0"/>
              </a:spcBef>
              <a:spcAft>
                <a:spcPts val="0"/>
              </a:spcAft>
              <a:buSzPts val="950"/>
              <a:buNone/>
              <a:defRPr sz="1901"/>
            </a:lvl8pPr>
            <a:lvl9pPr lvl="8" algn="r" rtl="0">
              <a:lnSpc>
                <a:spcPct val="100000"/>
              </a:lnSpc>
              <a:spcBef>
                <a:spcPts val="0"/>
              </a:spcBef>
              <a:spcAft>
                <a:spcPts val="0"/>
              </a:spcAft>
              <a:buSzPts val="950"/>
              <a:buNone/>
              <a:defRPr sz="1901"/>
            </a:lvl9pPr>
          </a:lstStyle>
          <a:p>
            <a:endParaRPr/>
          </a:p>
        </p:txBody>
      </p:sp>
      <p:sp>
        <p:nvSpPr>
          <p:cNvPr id="237" name="Google Shape;237;p20"/>
          <p:cNvSpPr txBox="1">
            <a:spLocks noGrp="1"/>
          </p:cNvSpPr>
          <p:nvPr>
            <p:ph type="subTitle" idx="2"/>
          </p:nvPr>
        </p:nvSpPr>
        <p:spPr>
          <a:xfrm>
            <a:off x="3993126" y="3199151"/>
            <a:ext cx="3266400" cy="877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3200" b="1"/>
            </a:lvl1pPr>
            <a:lvl2pPr lvl="1" algn="r" rtl="0">
              <a:lnSpc>
                <a:spcPct val="100000"/>
              </a:lnSpc>
              <a:spcBef>
                <a:spcPts val="0"/>
              </a:spcBef>
              <a:spcAft>
                <a:spcPts val="0"/>
              </a:spcAft>
              <a:buSzPts val="1600"/>
              <a:buNone/>
              <a:defRPr sz="3200" b="1"/>
            </a:lvl2pPr>
            <a:lvl3pPr lvl="2" algn="r" rtl="0">
              <a:lnSpc>
                <a:spcPct val="100000"/>
              </a:lnSpc>
              <a:spcBef>
                <a:spcPts val="0"/>
              </a:spcBef>
              <a:spcAft>
                <a:spcPts val="0"/>
              </a:spcAft>
              <a:buSzPts val="1600"/>
              <a:buNone/>
              <a:defRPr sz="3200" b="1"/>
            </a:lvl3pPr>
            <a:lvl4pPr lvl="3" algn="r" rtl="0">
              <a:lnSpc>
                <a:spcPct val="100000"/>
              </a:lnSpc>
              <a:spcBef>
                <a:spcPts val="0"/>
              </a:spcBef>
              <a:spcAft>
                <a:spcPts val="0"/>
              </a:spcAft>
              <a:buSzPts val="1600"/>
              <a:buNone/>
              <a:defRPr sz="3200" b="1"/>
            </a:lvl4pPr>
            <a:lvl5pPr lvl="4" algn="r" rtl="0">
              <a:lnSpc>
                <a:spcPct val="100000"/>
              </a:lnSpc>
              <a:spcBef>
                <a:spcPts val="0"/>
              </a:spcBef>
              <a:spcAft>
                <a:spcPts val="0"/>
              </a:spcAft>
              <a:buSzPts val="1600"/>
              <a:buNone/>
              <a:defRPr sz="3200" b="1"/>
            </a:lvl5pPr>
            <a:lvl6pPr lvl="5" algn="r" rtl="0">
              <a:lnSpc>
                <a:spcPct val="100000"/>
              </a:lnSpc>
              <a:spcBef>
                <a:spcPts val="0"/>
              </a:spcBef>
              <a:spcAft>
                <a:spcPts val="0"/>
              </a:spcAft>
              <a:buSzPts val="1600"/>
              <a:buNone/>
              <a:defRPr sz="3200" b="1"/>
            </a:lvl6pPr>
            <a:lvl7pPr lvl="6" algn="r" rtl="0">
              <a:lnSpc>
                <a:spcPct val="100000"/>
              </a:lnSpc>
              <a:spcBef>
                <a:spcPts val="0"/>
              </a:spcBef>
              <a:spcAft>
                <a:spcPts val="0"/>
              </a:spcAft>
              <a:buSzPts val="1600"/>
              <a:buNone/>
              <a:defRPr sz="3200" b="1"/>
            </a:lvl7pPr>
            <a:lvl8pPr lvl="7" algn="r" rtl="0">
              <a:lnSpc>
                <a:spcPct val="100000"/>
              </a:lnSpc>
              <a:spcBef>
                <a:spcPts val="0"/>
              </a:spcBef>
              <a:spcAft>
                <a:spcPts val="0"/>
              </a:spcAft>
              <a:buSzPts val="1600"/>
              <a:buNone/>
              <a:defRPr sz="3200" b="1"/>
            </a:lvl8pPr>
            <a:lvl9pPr lvl="8" algn="r" rtl="0">
              <a:lnSpc>
                <a:spcPct val="100000"/>
              </a:lnSpc>
              <a:spcBef>
                <a:spcPts val="0"/>
              </a:spcBef>
              <a:spcAft>
                <a:spcPts val="0"/>
              </a:spcAft>
              <a:buSzPts val="1600"/>
              <a:buNone/>
              <a:defRPr sz="3200" b="1"/>
            </a:lvl9pPr>
          </a:lstStyle>
          <a:p>
            <a:endParaRPr/>
          </a:p>
        </p:txBody>
      </p:sp>
      <p:sp>
        <p:nvSpPr>
          <p:cNvPr id="238" name="Google Shape;238;p20"/>
          <p:cNvSpPr txBox="1">
            <a:spLocks noGrp="1"/>
          </p:cNvSpPr>
          <p:nvPr>
            <p:ph type="subTitle" idx="3"/>
          </p:nvPr>
        </p:nvSpPr>
        <p:spPr>
          <a:xfrm>
            <a:off x="2028077" y="5985050"/>
            <a:ext cx="3266400" cy="96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2000"/>
            </a:lvl1pPr>
            <a:lvl2pPr lvl="1" algn="r" rtl="0">
              <a:lnSpc>
                <a:spcPct val="100000"/>
              </a:lnSpc>
              <a:spcBef>
                <a:spcPts val="0"/>
              </a:spcBef>
              <a:spcAft>
                <a:spcPts val="0"/>
              </a:spcAft>
              <a:buSzPts val="950"/>
              <a:buNone/>
              <a:defRPr sz="1901"/>
            </a:lvl2pPr>
            <a:lvl3pPr lvl="2" algn="r" rtl="0">
              <a:lnSpc>
                <a:spcPct val="100000"/>
              </a:lnSpc>
              <a:spcBef>
                <a:spcPts val="0"/>
              </a:spcBef>
              <a:spcAft>
                <a:spcPts val="0"/>
              </a:spcAft>
              <a:buSzPts val="950"/>
              <a:buNone/>
              <a:defRPr sz="1901"/>
            </a:lvl3pPr>
            <a:lvl4pPr lvl="3" algn="r" rtl="0">
              <a:lnSpc>
                <a:spcPct val="100000"/>
              </a:lnSpc>
              <a:spcBef>
                <a:spcPts val="0"/>
              </a:spcBef>
              <a:spcAft>
                <a:spcPts val="0"/>
              </a:spcAft>
              <a:buSzPts val="950"/>
              <a:buNone/>
              <a:defRPr sz="1901"/>
            </a:lvl4pPr>
            <a:lvl5pPr lvl="4" algn="r" rtl="0">
              <a:lnSpc>
                <a:spcPct val="100000"/>
              </a:lnSpc>
              <a:spcBef>
                <a:spcPts val="0"/>
              </a:spcBef>
              <a:spcAft>
                <a:spcPts val="0"/>
              </a:spcAft>
              <a:buSzPts val="950"/>
              <a:buNone/>
              <a:defRPr sz="1901"/>
            </a:lvl5pPr>
            <a:lvl6pPr lvl="5" algn="r" rtl="0">
              <a:lnSpc>
                <a:spcPct val="100000"/>
              </a:lnSpc>
              <a:spcBef>
                <a:spcPts val="0"/>
              </a:spcBef>
              <a:spcAft>
                <a:spcPts val="0"/>
              </a:spcAft>
              <a:buSzPts val="950"/>
              <a:buNone/>
              <a:defRPr sz="1901"/>
            </a:lvl6pPr>
            <a:lvl7pPr lvl="6" algn="r" rtl="0">
              <a:lnSpc>
                <a:spcPct val="100000"/>
              </a:lnSpc>
              <a:spcBef>
                <a:spcPts val="0"/>
              </a:spcBef>
              <a:spcAft>
                <a:spcPts val="0"/>
              </a:spcAft>
              <a:buSzPts val="950"/>
              <a:buNone/>
              <a:defRPr sz="1901"/>
            </a:lvl7pPr>
            <a:lvl8pPr lvl="7" algn="r" rtl="0">
              <a:lnSpc>
                <a:spcPct val="100000"/>
              </a:lnSpc>
              <a:spcBef>
                <a:spcPts val="0"/>
              </a:spcBef>
              <a:spcAft>
                <a:spcPts val="0"/>
              </a:spcAft>
              <a:buSzPts val="950"/>
              <a:buNone/>
              <a:defRPr sz="1901"/>
            </a:lvl8pPr>
            <a:lvl9pPr lvl="8" algn="r" rtl="0">
              <a:lnSpc>
                <a:spcPct val="100000"/>
              </a:lnSpc>
              <a:spcBef>
                <a:spcPts val="0"/>
              </a:spcBef>
              <a:spcAft>
                <a:spcPts val="0"/>
              </a:spcAft>
              <a:buSzPts val="950"/>
              <a:buNone/>
              <a:defRPr sz="1901"/>
            </a:lvl9pPr>
          </a:lstStyle>
          <a:p>
            <a:endParaRPr/>
          </a:p>
        </p:txBody>
      </p:sp>
      <p:sp>
        <p:nvSpPr>
          <p:cNvPr id="239" name="Google Shape;239;p20"/>
          <p:cNvSpPr txBox="1">
            <a:spLocks noGrp="1"/>
          </p:cNvSpPr>
          <p:nvPr>
            <p:ph type="subTitle" idx="4"/>
          </p:nvPr>
        </p:nvSpPr>
        <p:spPr>
          <a:xfrm>
            <a:off x="2028077" y="5342549"/>
            <a:ext cx="3266400" cy="877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3200" b="1"/>
            </a:lvl1pPr>
            <a:lvl2pPr lvl="1" algn="r" rtl="0">
              <a:lnSpc>
                <a:spcPct val="100000"/>
              </a:lnSpc>
              <a:spcBef>
                <a:spcPts val="0"/>
              </a:spcBef>
              <a:spcAft>
                <a:spcPts val="0"/>
              </a:spcAft>
              <a:buSzPts val="1600"/>
              <a:buNone/>
              <a:defRPr sz="3200" b="1"/>
            </a:lvl2pPr>
            <a:lvl3pPr lvl="2" algn="r" rtl="0">
              <a:lnSpc>
                <a:spcPct val="100000"/>
              </a:lnSpc>
              <a:spcBef>
                <a:spcPts val="0"/>
              </a:spcBef>
              <a:spcAft>
                <a:spcPts val="0"/>
              </a:spcAft>
              <a:buSzPts val="1600"/>
              <a:buNone/>
              <a:defRPr sz="3200" b="1"/>
            </a:lvl3pPr>
            <a:lvl4pPr lvl="3" algn="r" rtl="0">
              <a:lnSpc>
                <a:spcPct val="100000"/>
              </a:lnSpc>
              <a:spcBef>
                <a:spcPts val="0"/>
              </a:spcBef>
              <a:spcAft>
                <a:spcPts val="0"/>
              </a:spcAft>
              <a:buSzPts val="1600"/>
              <a:buNone/>
              <a:defRPr sz="3200" b="1"/>
            </a:lvl4pPr>
            <a:lvl5pPr lvl="4" algn="r" rtl="0">
              <a:lnSpc>
                <a:spcPct val="100000"/>
              </a:lnSpc>
              <a:spcBef>
                <a:spcPts val="0"/>
              </a:spcBef>
              <a:spcAft>
                <a:spcPts val="0"/>
              </a:spcAft>
              <a:buSzPts val="1600"/>
              <a:buNone/>
              <a:defRPr sz="3200" b="1"/>
            </a:lvl5pPr>
            <a:lvl6pPr lvl="5" algn="r" rtl="0">
              <a:lnSpc>
                <a:spcPct val="100000"/>
              </a:lnSpc>
              <a:spcBef>
                <a:spcPts val="0"/>
              </a:spcBef>
              <a:spcAft>
                <a:spcPts val="0"/>
              </a:spcAft>
              <a:buSzPts val="1600"/>
              <a:buNone/>
              <a:defRPr sz="3200" b="1"/>
            </a:lvl6pPr>
            <a:lvl7pPr lvl="6" algn="r" rtl="0">
              <a:lnSpc>
                <a:spcPct val="100000"/>
              </a:lnSpc>
              <a:spcBef>
                <a:spcPts val="0"/>
              </a:spcBef>
              <a:spcAft>
                <a:spcPts val="0"/>
              </a:spcAft>
              <a:buSzPts val="1600"/>
              <a:buNone/>
              <a:defRPr sz="3200" b="1"/>
            </a:lvl7pPr>
            <a:lvl8pPr lvl="7" algn="r" rtl="0">
              <a:lnSpc>
                <a:spcPct val="100000"/>
              </a:lnSpc>
              <a:spcBef>
                <a:spcPts val="0"/>
              </a:spcBef>
              <a:spcAft>
                <a:spcPts val="0"/>
              </a:spcAft>
              <a:buSzPts val="1600"/>
              <a:buNone/>
              <a:defRPr sz="3200" b="1"/>
            </a:lvl8pPr>
            <a:lvl9pPr lvl="8" algn="r" rtl="0">
              <a:lnSpc>
                <a:spcPct val="100000"/>
              </a:lnSpc>
              <a:spcBef>
                <a:spcPts val="0"/>
              </a:spcBef>
              <a:spcAft>
                <a:spcPts val="0"/>
              </a:spcAft>
              <a:buSzPts val="1600"/>
              <a:buNone/>
              <a:defRPr sz="3200" b="1"/>
            </a:lvl9pPr>
          </a:lstStyle>
          <a:p>
            <a:endParaRPr/>
          </a:p>
        </p:txBody>
      </p:sp>
      <p:sp>
        <p:nvSpPr>
          <p:cNvPr id="240" name="Google Shape;240;p20"/>
          <p:cNvSpPr txBox="1">
            <a:spLocks noGrp="1"/>
          </p:cNvSpPr>
          <p:nvPr>
            <p:ph type="subTitle" idx="5"/>
          </p:nvPr>
        </p:nvSpPr>
        <p:spPr>
          <a:xfrm flipH="1">
            <a:off x="11028475" y="3841550"/>
            <a:ext cx="3266400" cy="96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2000"/>
            </a:lvl1pPr>
            <a:lvl2pPr lvl="1" rtl="0">
              <a:lnSpc>
                <a:spcPct val="100000"/>
              </a:lnSpc>
              <a:spcBef>
                <a:spcPts val="0"/>
              </a:spcBef>
              <a:spcAft>
                <a:spcPts val="0"/>
              </a:spcAft>
              <a:buSzPts val="950"/>
              <a:buNone/>
              <a:defRPr sz="1901"/>
            </a:lvl2pPr>
            <a:lvl3pPr lvl="2" rtl="0">
              <a:lnSpc>
                <a:spcPct val="100000"/>
              </a:lnSpc>
              <a:spcBef>
                <a:spcPts val="0"/>
              </a:spcBef>
              <a:spcAft>
                <a:spcPts val="0"/>
              </a:spcAft>
              <a:buSzPts val="950"/>
              <a:buNone/>
              <a:defRPr sz="1901"/>
            </a:lvl3pPr>
            <a:lvl4pPr lvl="3" rtl="0">
              <a:lnSpc>
                <a:spcPct val="100000"/>
              </a:lnSpc>
              <a:spcBef>
                <a:spcPts val="0"/>
              </a:spcBef>
              <a:spcAft>
                <a:spcPts val="0"/>
              </a:spcAft>
              <a:buSzPts val="950"/>
              <a:buNone/>
              <a:defRPr sz="1901"/>
            </a:lvl4pPr>
            <a:lvl5pPr lvl="4" rtl="0">
              <a:lnSpc>
                <a:spcPct val="100000"/>
              </a:lnSpc>
              <a:spcBef>
                <a:spcPts val="0"/>
              </a:spcBef>
              <a:spcAft>
                <a:spcPts val="0"/>
              </a:spcAft>
              <a:buSzPts val="950"/>
              <a:buNone/>
              <a:defRPr sz="1901"/>
            </a:lvl5pPr>
            <a:lvl6pPr lvl="5" rtl="0">
              <a:lnSpc>
                <a:spcPct val="100000"/>
              </a:lnSpc>
              <a:spcBef>
                <a:spcPts val="0"/>
              </a:spcBef>
              <a:spcAft>
                <a:spcPts val="0"/>
              </a:spcAft>
              <a:buSzPts val="950"/>
              <a:buNone/>
              <a:defRPr sz="1901"/>
            </a:lvl6pPr>
            <a:lvl7pPr lvl="6" rtl="0">
              <a:lnSpc>
                <a:spcPct val="100000"/>
              </a:lnSpc>
              <a:spcBef>
                <a:spcPts val="0"/>
              </a:spcBef>
              <a:spcAft>
                <a:spcPts val="0"/>
              </a:spcAft>
              <a:buSzPts val="950"/>
              <a:buNone/>
              <a:defRPr sz="1901"/>
            </a:lvl7pPr>
            <a:lvl8pPr lvl="7" rtl="0">
              <a:lnSpc>
                <a:spcPct val="100000"/>
              </a:lnSpc>
              <a:spcBef>
                <a:spcPts val="0"/>
              </a:spcBef>
              <a:spcAft>
                <a:spcPts val="0"/>
              </a:spcAft>
              <a:buSzPts val="950"/>
              <a:buNone/>
              <a:defRPr sz="1901"/>
            </a:lvl8pPr>
            <a:lvl9pPr lvl="8" rtl="0">
              <a:lnSpc>
                <a:spcPct val="100000"/>
              </a:lnSpc>
              <a:spcBef>
                <a:spcPts val="0"/>
              </a:spcBef>
              <a:spcAft>
                <a:spcPts val="0"/>
              </a:spcAft>
              <a:buSzPts val="950"/>
              <a:buNone/>
              <a:defRPr sz="1901"/>
            </a:lvl9pPr>
          </a:lstStyle>
          <a:p>
            <a:endParaRPr/>
          </a:p>
        </p:txBody>
      </p:sp>
      <p:sp>
        <p:nvSpPr>
          <p:cNvPr id="241" name="Google Shape;241;p20"/>
          <p:cNvSpPr txBox="1">
            <a:spLocks noGrp="1"/>
          </p:cNvSpPr>
          <p:nvPr>
            <p:ph type="subTitle" idx="6"/>
          </p:nvPr>
        </p:nvSpPr>
        <p:spPr>
          <a:xfrm flipH="1">
            <a:off x="11028475" y="3199050"/>
            <a:ext cx="3266400" cy="877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3200" b="1"/>
            </a:lvl1pPr>
            <a:lvl2pPr lvl="1" rtl="0">
              <a:lnSpc>
                <a:spcPct val="100000"/>
              </a:lnSpc>
              <a:spcBef>
                <a:spcPts val="0"/>
              </a:spcBef>
              <a:spcAft>
                <a:spcPts val="0"/>
              </a:spcAft>
              <a:buSzPts val="1600"/>
              <a:buNone/>
              <a:defRPr sz="3200" b="1"/>
            </a:lvl2pPr>
            <a:lvl3pPr lvl="2" rtl="0">
              <a:lnSpc>
                <a:spcPct val="100000"/>
              </a:lnSpc>
              <a:spcBef>
                <a:spcPts val="0"/>
              </a:spcBef>
              <a:spcAft>
                <a:spcPts val="0"/>
              </a:spcAft>
              <a:buSzPts val="1600"/>
              <a:buNone/>
              <a:defRPr sz="3200" b="1"/>
            </a:lvl3pPr>
            <a:lvl4pPr lvl="3" rtl="0">
              <a:lnSpc>
                <a:spcPct val="100000"/>
              </a:lnSpc>
              <a:spcBef>
                <a:spcPts val="0"/>
              </a:spcBef>
              <a:spcAft>
                <a:spcPts val="0"/>
              </a:spcAft>
              <a:buSzPts val="1600"/>
              <a:buNone/>
              <a:defRPr sz="3200" b="1"/>
            </a:lvl4pPr>
            <a:lvl5pPr lvl="4" rtl="0">
              <a:lnSpc>
                <a:spcPct val="100000"/>
              </a:lnSpc>
              <a:spcBef>
                <a:spcPts val="0"/>
              </a:spcBef>
              <a:spcAft>
                <a:spcPts val="0"/>
              </a:spcAft>
              <a:buSzPts val="1600"/>
              <a:buNone/>
              <a:defRPr sz="3200" b="1"/>
            </a:lvl5pPr>
            <a:lvl6pPr lvl="5" rtl="0">
              <a:lnSpc>
                <a:spcPct val="100000"/>
              </a:lnSpc>
              <a:spcBef>
                <a:spcPts val="0"/>
              </a:spcBef>
              <a:spcAft>
                <a:spcPts val="0"/>
              </a:spcAft>
              <a:buSzPts val="1600"/>
              <a:buNone/>
              <a:defRPr sz="3200" b="1"/>
            </a:lvl6pPr>
            <a:lvl7pPr lvl="6" rtl="0">
              <a:lnSpc>
                <a:spcPct val="100000"/>
              </a:lnSpc>
              <a:spcBef>
                <a:spcPts val="0"/>
              </a:spcBef>
              <a:spcAft>
                <a:spcPts val="0"/>
              </a:spcAft>
              <a:buSzPts val="1600"/>
              <a:buNone/>
              <a:defRPr sz="3200" b="1"/>
            </a:lvl7pPr>
            <a:lvl8pPr lvl="7" rtl="0">
              <a:lnSpc>
                <a:spcPct val="100000"/>
              </a:lnSpc>
              <a:spcBef>
                <a:spcPts val="0"/>
              </a:spcBef>
              <a:spcAft>
                <a:spcPts val="0"/>
              </a:spcAft>
              <a:buSzPts val="1600"/>
              <a:buNone/>
              <a:defRPr sz="3200" b="1"/>
            </a:lvl8pPr>
            <a:lvl9pPr lvl="8" rtl="0">
              <a:lnSpc>
                <a:spcPct val="100000"/>
              </a:lnSpc>
              <a:spcBef>
                <a:spcPts val="0"/>
              </a:spcBef>
              <a:spcAft>
                <a:spcPts val="0"/>
              </a:spcAft>
              <a:buSzPts val="1600"/>
              <a:buNone/>
              <a:defRPr sz="3200" b="1"/>
            </a:lvl9pPr>
          </a:lstStyle>
          <a:p>
            <a:endParaRPr/>
          </a:p>
        </p:txBody>
      </p:sp>
      <p:sp>
        <p:nvSpPr>
          <p:cNvPr id="242" name="Google Shape;242;p20"/>
          <p:cNvSpPr txBox="1">
            <a:spLocks noGrp="1"/>
          </p:cNvSpPr>
          <p:nvPr>
            <p:ph type="subTitle" idx="7"/>
          </p:nvPr>
        </p:nvSpPr>
        <p:spPr>
          <a:xfrm flipH="1">
            <a:off x="12993527" y="5985050"/>
            <a:ext cx="3266400" cy="96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2000"/>
            </a:lvl1pPr>
            <a:lvl2pPr lvl="1" rtl="0">
              <a:lnSpc>
                <a:spcPct val="100000"/>
              </a:lnSpc>
              <a:spcBef>
                <a:spcPts val="0"/>
              </a:spcBef>
              <a:spcAft>
                <a:spcPts val="0"/>
              </a:spcAft>
              <a:buSzPts val="950"/>
              <a:buNone/>
              <a:defRPr sz="1901"/>
            </a:lvl2pPr>
            <a:lvl3pPr lvl="2" rtl="0">
              <a:lnSpc>
                <a:spcPct val="100000"/>
              </a:lnSpc>
              <a:spcBef>
                <a:spcPts val="0"/>
              </a:spcBef>
              <a:spcAft>
                <a:spcPts val="0"/>
              </a:spcAft>
              <a:buSzPts val="950"/>
              <a:buNone/>
              <a:defRPr sz="1901"/>
            </a:lvl3pPr>
            <a:lvl4pPr lvl="3" rtl="0">
              <a:lnSpc>
                <a:spcPct val="100000"/>
              </a:lnSpc>
              <a:spcBef>
                <a:spcPts val="0"/>
              </a:spcBef>
              <a:spcAft>
                <a:spcPts val="0"/>
              </a:spcAft>
              <a:buSzPts val="950"/>
              <a:buNone/>
              <a:defRPr sz="1901"/>
            </a:lvl4pPr>
            <a:lvl5pPr lvl="4" rtl="0">
              <a:lnSpc>
                <a:spcPct val="100000"/>
              </a:lnSpc>
              <a:spcBef>
                <a:spcPts val="0"/>
              </a:spcBef>
              <a:spcAft>
                <a:spcPts val="0"/>
              </a:spcAft>
              <a:buSzPts val="950"/>
              <a:buNone/>
              <a:defRPr sz="1901"/>
            </a:lvl5pPr>
            <a:lvl6pPr lvl="5" rtl="0">
              <a:lnSpc>
                <a:spcPct val="100000"/>
              </a:lnSpc>
              <a:spcBef>
                <a:spcPts val="0"/>
              </a:spcBef>
              <a:spcAft>
                <a:spcPts val="0"/>
              </a:spcAft>
              <a:buSzPts val="950"/>
              <a:buNone/>
              <a:defRPr sz="1901"/>
            </a:lvl6pPr>
            <a:lvl7pPr lvl="6" rtl="0">
              <a:lnSpc>
                <a:spcPct val="100000"/>
              </a:lnSpc>
              <a:spcBef>
                <a:spcPts val="0"/>
              </a:spcBef>
              <a:spcAft>
                <a:spcPts val="0"/>
              </a:spcAft>
              <a:buSzPts val="950"/>
              <a:buNone/>
              <a:defRPr sz="1901"/>
            </a:lvl7pPr>
            <a:lvl8pPr lvl="7" rtl="0">
              <a:lnSpc>
                <a:spcPct val="100000"/>
              </a:lnSpc>
              <a:spcBef>
                <a:spcPts val="0"/>
              </a:spcBef>
              <a:spcAft>
                <a:spcPts val="0"/>
              </a:spcAft>
              <a:buSzPts val="950"/>
              <a:buNone/>
              <a:defRPr sz="1901"/>
            </a:lvl8pPr>
            <a:lvl9pPr lvl="8" rtl="0">
              <a:lnSpc>
                <a:spcPct val="100000"/>
              </a:lnSpc>
              <a:spcBef>
                <a:spcPts val="0"/>
              </a:spcBef>
              <a:spcAft>
                <a:spcPts val="0"/>
              </a:spcAft>
              <a:buSzPts val="950"/>
              <a:buNone/>
              <a:defRPr sz="1901"/>
            </a:lvl9pPr>
          </a:lstStyle>
          <a:p>
            <a:endParaRPr/>
          </a:p>
        </p:txBody>
      </p:sp>
      <p:sp>
        <p:nvSpPr>
          <p:cNvPr id="243" name="Google Shape;243;p20"/>
          <p:cNvSpPr txBox="1">
            <a:spLocks noGrp="1"/>
          </p:cNvSpPr>
          <p:nvPr>
            <p:ph type="subTitle" idx="8"/>
          </p:nvPr>
        </p:nvSpPr>
        <p:spPr>
          <a:xfrm flipH="1">
            <a:off x="12993527" y="5342549"/>
            <a:ext cx="3266400" cy="877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3200" b="1"/>
            </a:lvl1pPr>
            <a:lvl2pPr lvl="1" rtl="0">
              <a:lnSpc>
                <a:spcPct val="100000"/>
              </a:lnSpc>
              <a:spcBef>
                <a:spcPts val="0"/>
              </a:spcBef>
              <a:spcAft>
                <a:spcPts val="0"/>
              </a:spcAft>
              <a:buSzPts val="1600"/>
              <a:buNone/>
              <a:defRPr sz="3200" b="1"/>
            </a:lvl2pPr>
            <a:lvl3pPr lvl="2" rtl="0">
              <a:lnSpc>
                <a:spcPct val="100000"/>
              </a:lnSpc>
              <a:spcBef>
                <a:spcPts val="0"/>
              </a:spcBef>
              <a:spcAft>
                <a:spcPts val="0"/>
              </a:spcAft>
              <a:buSzPts val="1600"/>
              <a:buNone/>
              <a:defRPr sz="3200" b="1"/>
            </a:lvl3pPr>
            <a:lvl4pPr lvl="3" rtl="0">
              <a:lnSpc>
                <a:spcPct val="100000"/>
              </a:lnSpc>
              <a:spcBef>
                <a:spcPts val="0"/>
              </a:spcBef>
              <a:spcAft>
                <a:spcPts val="0"/>
              </a:spcAft>
              <a:buSzPts val="1600"/>
              <a:buNone/>
              <a:defRPr sz="3200" b="1"/>
            </a:lvl4pPr>
            <a:lvl5pPr lvl="4" rtl="0">
              <a:lnSpc>
                <a:spcPct val="100000"/>
              </a:lnSpc>
              <a:spcBef>
                <a:spcPts val="0"/>
              </a:spcBef>
              <a:spcAft>
                <a:spcPts val="0"/>
              </a:spcAft>
              <a:buSzPts val="1600"/>
              <a:buNone/>
              <a:defRPr sz="3200" b="1"/>
            </a:lvl5pPr>
            <a:lvl6pPr lvl="5" rtl="0">
              <a:lnSpc>
                <a:spcPct val="100000"/>
              </a:lnSpc>
              <a:spcBef>
                <a:spcPts val="0"/>
              </a:spcBef>
              <a:spcAft>
                <a:spcPts val="0"/>
              </a:spcAft>
              <a:buSzPts val="1600"/>
              <a:buNone/>
              <a:defRPr sz="3200" b="1"/>
            </a:lvl6pPr>
            <a:lvl7pPr lvl="6" rtl="0">
              <a:lnSpc>
                <a:spcPct val="100000"/>
              </a:lnSpc>
              <a:spcBef>
                <a:spcPts val="0"/>
              </a:spcBef>
              <a:spcAft>
                <a:spcPts val="0"/>
              </a:spcAft>
              <a:buSzPts val="1600"/>
              <a:buNone/>
              <a:defRPr sz="3200" b="1"/>
            </a:lvl7pPr>
            <a:lvl8pPr lvl="7" rtl="0">
              <a:lnSpc>
                <a:spcPct val="100000"/>
              </a:lnSpc>
              <a:spcBef>
                <a:spcPts val="0"/>
              </a:spcBef>
              <a:spcAft>
                <a:spcPts val="0"/>
              </a:spcAft>
              <a:buSzPts val="1600"/>
              <a:buNone/>
              <a:defRPr sz="3200" b="1"/>
            </a:lvl8pPr>
            <a:lvl9pPr lvl="8" rtl="0">
              <a:lnSpc>
                <a:spcPct val="100000"/>
              </a:lnSpc>
              <a:spcBef>
                <a:spcPts val="0"/>
              </a:spcBef>
              <a:spcAft>
                <a:spcPts val="0"/>
              </a:spcAft>
              <a:buSzPts val="1600"/>
              <a:buNone/>
              <a:defRPr sz="3200" b="1"/>
            </a:lvl9pPr>
          </a:lstStyle>
          <a:p>
            <a:endParaRPr/>
          </a:p>
        </p:txBody>
      </p:sp>
    </p:spTree>
    <p:extLst>
      <p:ext uri="{BB962C8B-B14F-4D97-AF65-F5344CB8AC3E}">
        <p14:creationId xmlns:p14="http://schemas.microsoft.com/office/powerpoint/2010/main" val="40617108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244"/>
        <p:cNvGrpSpPr/>
        <p:nvPr/>
      </p:nvGrpSpPr>
      <p:grpSpPr>
        <a:xfrm>
          <a:off x="0" y="0"/>
          <a:ext cx="0" cy="0"/>
          <a:chOff x="0" y="0"/>
          <a:chExt cx="0" cy="0"/>
        </a:xfrm>
      </p:grpSpPr>
      <p:sp>
        <p:nvSpPr>
          <p:cNvPr id="245" name="Google Shape;245;p21"/>
          <p:cNvSpPr/>
          <p:nvPr/>
        </p:nvSpPr>
        <p:spPr>
          <a:xfrm>
            <a:off x="2" y="2914839"/>
            <a:ext cx="18287666" cy="6667043"/>
          </a:xfrm>
          <a:custGeom>
            <a:avLst/>
            <a:gdLst/>
            <a:ahLst/>
            <a:cxnLst/>
            <a:rect l="l" t="t" r="r" b="b"/>
            <a:pathLst>
              <a:path w="285299" h="104010" extrusionOk="0">
                <a:moveTo>
                  <a:pt x="12314" y="4311"/>
                </a:moveTo>
                <a:cubicBezTo>
                  <a:pt x="13016" y="4311"/>
                  <a:pt x="13584" y="4712"/>
                  <a:pt x="13584" y="5196"/>
                </a:cubicBezTo>
                <a:lnTo>
                  <a:pt x="13584" y="12231"/>
                </a:lnTo>
                <a:cubicBezTo>
                  <a:pt x="13584" y="12715"/>
                  <a:pt x="13016" y="13116"/>
                  <a:pt x="12314" y="13116"/>
                </a:cubicBezTo>
                <a:lnTo>
                  <a:pt x="4311" y="13116"/>
                </a:lnTo>
                <a:cubicBezTo>
                  <a:pt x="3592" y="13116"/>
                  <a:pt x="3024" y="12715"/>
                  <a:pt x="3024" y="12231"/>
                </a:cubicBezTo>
                <a:lnTo>
                  <a:pt x="3024" y="5196"/>
                </a:lnTo>
                <a:cubicBezTo>
                  <a:pt x="3024" y="4712"/>
                  <a:pt x="3609" y="4311"/>
                  <a:pt x="4311" y="4311"/>
                </a:cubicBezTo>
                <a:close/>
                <a:moveTo>
                  <a:pt x="31562" y="4311"/>
                </a:moveTo>
                <a:cubicBezTo>
                  <a:pt x="32264" y="4311"/>
                  <a:pt x="32832" y="4712"/>
                  <a:pt x="32832" y="5196"/>
                </a:cubicBezTo>
                <a:lnTo>
                  <a:pt x="32832" y="12231"/>
                </a:lnTo>
                <a:cubicBezTo>
                  <a:pt x="32832" y="12715"/>
                  <a:pt x="32264" y="13116"/>
                  <a:pt x="31562" y="13116"/>
                </a:cubicBezTo>
                <a:lnTo>
                  <a:pt x="23559" y="13116"/>
                </a:lnTo>
                <a:cubicBezTo>
                  <a:pt x="22857" y="13116"/>
                  <a:pt x="22273" y="12715"/>
                  <a:pt x="22273" y="12231"/>
                </a:cubicBezTo>
                <a:lnTo>
                  <a:pt x="22273" y="5196"/>
                </a:lnTo>
                <a:cubicBezTo>
                  <a:pt x="22273" y="4712"/>
                  <a:pt x="22857" y="4311"/>
                  <a:pt x="23559" y="4311"/>
                </a:cubicBezTo>
                <a:close/>
                <a:moveTo>
                  <a:pt x="50811" y="4311"/>
                </a:moveTo>
                <a:cubicBezTo>
                  <a:pt x="51513" y="4311"/>
                  <a:pt x="52097" y="4712"/>
                  <a:pt x="52097" y="5196"/>
                </a:cubicBezTo>
                <a:lnTo>
                  <a:pt x="52097" y="12231"/>
                </a:lnTo>
                <a:cubicBezTo>
                  <a:pt x="52097" y="12715"/>
                  <a:pt x="51513" y="13116"/>
                  <a:pt x="50811" y="13116"/>
                </a:cubicBezTo>
                <a:lnTo>
                  <a:pt x="42807" y="13116"/>
                </a:lnTo>
                <a:cubicBezTo>
                  <a:pt x="42106" y="13116"/>
                  <a:pt x="41521" y="12715"/>
                  <a:pt x="41521" y="12231"/>
                </a:cubicBezTo>
                <a:lnTo>
                  <a:pt x="41521" y="5196"/>
                </a:lnTo>
                <a:cubicBezTo>
                  <a:pt x="41521" y="4712"/>
                  <a:pt x="42106" y="4311"/>
                  <a:pt x="42807" y="4311"/>
                </a:cubicBezTo>
                <a:close/>
                <a:moveTo>
                  <a:pt x="70059" y="4311"/>
                </a:moveTo>
                <a:cubicBezTo>
                  <a:pt x="70761" y="4311"/>
                  <a:pt x="71346" y="4712"/>
                  <a:pt x="71346" y="5196"/>
                </a:cubicBezTo>
                <a:lnTo>
                  <a:pt x="71346" y="12231"/>
                </a:lnTo>
                <a:cubicBezTo>
                  <a:pt x="71346" y="12715"/>
                  <a:pt x="70761" y="13116"/>
                  <a:pt x="70059" y="13116"/>
                </a:cubicBezTo>
                <a:lnTo>
                  <a:pt x="62056" y="13116"/>
                </a:lnTo>
                <a:cubicBezTo>
                  <a:pt x="61354" y="13116"/>
                  <a:pt x="60769" y="12715"/>
                  <a:pt x="60769" y="12231"/>
                </a:cubicBezTo>
                <a:lnTo>
                  <a:pt x="60769" y="5196"/>
                </a:lnTo>
                <a:cubicBezTo>
                  <a:pt x="60769" y="4712"/>
                  <a:pt x="61354" y="4311"/>
                  <a:pt x="62056" y="4311"/>
                </a:cubicBezTo>
                <a:close/>
                <a:moveTo>
                  <a:pt x="89307" y="4311"/>
                </a:moveTo>
                <a:cubicBezTo>
                  <a:pt x="90009" y="4311"/>
                  <a:pt x="90594" y="4712"/>
                  <a:pt x="90594" y="5196"/>
                </a:cubicBezTo>
                <a:lnTo>
                  <a:pt x="90594" y="12231"/>
                </a:lnTo>
                <a:cubicBezTo>
                  <a:pt x="90594" y="12715"/>
                  <a:pt x="90009" y="13116"/>
                  <a:pt x="89307" y="13116"/>
                </a:cubicBezTo>
                <a:lnTo>
                  <a:pt x="81304" y="13116"/>
                </a:lnTo>
                <a:cubicBezTo>
                  <a:pt x="80602" y="13116"/>
                  <a:pt x="80017" y="12715"/>
                  <a:pt x="80017" y="12231"/>
                </a:cubicBezTo>
                <a:lnTo>
                  <a:pt x="80017" y="5196"/>
                </a:lnTo>
                <a:cubicBezTo>
                  <a:pt x="80017" y="4712"/>
                  <a:pt x="80602" y="4311"/>
                  <a:pt x="81304" y="4311"/>
                </a:cubicBezTo>
                <a:close/>
                <a:moveTo>
                  <a:pt x="108556" y="4311"/>
                </a:moveTo>
                <a:cubicBezTo>
                  <a:pt x="109257" y="4311"/>
                  <a:pt x="109842" y="4712"/>
                  <a:pt x="109842" y="5196"/>
                </a:cubicBezTo>
                <a:lnTo>
                  <a:pt x="109842" y="12231"/>
                </a:lnTo>
                <a:cubicBezTo>
                  <a:pt x="109842" y="12715"/>
                  <a:pt x="109257" y="13116"/>
                  <a:pt x="108556" y="13116"/>
                </a:cubicBezTo>
                <a:lnTo>
                  <a:pt x="100552" y="13116"/>
                </a:lnTo>
                <a:cubicBezTo>
                  <a:pt x="99850" y="13116"/>
                  <a:pt x="99266" y="12715"/>
                  <a:pt x="99266" y="12231"/>
                </a:cubicBezTo>
                <a:lnTo>
                  <a:pt x="99266" y="5196"/>
                </a:lnTo>
                <a:cubicBezTo>
                  <a:pt x="99266" y="4712"/>
                  <a:pt x="99850" y="4311"/>
                  <a:pt x="100552" y="4311"/>
                </a:cubicBezTo>
                <a:close/>
                <a:moveTo>
                  <a:pt x="127804" y="4311"/>
                </a:moveTo>
                <a:cubicBezTo>
                  <a:pt x="128506" y="4311"/>
                  <a:pt x="129090" y="4712"/>
                  <a:pt x="129090" y="5196"/>
                </a:cubicBezTo>
                <a:lnTo>
                  <a:pt x="129090" y="12231"/>
                </a:lnTo>
                <a:cubicBezTo>
                  <a:pt x="129090" y="12715"/>
                  <a:pt x="128506" y="13116"/>
                  <a:pt x="127804" y="13116"/>
                </a:cubicBezTo>
                <a:lnTo>
                  <a:pt x="119800" y="13116"/>
                </a:lnTo>
                <a:cubicBezTo>
                  <a:pt x="119099" y="13116"/>
                  <a:pt x="118531" y="12715"/>
                  <a:pt x="118531" y="12231"/>
                </a:cubicBezTo>
                <a:lnTo>
                  <a:pt x="118531" y="5196"/>
                </a:lnTo>
                <a:cubicBezTo>
                  <a:pt x="118531" y="4712"/>
                  <a:pt x="119099" y="4311"/>
                  <a:pt x="119800" y="4311"/>
                </a:cubicBezTo>
                <a:close/>
                <a:moveTo>
                  <a:pt x="147052" y="4311"/>
                </a:moveTo>
                <a:cubicBezTo>
                  <a:pt x="147771" y="4311"/>
                  <a:pt x="148339" y="4712"/>
                  <a:pt x="148339" y="5196"/>
                </a:cubicBezTo>
                <a:lnTo>
                  <a:pt x="148339" y="12231"/>
                </a:lnTo>
                <a:cubicBezTo>
                  <a:pt x="148339" y="12715"/>
                  <a:pt x="147771" y="13116"/>
                  <a:pt x="147052" y="13116"/>
                </a:cubicBezTo>
                <a:lnTo>
                  <a:pt x="139049" y="13116"/>
                </a:lnTo>
                <a:cubicBezTo>
                  <a:pt x="138347" y="13116"/>
                  <a:pt x="137779" y="12715"/>
                  <a:pt x="137779" y="12231"/>
                </a:cubicBezTo>
                <a:lnTo>
                  <a:pt x="137779" y="5196"/>
                </a:lnTo>
                <a:cubicBezTo>
                  <a:pt x="137779" y="4712"/>
                  <a:pt x="138347" y="4311"/>
                  <a:pt x="139049" y="4311"/>
                </a:cubicBezTo>
                <a:close/>
                <a:moveTo>
                  <a:pt x="166317" y="4311"/>
                </a:moveTo>
                <a:cubicBezTo>
                  <a:pt x="167019" y="4311"/>
                  <a:pt x="167587" y="4712"/>
                  <a:pt x="167587" y="5196"/>
                </a:cubicBezTo>
                <a:lnTo>
                  <a:pt x="167587" y="12231"/>
                </a:lnTo>
                <a:cubicBezTo>
                  <a:pt x="167587" y="12715"/>
                  <a:pt x="167019" y="13116"/>
                  <a:pt x="166317" y="13116"/>
                </a:cubicBezTo>
                <a:lnTo>
                  <a:pt x="158314" y="13116"/>
                </a:lnTo>
                <a:cubicBezTo>
                  <a:pt x="157595" y="13116"/>
                  <a:pt x="157027" y="12715"/>
                  <a:pt x="157027" y="12231"/>
                </a:cubicBezTo>
                <a:lnTo>
                  <a:pt x="157027" y="5196"/>
                </a:lnTo>
                <a:cubicBezTo>
                  <a:pt x="157027" y="4712"/>
                  <a:pt x="157595" y="4311"/>
                  <a:pt x="158314" y="4311"/>
                </a:cubicBezTo>
                <a:close/>
                <a:moveTo>
                  <a:pt x="185565" y="4311"/>
                </a:moveTo>
                <a:cubicBezTo>
                  <a:pt x="186267" y="4311"/>
                  <a:pt x="186835" y="4712"/>
                  <a:pt x="186835" y="5196"/>
                </a:cubicBezTo>
                <a:lnTo>
                  <a:pt x="186835" y="12231"/>
                </a:lnTo>
                <a:cubicBezTo>
                  <a:pt x="186835" y="12715"/>
                  <a:pt x="186267" y="13116"/>
                  <a:pt x="185565" y="13116"/>
                </a:cubicBezTo>
                <a:lnTo>
                  <a:pt x="177562" y="13116"/>
                </a:lnTo>
                <a:cubicBezTo>
                  <a:pt x="176844" y="13116"/>
                  <a:pt x="176275" y="12715"/>
                  <a:pt x="176275" y="12231"/>
                </a:cubicBezTo>
                <a:lnTo>
                  <a:pt x="176275" y="5196"/>
                </a:lnTo>
                <a:cubicBezTo>
                  <a:pt x="176275" y="4712"/>
                  <a:pt x="176844" y="4311"/>
                  <a:pt x="177562" y="4311"/>
                </a:cubicBezTo>
                <a:close/>
                <a:moveTo>
                  <a:pt x="204814" y="4311"/>
                </a:moveTo>
                <a:cubicBezTo>
                  <a:pt x="205515" y="4311"/>
                  <a:pt x="206084" y="4712"/>
                  <a:pt x="206084" y="5196"/>
                </a:cubicBezTo>
                <a:lnTo>
                  <a:pt x="206084" y="12231"/>
                </a:lnTo>
                <a:cubicBezTo>
                  <a:pt x="206084" y="12715"/>
                  <a:pt x="205515" y="13116"/>
                  <a:pt x="204814" y="13116"/>
                </a:cubicBezTo>
                <a:lnTo>
                  <a:pt x="196810" y="13116"/>
                </a:lnTo>
                <a:cubicBezTo>
                  <a:pt x="196109" y="13116"/>
                  <a:pt x="195524" y="12715"/>
                  <a:pt x="195524" y="12231"/>
                </a:cubicBezTo>
                <a:lnTo>
                  <a:pt x="195524" y="5196"/>
                </a:lnTo>
                <a:cubicBezTo>
                  <a:pt x="195524" y="4712"/>
                  <a:pt x="196109" y="4311"/>
                  <a:pt x="196810" y="4311"/>
                </a:cubicBezTo>
                <a:close/>
                <a:moveTo>
                  <a:pt x="224062" y="4311"/>
                </a:moveTo>
                <a:cubicBezTo>
                  <a:pt x="224764" y="4311"/>
                  <a:pt x="225332" y="4712"/>
                  <a:pt x="225332" y="5196"/>
                </a:cubicBezTo>
                <a:lnTo>
                  <a:pt x="225332" y="12231"/>
                </a:lnTo>
                <a:cubicBezTo>
                  <a:pt x="225332" y="12715"/>
                  <a:pt x="224764" y="13116"/>
                  <a:pt x="224062" y="13116"/>
                </a:cubicBezTo>
                <a:lnTo>
                  <a:pt x="216059" y="13116"/>
                </a:lnTo>
                <a:cubicBezTo>
                  <a:pt x="215357" y="13116"/>
                  <a:pt x="214772" y="12715"/>
                  <a:pt x="214772" y="12231"/>
                </a:cubicBezTo>
                <a:lnTo>
                  <a:pt x="214772" y="5196"/>
                </a:lnTo>
                <a:cubicBezTo>
                  <a:pt x="214772" y="4712"/>
                  <a:pt x="215357" y="4311"/>
                  <a:pt x="216059" y="4311"/>
                </a:cubicBezTo>
                <a:close/>
                <a:moveTo>
                  <a:pt x="243310" y="4311"/>
                </a:moveTo>
                <a:cubicBezTo>
                  <a:pt x="244012" y="4311"/>
                  <a:pt x="244597" y="4712"/>
                  <a:pt x="244597" y="5196"/>
                </a:cubicBezTo>
                <a:lnTo>
                  <a:pt x="244597" y="12231"/>
                </a:lnTo>
                <a:cubicBezTo>
                  <a:pt x="244597" y="12715"/>
                  <a:pt x="244012" y="13116"/>
                  <a:pt x="243310" y="13116"/>
                </a:cubicBezTo>
                <a:lnTo>
                  <a:pt x="235307" y="13116"/>
                </a:lnTo>
                <a:cubicBezTo>
                  <a:pt x="234605" y="13116"/>
                  <a:pt x="234020" y="12715"/>
                  <a:pt x="234020" y="12231"/>
                </a:cubicBezTo>
                <a:lnTo>
                  <a:pt x="234020" y="5196"/>
                </a:lnTo>
                <a:cubicBezTo>
                  <a:pt x="234020" y="4712"/>
                  <a:pt x="234605" y="4311"/>
                  <a:pt x="235307" y="4311"/>
                </a:cubicBezTo>
                <a:close/>
                <a:moveTo>
                  <a:pt x="262559" y="4311"/>
                </a:moveTo>
                <a:cubicBezTo>
                  <a:pt x="263260" y="4311"/>
                  <a:pt x="263845" y="4712"/>
                  <a:pt x="263845" y="5196"/>
                </a:cubicBezTo>
                <a:lnTo>
                  <a:pt x="263845" y="12231"/>
                </a:lnTo>
                <a:cubicBezTo>
                  <a:pt x="263845" y="12715"/>
                  <a:pt x="263260" y="13116"/>
                  <a:pt x="262559" y="13116"/>
                </a:cubicBezTo>
                <a:lnTo>
                  <a:pt x="254555" y="13116"/>
                </a:lnTo>
                <a:cubicBezTo>
                  <a:pt x="253853" y="13116"/>
                  <a:pt x="253269" y="12715"/>
                  <a:pt x="253269" y="12231"/>
                </a:cubicBezTo>
                <a:lnTo>
                  <a:pt x="253269" y="5196"/>
                </a:lnTo>
                <a:cubicBezTo>
                  <a:pt x="253269" y="4712"/>
                  <a:pt x="253853" y="4311"/>
                  <a:pt x="254555" y="4311"/>
                </a:cubicBezTo>
                <a:close/>
                <a:moveTo>
                  <a:pt x="281807" y="4311"/>
                </a:moveTo>
                <a:cubicBezTo>
                  <a:pt x="282509" y="4311"/>
                  <a:pt x="283093" y="4712"/>
                  <a:pt x="283093" y="5196"/>
                </a:cubicBezTo>
                <a:lnTo>
                  <a:pt x="283093" y="12231"/>
                </a:lnTo>
                <a:cubicBezTo>
                  <a:pt x="283093" y="12715"/>
                  <a:pt x="282509" y="13116"/>
                  <a:pt x="281807" y="13116"/>
                </a:cubicBezTo>
                <a:lnTo>
                  <a:pt x="273803" y="13116"/>
                </a:lnTo>
                <a:cubicBezTo>
                  <a:pt x="273102" y="13116"/>
                  <a:pt x="272517" y="12715"/>
                  <a:pt x="272517" y="12231"/>
                </a:cubicBezTo>
                <a:lnTo>
                  <a:pt x="272517" y="5196"/>
                </a:lnTo>
                <a:cubicBezTo>
                  <a:pt x="272517" y="4712"/>
                  <a:pt x="273102" y="4311"/>
                  <a:pt x="273803" y="4311"/>
                </a:cubicBezTo>
                <a:close/>
                <a:moveTo>
                  <a:pt x="12314" y="88421"/>
                </a:moveTo>
                <a:cubicBezTo>
                  <a:pt x="13016" y="88421"/>
                  <a:pt x="13584" y="88805"/>
                  <a:pt x="13584" y="89290"/>
                </a:cubicBezTo>
                <a:lnTo>
                  <a:pt x="13584" y="96324"/>
                </a:lnTo>
                <a:cubicBezTo>
                  <a:pt x="13584" y="96809"/>
                  <a:pt x="13016" y="97210"/>
                  <a:pt x="12314" y="97210"/>
                </a:cubicBezTo>
                <a:lnTo>
                  <a:pt x="4311" y="97210"/>
                </a:lnTo>
                <a:cubicBezTo>
                  <a:pt x="3592" y="97210"/>
                  <a:pt x="3024" y="96809"/>
                  <a:pt x="3024" y="96324"/>
                </a:cubicBezTo>
                <a:lnTo>
                  <a:pt x="3024" y="89290"/>
                </a:lnTo>
                <a:cubicBezTo>
                  <a:pt x="3024" y="88805"/>
                  <a:pt x="3609" y="88421"/>
                  <a:pt x="4311" y="88421"/>
                </a:cubicBezTo>
                <a:close/>
                <a:moveTo>
                  <a:pt x="31562" y="88421"/>
                </a:moveTo>
                <a:cubicBezTo>
                  <a:pt x="32264" y="88421"/>
                  <a:pt x="32832" y="88805"/>
                  <a:pt x="32832" y="89290"/>
                </a:cubicBezTo>
                <a:lnTo>
                  <a:pt x="32832" y="96324"/>
                </a:lnTo>
                <a:cubicBezTo>
                  <a:pt x="32832" y="96809"/>
                  <a:pt x="32264" y="97210"/>
                  <a:pt x="31562" y="97210"/>
                </a:cubicBezTo>
                <a:lnTo>
                  <a:pt x="23559" y="97210"/>
                </a:lnTo>
                <a:cubicBezTo>
                  <a:pt x="22857" y="97210"/>
                  <a:pt x="22273" y="96809"/>
                  <a:pt x="22273" y="96324"/>
                </a:cubicBezTo>
                <a:lnTo>
                  <a:pt x="22273" y="89290"/>
                </a:lnTo>
                <a:cubicBezTo>
                  <a:pt x="22273" y="88805"/>
                  <a:pt x="22857" y="88421"/>
                  <a:pt x="23559" y="88421"/>
                </a:cubicBezTo>
                <a:close/>
                <a:moveTo>
                  <a:pt x="50811" y="88421"/>
                </a:moveTo>
                <a:cubicBezTo>
                  <a:pt x="51513" y="88421"/>
                  <a:pt x="52097" y="88805"/>
                  <a:pt x="52097" y="89290"/>
                </a:cubicBezTo>
                <a:lnTo>
                  <a:pt x="52097" y="96324"/>
                </a:lnTo>
                <a:cubicBezTo>
                  <a:pt x="52097" y="96809"/>
                  <a:pt x="51513" y="97210"/>
                  <a:pt x="50811" y="97210"/>
                </a:cubicBezTo>
                <a:lnTo>
                  <a:pt x="42807" y="97210"/>
                </a:lnTo>
                <a:cubicBezTo>
                  <a:pt x="42106" y="97210"/>
                  <a:pt x="41521" y="96809"/>
                  <a:pt x="41521" y="96324"/>
                </a:cubicBezTo>
                <a:lnTo>
                  <a:pt x="41521" y="89290"/>
                </a:lnTo>
                <a:cubicBezTo>
                  <a:pt x="41521" y="88805"/>
                  <a:pt x="42106" y="88421"/>
                  <a:pt x="42807" y="88421"/>
                </a:cubicBezTo>
                <a:close/>
                <a:moveTo>
                  <a:pt x="70059" y="88421"/>
                </a:moveTo>
                <a:cubicBezTo>
                  <a:pt x="70761" y="88421"/>
                  <a:pt x="71346" y="88805"/>
                  <a:pt x="71346" y="89290"/>
                </a:cubicBezTo>
                <a:lnTo>
                  <a:pt x="71346" y="96324"/>
                </a:lnTo>
                <a:cubicBezTo>
                  <a:pt x="71346" y="96809"/>
                  <a:pt x="70761" y="97210"/>
                  <a:pt x="70059" y="97210"/>
                </a:cubicBezTo>
                <a:lnTo>
                  <a:pt x="62056" y="97210"/>
                </a:lnTo>
                <a:cubicBezTo>
                  <a:pt x="61354" y="97210"/>
                  <a:pt x="60769" y="96809"/>
                  <a:pt x="60769" y="96324"/>
                </a:cubicBezTo>
                <a:lnTo>
                  <a:pt x="60769" y="89290"/>
                </a:lnTo>
                <a:cubicBezTo>
                  <a:pt x="60769" y="88805"/>
                  <a:pt x="61354" y="88421"/>
                  <a:pt x="62056" y="88421"/>
                </a:cubicBezTo>
                <a:close/>
                <a:moveTo>
                  <a:pt x="89307" y="88421"/>
                </a:moveTo>
                <a:cubicBezTo>
                  <a:pt x="90009" y="88421"/>
                  <a:pt x="90594" y="88805"/>
                  <a:pt x="90594" y="89290"/>
                </a:cubicBezTo>
                <a:lnTo>
                  <a:pt x="90594" y="96324"/>
                </a:lnTo>
                <a:cubicBezTo>
                  <a:pt x="90594" y="96809"/>
                  <a:pt x="90009" y="97210"/>
                  <a:pt x="89307" y="97210"/>
                </a:cubicBezTo>
                <a:lnTo>
                  <a:pt x="81304" y="97210"/>
                </a:lnTo>
                <a:cubicBezTo>
                  <a:pt x="80602" y="97210"/>
                  <a:pt x="80017" y="96809"/>
                  <a:pt x="80017" y="96324"/>
                </a:cubicBezTo>
                <a:lnTo>
                  <a:pt x="80017" y="89290"/>
                </a:lnTo>
                <a:cubicBezTo>
                  <a:pt x="80017" y="88805"/>
                  <a:pt x="80602" y="88421"/>
                  <a:pt x="81304" y="88421"/>
                </a:cubicBezTo>
                <a:close/>
                <a:moveTo>
                  <a:pt x="108556" y="88421"/>
                </a:moveTo>
                <a:cubicBezTo>
                  <a:pt x="109257" y="88421"/>
                  <a:pt x="109842" y="88805"/>
                  <a:pt x="109842" y="89290"/>
                </a:cubicBezTo>
                <a:lnTo>
                  <a:pt x="109842" y="96324"/>
                </a:lnTo>
                <a:cubicBezTo>
                  <a:pt x="109842" y="96809"/>
                  <a:pt x="109257" y="97210"/>
                  <a:pt x="108556" y="97210"/>
                </a:cubicBezTo>
                <a:lnTo>
                  <a:pt x="100552" y="97210"/>
                </a:lnTo>
                <a:cubicBezTo>
                  <a:pt x="99850" y="97210"/>
                  <a:pt x="99266" y="96809"/>
                  <a:pt x="99266" y="96324"/>
                </a:cubicBezTo>
                <a:lnTo>
                  <a:pt x="99266" y="89290"/>
                </a:lnTo>
                <a:cubicBezTo>
                  <a:pt x="99266" y="88805"/>
                  <a:pt x="99850" y="88421"/>
                  <a:pt x="100552" y="88421"/>
                </a:cubicBezTo>
                <a:close/>
                <a:moveTo>
                  <a:pt x="127804" y="88421"/>
                </a:moveTo>
                <a:cubicBezTo>
                  <a:pt x="128506" y="88421"/>
                  <a:pt x="129090" y="88805"/>
                  <a:pt x="129090" y="89290"/>
                </a:cubicBezTo>
                <a:lnTo>
                  <a:pt x="129090" y="96324"/>
                </a:lnTo>
                <a:cubicBezTo>
                  <a:pt x="129090" y="96809"/>
                  <a:pt x="128506" y="97210"/>
                  <a:pt x="127804" y="97210"/>
                </a:cubicBezTo>
                <a:lnTo>
                  <a:pt x="119800" y="97210"/>
                </a:lnTo>
                <a:cubicBezTo>
                  <a:pt x="119099" y="97210"/>
                  <a:pt x="118531" y="96809"/>
                  <a:pt x="118531" y="96324"/>
                </a:cubicBezTo>
                <a:lnTo>
                  <a:pt x="118531" y="89290"/>
                </a:lnTo>
                <a:cubicBezTo>
                  <a:pt x="118531" y="88805"/>
                  <a:pt x="119099" y="88421"/>
                  <a:pt x="119800" y="88421"/>
                </a:cubicBezTo>
                <a:close/>
                <a:moveTo>
                  <a:pt x="147052" y="88421"/>
                </a:moveTo>
                <a:cubicBezTo>
                  <a:pt x="147771" y="88421"/>
                  <a:pt x="148339" y="88805"/>
                  <a:pt x="148339" y="89290"/>
                </a:cubicBezTo>
                <a:lnTo>
                  <a:pt x="148339" y="96324"/>
                </a:lnTo>
                <a:cubicBezTo>
                  <a:pt x="148339" y="96809"/>
                  <a:pt x="147771" y="97210"/>
                  <a:pt x="147052" y="97210"/>
                </a:cubicBezTo>
                <a:lnTo>
                  <a:pt x="139049" y="97210"/>
                </a:lnTo>
                <a:cubicBezTo>
                  <a:pt x="138347" y="97210"/>
                  <a:pt x="137779" y="96809"/>
                  <a:pt x="137779" y="96324"/>
                </a:cubicBezTo>
                <a:lnTo>
                  <a:pt x="137779" y="89290"/>
                </a:lnTo>
                <a:cubicBezTo>
                  <a:pt x="137779" y="88805"/>
                  <a:pt x="138347" y="88421"/>
                  <a:pt x="139049" y="88421"/>
                </a:cubicBezTo>
                <a:close/>
                <a:moveTo>
                  <a:pt x="166317" y="88421"/>
                </a:moveTo>
                <a:cubicBezTo>
                  <a:pt x="167019" y="88421"/>
                  <a:pt x="167587" y="88805"/>
                  <a:pt x="167587" y="89290"/>
                </a:cubicBezTo>
                <a:lnTo>
                  <a:pt x="167587" y="96324"/>
                </a:lnTo>
                <a:cubicBezTo>
                  <a:pt x="167587" y="96809"/>
                  <a:pt x="167019" y="97210"/>
                  <a:pt x="166317" y="97210"/>
                </a:cubicBezTo>
                <a:lnTo>
                  <a:pt x="158314" y="97210"/>
                </a:lnTo>
                <a:cubicBezTo>
                  <a:pt x="157595" y="97210"/>
                  <a:pt x="157027" y="96809"/>
                  <a:pt x="157027" y="96324"/>
                </a:cubicBezTo>
                <a:lnTo>
                  <a:pt x="157027" y="89290"/>
                </a:lnTo>
                <a:cubicBezTo>
                  <a:pt x="157027" y="88805"/>
                  <a:pt x="157595" y="88421"/>
                  <a:pt x="158314" y="88421"/>
                </a:cubicBezTo>
                <a:close/>
                <a:moveTo>
                  <a:pt x="185565" y="88421"/>
                </a:moveTo>
                <a:cubicBezTo>
                  <a:pt x="186267" y="88421"/>
                  <a:pt x="186835" y="88805"/>
                  <a:pt x="186835" y="89290"/>
                </a:cubicBezTo>
                <a:lnTo>
                  <a:pt x="186835" y="96324"/>
                </a:lnTo>
                <a:cubicBezTo>
                  <a:pt x="186835" y="96809"/>
                  <a:pt x="186267" y="97210"/>
                  <a:pt x="185565" y="97210"/>
                </a:cubicBezTo>
                <a:lnTo>
                  <a:pt x="177562" y="97210"/>
                </a:lnTo>
                <a:cubicBezTo>
                  <a:pt x="176844" y="97210"/>
                  <a:pt x="176275" y="96809"/>
                  <a:pt x="176275" y="96324"/>
                </a:cubicBezTo>
                <a:lnTo>
                  <a:pt x="176275" y="89290"/>
                </a:lnTo>
                <a:cubicBezTo>
                  <a:pt x="176275" y="88805"/>
                  <a:pt x="176844" y="88421"/>
                  <a:pt x="177562" y="88421"/>
                </a:cubicBezTo>
                <a:close/>
                <a:moveTo>
                  <a:pt x="204814" y="88421"/>
                </a:moveTo>
                <a:cubicBezTo>
                  <a:pt x="205515" y="88421"/>
                  <a:pt x="206084" y="88805"/>
                  <a:pt x="206084" y="89290"/>
                </a:cubicBezTo>
                <a:lnTo>
                  <a:pt x="206084" y="96324"/>
                </a:lnTo>
                <a:cubicBezTo>
                  <a:pt x="206084" y="96809"/>
                  <a:pt x="205515" y="97210"/>
                  <a:pt x="204814" y="97210"/>
                </a:cubicBezTo>
                <a:lnTo>
                  <a:pt x="196810" y="97210"/>
                </a:lnTo>
                <a:cubicBezTo>
                  <a:pt x="196109" y="97210"/>
                  <a:pt x="195524" y="96809"/>
                  <a:pt x="195524" y="96324"/>
                </a:cubicBezTo>
                <a:lnTo>
                  <a:pt x="195524" y="89290"/>
                </a:lnTo>
                <a:cubicBezTo>
                  <a:pt x="195524" y="88805"/>
                  <a:pt x="196109" y="88421"/>
                  <a:pt x="196810" y="88421"/>
                </a:cubicBezTo>
                <a:close/>
                <a:moveTo>
                  <a:pt x="224062" y="88421"/>
                </a:moveTo>
                <a:cubicBezTo>
                  <a:pt x="224764" y="88421"/>
                  <a:pt x="225332" y="88805"/>
                  <a:pt x="225332" y="89290"/>
                </a:cubicBezTo>
                <a:lnTo>
                  <a:pt x="225332" y="96324"/>
                </a:lnTo>
                <a:cubicBezTo>
                  <a:pt x="225332" y="96809"/>
                  <a:pt x="224764" y="97210"/>
                  <a:pt x="224062" y="97210"/>
                </a:cubicBezTo>
                <a:lnTo>
                  <a:pt x="216059" y="97210"/>
                </a:lnTo>
                <a:cubicBezTo>
                  <a:pt x="215357" y="97210"/>
                  <a:pt x="214772" y="96809"/>
                  <a:pt x="214772" y="96324"/>
                </a:cubicBezTo>
                <a:lnTo>
                  <a:pt x="214772" y="89290"/>
                </a:lnTo>
                <a:cubicBezTo>
                  <a:pt x="214772" y="88805"/>
                  <a:pt x="215357" y="88421"/>
                  <a:pt x="216059" y="88421"/>
                </a:cubicBezTo>
                <a:close/>
                <a:moveTo>
                  <a:pt x="243310" y="88421"/>
                </a:moveTo>
                <a:cubicBezTo>
                  <a:pt x="244012" y="88421"/>
                  <a:pt x="244597" y="88805"/>
                  <a:pt x="244597" y="89290"/>
                </a:cubicBezTo>
                <a:lnTo>
                  <a:pt x="244597" y="96324"/>
                </a:lnTo>
                <a:cubicBezTo>
                  <a:pt x="244597" y="96809"/>
                  <a:pt x="244012" y="97210"/>
                  <a:pt x="243310" y="97210"/>
                </a:cubicBezTo>
                <a:lnTo>
                  <a:pt x="235307" y="97210"/>
                </a:lnTo>
                <a:cubicBezTo>
                  <a:pt x="234605" y="97210"/>
                  <a:pt x="234020" y="96809"/>
                  <a:pt x="234020" y="96324"/>
                </a:cubicBezTo>
                <a:lnTo>
                  <a:pt x="234020" y="89290"/>
                </a:lnTo>
                <a:cubicBezTo>
                  <a:pt x="234020" y="88805"/>
                  <a:pt x="234605" y="88421"/>
                  <a:pt x="235307" y="88421"/>
                </a:cubicBezTo>
                <a:close/>
                <a:moveTo>
                  <a:pt x="262559" y="88421"/>
                </a:moveTo>
                <a:cubicBezTo>
                  <a:pt x="263260" y="88421"/>
                  <a:pt x="263845" y="88805"/>
                  <a:pt x="263845" y="89290"/>
                </a:cubicBezTo>
                <a:lnTo>
                  <a:pt x="263845" y="96324"/>
                </a:lnTo>
                <a:cubicBezTo>
                  <a:pt x="263845" y="96809"/>
                  <a:pt x="263260" y="97210"/>
                  <a:pt x="262559" y="97210"/>
                </a:cubicBezTo>
                <a:lnTo>
                  <a:pt x="254555" y="97210"/>
                </a:lnTo>
                <a:cubicBezTo>
                  <a:pt x="253853" y="97210"/>
                  <a:pt x="253269" y="96809"/>
                  <a:pt x="253269" y="96324"/>
                </a:cubicBezTo>
                <a:lnTo>
                  <a:pt x="253269" y="89290"/>
                </a:lnTo>
                <a:cubicBezTo>
                  <a:pt x="253269" y="88805"/>
                  <a:pt x="253853" y="88421"/>
                  <a:pt x="254555" y="88421"/>
                </a:cubicBezTo>
                <a:close/>
                <a:moveTo>
                  <a:pt x="281807" y="88421"/>
                </a:moveTo>
                <a:cubicBezTo>
                  <a:pt x="282509" y="88421"/>
                  <a:pt x="283093" y="88805"/>
                  <a:pt x="283093" y="89290"/>
                </a:cubicBezTo>
                <a:lnTo>
                  <a:pt x="283093" y="96324"/>
                </a:lnTo>
                <a:cubicBezTo>
                  <a:pt x="283093" y="96809"/>
                  <a:pt x="282509" y="97210"/>
                  <a:pt x="281807" y="97210"/>
                </a:cubicBezTo>
                <a:lnTo>
                  <a:pt x="273803" y="97210"/>
                </a:lnTo>
                <a:cubicBezTo>
                  <a:pt x="273102" y="97210"/>
                  <a:pt x="272517" y="96809"/>
                  <a:pt x="272517" y="96324"/>
                </a:cubicBezTo>
                <a:lnTo>
                  <a:pt x="272517" y="89290"/>
                </a:lnTo>
                <a:cubicBezTo>
                  <a:pt x="272517" y="88805"/>
                  <a:pt x="273102" y="88421"/>
                  <a:pt x="273803" y="88421"/>
                </a:cubicBezTo>
                <a:close/>
                <a:moveTo>
                  <a:pt x="0" y="0"/>
                </a:moveTo>
                <a:lnTo>
                  <a:pt x="0" y="104010"/>
                </a:lnTo>
                <a:lnTo>
                  <a:pt x="285299" y="104010"/>
                </a:lnTo>
                <a:lnTo>
                  <a:pt x="285299" y="0"/>
                </a:lnTo>
                <a:close/>
              </a:path>
            </a:pathLst>
          </a:custGeom>
          <a:solidFill>
            <a:srgbClr val="43291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6" name="Google Shape;246;p21"/>
          <p:cNvSpPr txBox="1">
            <a:spLocks noGrp="1"/>
          </p:cNvSpPr>
          <p:nvPr>
            <p:ph type="title"/>
          </p:nvPr>
        </p:nvSpPr>
        <p:spPr>
          <a:xfrm>
            <a:off x="1440000" y="1080000"/>
            <a:ext cx="15408000" cy="6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7601"/>
            </a:lvl1pPr>
            <a:lvl2pPr lvl="1" algn="ctr" rtl="0">
              <a:spcBef>
                <a:spcPts val="0"/>
              </a:spcBef>
              <a:spcAft>
                <a:spcPts val="0"/>
              </a:spcAft>
              <a:buSzPts val="3800"/>
              <a:buNone/>
              <a:defRPr sz="7601"/>
            </a:lvl2pPr>
            <a:lvl3pPr lvl="2" algn="ctr" rtl="0">
              <a:spcBef>
                <a:spcPts val="0"/>
              </a:spcBef>
              <a:spcAft>
                <a:spcPts val="0"/>
              </a:spcAft>
              <a:buSzPts val="3800"/>
              <a:buNone/>
              <a:defRPr sz="7601"/>
            </a:lvl3pPr>
            <a:lvl4pPr lvl="3" algn="ctr" rtl="0">
              <a:spcBef>
                <a:spcPts val="0"/>
              </a:spcBef>
              <a:spcAft>
                <a:spcPts val="0"/>
              </a:spcAft>
              <a:buSzPts val="3800"/>
              <a:buNone/>
              <a:defRPr sz="7601"/>
            </a:lvl4pPr>
            <a:lvl5pPr lvl="4" algn="ctr" rtl="0">
              <a:spcBef>
                <a:spcPts val="0"/>
              </a:spcBef>
              <a:spcAft>
                <a:spcPts val="0"/>
              </a:spcAft>
              <a:buSzPts val="3800"/>
              <a:buNone/>
              <a:defRPr sz="7601"/>
            </a:lvl5pPr>
            <a:lvl6pPr lvl="5" algn="ctr" rtl="0">
              <a:spcBef>
                <a:spcPts val="0"/>
              </a:spcBef>
              <a:spcAft>
                <a:spcPts val="0"/>
              </a:spcAft>
              <a:buSzPts val="3800"/>
              <a:buNone/>
              <a:defRPr sz="7601"/>
            </a:lvl6pPr>
            <a:lvl7pPr lvl="6" algn="ctr" rtl="0">
              <a:spcBef>
                <a:spcPts val="0"/>
              </a:spcBef>
              <a:spcAft>
                <a:spcPts val="0"/>
              </a:spcAft>
              <a:buSzPts val="3800"/>
              <a:buNone/>
              <a:defRPr sz="7601"/>
            </a:lvl7pPr>
            <a:lvl8pPr lvl="7" algn="ctr" rtl="0">
              <a:spcBef>
                <a:spcPts val="0"/>
              </a:spcBef>
              <a:spcAft>
                <a:spcPts val="0"/>
              </a:spcAft>
              <a:buSzPts val="3800"/>
              <a:buNone/>
              <a:defRPr sz="7601"/>
            </a:lvl8pPr>
            <a:lvl9pPr lvl="8" algn="ctr" rtl="0">
              <a:spcBef>
                <a:spcPts val="0"/>
              </a:spcBef>
              <a:spcAft>
                <a:spcPts val="0"/>
              </a:spcAft>
              <a:buSzPts val="3800"/>
              <a:buNone/>
              <a:defRPr sz="7601"/>
            </a:lvl9pPr>
          </a:lstStyle>
          <a:p>
            <a:endParaRPr/>
          </a:p>
        </p:txBody>
      </p:sp>
      <p:sp>
        <p:nvSpPr>
          <p:cNvPr id="247" name="Google Shape;247;p21"/>
          <p:cNvSpPr txBox="1">
            <a:spLocks noGrp="1"/>
          </p:cNvSpPr>
          <p:nvPr>
            <p:ph type="subTitle" idx="1"/>
          </p:nvPr>
        </p:nvSpPr>
        <p:spPr>
          <a:xfrm>
            <a:off x="7266300" y="6773120"/>
            <a:ext cx="3755400" cy="162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50"/>
              <a:buNone/>
              <a:defRPr sz="2201">
                <a:solidFill>
                  <a:schemeClr val="dk1"/>
                </a:solidFill>
              </a:defRPr>
            </a:lvl1pPr>
            <a:lvl2pPr lvl="1" algn="ctr" rtl="0">
              <a:lnSpc>
                <a:spcPct val="100000"/>
              </a:lnSpc>
              <a:spcBef>
                <a:spcPts val="0"/>
              </a:spcBef>
              <a:spcAft>
                <a:spcPts val="0"/>
              </a:spcAft>
              <a:buClr>
                <a:schemeClr val="dk1"/>
              </a:buClr>
              <a:buSzPts val="950"/>
              <a:buNone/>
              <a:defRPr sz="1901">
                <a:solidFill>
                  <a:schemeClr val="dk1"/>
                </a:solidFill>
              </a:defRPr>
            </a:lvl2pPr>
            <a:lvl3pPr lvl="2" algn="ctr" rtl="0">
              <a:lnSpc>
                <a:spcPct val="100000"/>
              </a:lnSpc>
              <a:spcBef>
                <a:spcPts val="0"/>
              </a:spcBef>
              <a:spcAft>
                <a:spcPts val="0"/>
              </a:spcAft>
              <a:buClr>
                <a:schemeClr val="dk1"/>
              </a:buClr>
              <a:buSzPts val="950"/>
              <a:buNone/>
              <a:defRPr sz="1901">
                <a:solidFill>
                  <a:schemeClr val="dk1"/>
                </a:solidFill>
              </a:defRPr>
            </a:lvl3pPr>
            <a:lvl4pPr lvl="3" algn="ctr" rtl="0">
              <a:lnSpc>
                <a:spcPct val="100000"/>
              </a:lnSpc>
              <a:spcBef>
                <a:spcPts val="0"/>
              </a:spcBef>
              <a:spcAft>
                <a:spcPts val="0"/>
              </a:spcAft>
              <a:buClr>
                <a:schemeClr val="dk1"/>
              </a:buClr>
              <a:buSzPts val="950"/>
              <a:buNone/>
              <a:defRPr sz="1901">
                <a:solidFill>
                  <a:schemeClr val="dk1"/>
                </a:solidFill>
              </a:defRPr>
            </a:lvl4pPr>
            <a:lvl5pPr lvl="4" algn="ctr" rtl="0">
              <a:lnSpc>
                <a:spcPct val="100000"/>
              </a:lnSpc>
              <a:spcBef>
                <a:spcPts val="0"/>
              </a:spcBef>
              <a:spcAft>
                <a:spcPts val="0"/>
              </a:spcAft>
              <a:buClr>
                <a:schemeClr val="dk1"/>
              </a:buClr>
              <a:buSzPts val="950"/>
              <a:buNone/>
              <a:defRPr sz="1901">
                <a:solidFill>
                  <a:schemeClr val="dk1"/>
                </a:solidFill>
              </a:defRPr>
            </a:lvl5pPr>
            <a:lvl6pPr lvl="5" algn="ctr" rtl="0">
              <a:lnSpc>
                <a:spcPct val="100000"/>
              </a:lnSpc>
              <a:spcBef>
                <a:spcPts val="0"/>
              </a:spcBef>
              <a:spcAft>
                <a:spcPts val="0"/>
              </a:spcAft>
              <a:buClr>
                <a:schemeClr val="dk1"/>
              </a:buClr>
              <a:buSzPts val="950"/>
              <a:buNone/>
              <a:defRPr sz="1901">
                <a:solidFill>
                  <a:schemeClr val="dk1"/>
                </a:solidFill>
              </a:defRPr>
            </a:lvl6pPr>
            <a:lvl7pPr lvl="6" algn="ctr" rtl="0">
              <a:lnSpc>
                <a:spcPct val="100000"/>
              </a:lnSpc>
              <a:spcBef>
                <a:spcPts val="0"/>
              </a:spcBef>
              <a:spcAft>
                <a:spcPts val="0"/>
              </a:spcAft>
              <a:buClr>
                <a:schemeClr val="dk1"/>
              </a:buClr>
              <a:buSzPts val="950"/>
              <a:buNone/>
              <a:defRPr sz="1901">
                <a:solidFill>
                  <a:schemeClr val="dk1"/>
                </a:solidFill>
              </a:defRPr>
            </a:lvl7pPr>
            <a:lvl8pPr lvl="7" algn="ctr" rtl="0">
              <a:lnSpc>
                <a:spcPct val="100000"/>
              </a:lnSpc>
              <a:spcBef>
                <a:spcPts val="0"/>
              </a:spcBef>
              <a:spcAft>
                <a:spcPts val="0"/>
              </a:spcAft>
              <a:buClr>
                <a:schemeClr val="dk1"/>
              </a:buClr>
              <a:buSzPts val="950"/>
              <a:buNone/>
              <a:defRPr sz="1901">
                <a:solidFill>
                  <a:schemeClr val="dk1"/>
                </a:solidFill>
              </a:defRPr>
            </a:lvl8pPr>
            <a:lvl9pPr lvl="8" algn="ctr" rtl="0">
              <a:lnSpc>
                <a:spcPct val="100000"/>
              </a:lnSpc>
              <a:spcBef>
                <a:spcPts val="0"/>
              </a:spcBef>
              <a:spcAft>
                <a:spcPts val="0"/>
              </a:spcAft>
              <a:buClr>
                <a:schemeClr val="dk1"/>
              </a:buClr>
              <a:buSzPts val="950"/>
              <a:buNone/>
              <a:defRPr sz="1901">
                <a:solidFill>
                  <a:schemeClr val="dk1"/>
                </a:solidFill>
              </a:defRPr>
            </a:lvl9pPr>
          </a:lstStyle>
          <a:p>
            <a:endParaRPr/>
          </a:p>
        </p:txBody>
      </p:sp>
      <p:sp>
        <p:nvSpPr>
          <p:cNvPr id="248" name="Google Shape;248;p21"/>
          <p:cNvSpPr txBox="1">
            <a:spLocks noGrp="1"/>
          </p:cNvSpPr>
          <p:nvPr>
            <p:ph type="subTitle" idx="2"/>
          </p:nvPr>
        </p:nvSpPr>
        <p:spPr>
          <a:xfrm>
            <a:off x="7266300" y="6304367"/>
            <a:ext cx="3755400" cy="51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600"/>
              <a:buNone/>
              <a:defRPr sz="3200" b="1">
                <a:solidFill>
                  <a:schemeClr val="dk1"/>
                </a:solidFill>
              </a:defRPr>
            </a:lvl1pPr>
            <a:lvl2pPr lvl="1" algn="ctr" rtl="0">
              <a:lnSpc>
                <a:spcPct val="100000"/>
              </a:lnSpc>
              <a:spcBef>
                <a:spcPts val="0"/>
              </a:spcBef>
              <a:spcAft>
                <a:spcPts val="0"/>
              </a:spcAft>
              <a:buClr>
                <a:schemeClr val="dk1"/>
              </a:buClr>
              <a:buSzPts val="1600"/>
              <a:buNone/>
              <a:defRPr sz="3200" b="1">
                <a:solidFill>
                  <a:schemeClr val="dk1"/>
                </a:solidFill>
              </a:defRPr>
            </a:lvl2pPr>
            <a:lvl3pPr lvl="2" algn="ctr" rtl="0">
              <a:lnSpc>
                <a:spcPct val="100000"/>
              </a:lnSpc>
              <a:spcBef>
                <a:spcPts val="0"/>
              </a:spcBef>
              <a:spcAft>
                <a:spcPts val="0"/>
              </a:spcAft>
              <a:buClr>
                <a:schemeClr val="dk1"/>
              </a:buClr>
              <a:buSzPts val="1600"/>
              <a:buNone/>
              <a:defRPr sz="3200" b="1">
                <a:solidFill>
                  <a:schemeClr val="dk1"/>
                </a:solidFill>
              </a:defRPr>
            </a:lvl3pPr>
            <a:lvl4pPr lvl="3" algn="ctr" rtl="0">
              <a:lnSpc>
                <a:spcPct val="100000"/>
              </a:lnSpc>
              <a:spcBef>
                <a:spcPts val="0"/>
              </a:spcBef>
              <a:spcAft>
                <a:spcPts val="0"/>
              </a:spcAft>
              <a:buClr>
                <a:schemeClr val="dk1"/>
              </a:buClr>
              <a:buSzPts val="1600"/>
              <a:buNone/>
              <a:defRPr sz="3200" b="1">
                <a:solidFill>
                  <a:schemeClr val="dk1"/>
                </a:solidFill>
              </a:defRPr>
            </a:lvl4pPr>
            <a:lvl5pPr lvl="4" algn="ctr" rtl="0">
              <a:lnSpc>
                <a:spcPct val="100000"/>
              </a:lnSpc>
              <a:spcBef>
                <a:spcPts val="0"/>
              </a:spcBef>
              <a:spcAft>
                <a:spcPts val="0"/>
              </a:spcAft>
              <a:buClr>
                <a:schemeClr val="dk1"/>
              </a:buClr>
              <a:buSzPts val="1600"/>
              <a:buNone/>
              <a:defRPr sz="3200" b="1">
                <a:solidFill>
                  <a:schemeClr val="dk1"/>
                </a:solidFill>
              </a:defRPr>
            </a:lvl5pPr>
            <a:lvl6pPr lvl="5" algn="ctr" rtl="0">
              <a:lnSpc>
                <a:spcPct val="100000"/>
              </a:lnSpc>
              <a:spcBef>
                <a:spcPts val="0"/>
              </a:spcBef>
              <a:spcAft>
                <a:spcPts val="0"/>
              </a:spcAft>
              <a:buClr>
                <a:schemeClr val="dk1"/>
              </a:buClr>
              <a:buSzPts val="1600"/>
              <a:buNone/>
              <a:defRPr sz="3200" b="1">
                <a:solidFill>
                  <a:schemeClr val="dk1"/>
                </a:solidFill>
              </a:defRPr>
            </a:lvl6pPr>
            <a:lvl7pPr lvl="6" algn="ctr" rtl="0">
              <a:lnSpc>
                <a:spcPct val="100000"/>
              </a:lnSpc>
              <a:spcBef>
                <a:spcPts val="0"/>
              </a:spcBef>
              <a:spcAft>
                <a:spcPts val="0"/>
              </a:spcAft>
              <a:buClr>
                <a:schemeClr val="dk1"/>
              </a:buClr>
              <a:buSzPts val="1600"/>
              <a:buNone/>
              <a:defRPr sz="3200" b="1">
                <a:solidFill>
                  <a:schemeClr val="dk1"/>
                </a:solidFill>
              </a:defRPr>
            </a:lvl7pPr>
            <a:lvl8pPr lvl="7" algn="ctr" rtl="0">
              <a:lnSpc>
                <a:spcPct val="100000"/>
              </a:lnSpc>
              <a:spcBef>
                <a:spcPts val="0"/>
              </a:spcBef>
              <a:spcAft>
                <a:spcPts val="0"/>
              </a:spcAft>
              <a:buClr>
                <a:schemeClr val="dk1"/>
              </a:buClr>
              <a:buSzPts val="1600"/>
              <a:buNone/>
              <a:defRPr sz="3200" b="1">
                <a:solidFill>
                  <a:schemeClr val="dk1"/>
                </a:solidFill>
              </a:defRPr>
            </a:lvl8pPr>
            <a:lvl9pPr lvl="8" algn="ctr" rtl="0">
              <a:lnSpc>
                <a:spcPct val="100000"/>
              </a:lnSpc>
              <a:spcBef>
                <a:spcPts val="0"/>
              </a:spcBef>
              <a:spcAft>
                <a:spcPts val="0"/>
              </a:spcAft>
              <a:buClr>
                <a:schemeClr val="dk1"/>
              </a:buClr>
              <a:buSzPts val="1600"/>
              <a:buNone/>
              <a:defRPr sz="3200" b="1">
                <a:solidFill>
                  <a:schemeClr val="dk1"/>
                </a:solidFill>
              </a:defRPr>
            </a:lvl9pPr>
          </a:lstStyle>
          <a:p>
            <a:endParaRPr/>
          </a:p>
        </p:txBody>
      </p:sp>
      <p:sp>
        <p:nvSpPr>
          <p:cNvPr id="249" name="Google Shape;249;p21"/>
          <p:cNvSpPr txBox="1">
            <a:spLocks noGrp="1"/>
          </p:cNvSpPr>
          <p:nvPr>
            <p:ph type="subTitle" idx="3"/>
          </p:nvPr>
        </p:nvSpPr>
        <p:spPr>
          <a:xfrm>
            <a:off x="12336281" y="6772967"/>
            <a:ext cx="3755400" cy="162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50"/>
              <a:buNone/>
              <a:defRPr sz="2201">
                <a:solidFill>
                  <a:schemeClr val="dk1"/>
                </a:solidFill>
              </a:defRPr>
            </a:lvl1pPr>
            <a:lvl2pPr lvl="1" algn="ctr" rtl="0">
              <a:lnSpc>
                <a:spcPct val="100000"/>
              </a:lnSpc>
              <a:spcBef>
                <a:spcPts val="0"/>
              </a:spcBef>
              <a:spcAft>
                <a:spcPts val="0"/>
              </a:spcAft>
              <a:buClr>
                <a:schemeClr val="dk1"/>
              </a:buClr>
              <a:buSzPts val="950"/>
              <a:buNone/>
              <a:defRPr sz="1901">
                <a:solidFill>
                  <a:schemeClr val="dk1"/>
                </a:solidFill>
              </a:defRPr>
            </a:lvl2pPr>
            <a:lvl3pPr lvl="2" algn="ctr" rtl="0">
              <a:lnSpc>
                <a:spcPct val="100000"/>
              </a:lnSpc>
              <a:spcBef>
                <a:spcPts val="0"/>
              </a:spcBef>
              <a:spcAft>
                <a:spcPts val="0"/>
              </a:spcAft>
              <a:buClr>
                <a:schemeClr val="dk1"/>
              </a:buClr>
              <a:buSzPts val="950"/>
              <a:buNone/>
              <a:defRPr sz="1901">
                <a:solidFill>
                  <a:schemeClr val="dk1"/>
                </a:solidFill>
              </a:defRPr>
            </a:lvl3pPr>
            <a:lvl4pPr lvl="3" algn="ctr" rtl="0">
              <a:lnSpc>
                <a:spcPct val="100000"/>
              </a:lnSpc>
              <a:spcBef>
                <a:spcPts val="0"/>
              </a:spcBef>
              <a:spcAft>
                <a:spcPts val="0"/>
              </a:spcAft>
              <a:buClr>
                <a:schemeClr val="dk1"/>
              </a:buClr>
              <a:buSzPts val="950"/>
              <a:buNone/>
              <a:defRPr sz="1901">
                <a:solidFill>
                  <a:schemeClr val="dk1"/>
                </a:solidFill>
              </a:defRPr>
            </a:lvl4pPr>
            <a:lvl5pPr lvl="4" algn="ctr" rtl="0">
              <a:lnSpc>
                <a:spcPct val="100000"/>
              </a:lnSpc>
              <a:spcBef>
                <a:spcPts val="0"/>
              </a:spcBef>
              <a:spcAft>
                <a:spcPts val="0"/>
              </a:spcAft>
              <a:buClr>
                <a:schemeClr val="dk1"/>
              </a:buClr>
              <a:buSzPts val="950"/>
              <a:buNone/>
              <a:defRPr sz="1901">
                <a:solidFill>
                  <a:schemeClr val="dk1"/>
                </a:solidFill>
              </a:defRPr>
            </a:lvl5pPr>
            <a:lvl6pPr lvl="5" algn="ctr" rtl="0">
              <a:lnSpc>
                <a:spcPct val="100000"/>
              </a:lnSpc>
              <a:spcBef>
                <a:spcPts val="0"/>
              </a:spcBef>
              <a:spcAft>
                <a:spcPts val="0"/>
              </a:spcAft>
              <a:buClr>
                <a:schemeClr val="dk1"/>
              </a:buClr>
              <a:buSzPts val="950"/>
              <a:buNone/>
              <a:defRPr sz="1901">
                <a:solidFill>
                  <a:schemeClr val="dk1"/>
                </a:solidFill>
              </a:defRPr>
            </a:lvl6pPr>
            <a:lvl7pPr lvl="6" algn="ctr" rtl="0">
              <a:lnSpc>
                <a:spcPct val="100000"/>
              </a:lnSpc>
              <a:spcBef>
                <a:spcPts val="0"/>
              </a:spcBef>
              <a:spcAft>
                <a:spcPts val="0"/>
              </a:spcAft>
              <a:buClr>
                <a:schemeClr val="dk1"/>
              </a:buClr>
              <a:buSzPts val="950"/>
              <a:buNone/>
              <a:defRPr sz="1901">
                <a:solidFill>
                  <a:schemeClr val="dk1"/>
                </a:solidFill>
              </a:defRPr>
            </a:lvl7pPr>
            <a:lvl8pPr lvl="7" algn="ctr" rtl="0">
              <a:lnSpc>
                <a:spcPct val="100000"/>
              </a:lnSpc>
              <a:spcBef>
                <a:spcPts val="0"/>
              </a:spcBef>
              <a:spcAft>
                <a:spcPts val="0"/>
              </a:spcAft>
              <a:buClr>
                <a:schemeClr val="dk1"/>
              </a:buClr>
              <a:buSzPts val="950"/>
              <a:buNone/>
              <a:defRPr sz="1901">
                <a:solidFill>
                  <a:schemeClr val="dk1"/>
                </a:solidFill>
              </a:defRPr>
            </a:lvl8pPr>
            <a:lvl9pPr lvl="8" algn="ctr" rtl="0">
              <a:lnSpc>
                <a:spcPct val="100000"/>
              </a:lnSpc>
              <a:spcBef>
                <a:spcPts val="0"/>
              </a:spcBef>
              <a:spcAft>
                <a:spcPts val="0"/>
              </a:spcAft>
              <a:buClr>
                <a:schemeClr val="dk1"/>
              </a:buClr>
              <a:buSzPts val="950"/>
              <a:buNone/>
              <a:defRPr sz="1901">
                <a:solidFill>
                  <a:schemeClr val="dk1"/>
                </a:solidFill>
              </a:defRPr>
            </a:lvl9pPr>
          </a:lstStyle>
          <a:p>
            <a:endParaRPr/>
          </a:p>
        </p:txBody>
      </p:sp>
      <p:sp>
        <p:nvSpPr>
          <p:cNvPr id="250" name="Google Shape;250;p21"/>
          <p:cNvSpPr txBox="1">
            <a:spLocks noGrp="1"/>
          </p:cNvSpPr>
          <p:nvPr>
            <p:ph type="subTitle" idx="4"/>
          </p:nvPr>
        </p:nvSpPr>
        <p:spPr>
          <a:xfrm>
            <a:off x="12336281" y="6304367"/>
            <a:ext cx="3755400" cy="51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600"/>
              <a:buNone/>
              <a:defRPr sz="3200" b="1">
                <a:solidFill>
                  <a:schemeClr val="dk1"/>
                </a:solidFill>
              </a:defRPr>
            </a:lvl1pPr>
            <a:lvl2pPr lvl="1" algn="ctr" rtl="0">
              <a:lnSpc>
                <a:spcPct val="100000"/>
              </a:lnSpc>
              <a:spcBef>
                <a:spcPts val="0"/>
              </a:spcBef>
              <a:spcAft>
                <a:spcPts val="0"/>
              </a:spcAft>
              <a:buClr>
                <a:schemeClr val="dk1"/>
              </a:buClr>
              <a:buSzPts val="1600"/>
              <a:buNone/>
              <a:defRPr sz="3200" b="1">
                <a:solidFill>
                  <a:schemeClr val="dk1"/>
                </a:solidFill>
              </a:defRPr>
            </a:lvl2pPr>
            <a:lvl3pPr lvl="2" algn="ctr" rtl="0">
              <a:lnSpc>
                <a:spcPct val="100000"/>
              </a:lnSpc>
              <a:spcBef>
                <a:spcPts val="0"/>
              </a:spcBef>
              <a:spcAft>
                <a:spcPts val="0"/>
              </a:spcAft>
              <a:buClr>
                <a:schemeClr val="dk1"/>
              </a:buClr>
              <a:buSzPts val="1600"/>
              <a:buNone/>
              <a:defRPr sz="3200" b="1">
                <a:solidFill>
                  <a:schemeClr val="dk1"/>
                </a:solidFill>
              </a:defRPr>
            </a:lvl3pPr>
            <a:lvl4pPr lvl="3" algn="ctr" rtl="0">
              <a:lnSpc>
                <a:spcPct val="100000"/>
              </a:lnSpc>
              <a:spcBef>
                <a:spcPts val="0"/>
              </a:spcBef>
              <a:spcAft>
                <a:spcPts val="0"/>
              </a:spcAft>
              <a:buClr>
                <a:schemeClr val="dk1"/>
              </a:buClr>
              <a:buSzPts val="1600"/>
              <a:buNone/>
              <a:defRPr sz="3200" b="1">
                <a:solidFill>
                  <a:schemeClr val="dk1"/>
                </a:solidFill>
              </a:defRPr>
            </a:lvl4pPr>
            <a:lvl5pPr lvl="4" algn="ctr" rtl="0">
              <a:lnSpc>
                <a:spcPct val="100000"/>
              </a:lnSpc>
              <a:spcBef>
                <a:spcPts val="0"/>
              </a:spcBef>
              <a:spcAft>
                <a:spcPts val="0"/>
              </a:spcAft>
              <a:buClr>
                <a:schemeClr val="dk1"/>
              </a:buClr>
              <a:buSzPts val="1600"/>
              <a:buNone/>
              <a:defRPr sz="3200" b="1">
                <a:solidFill>
                  <a:schemeClr val="dk1"/>
                </a:solidFill>
              </a:defRPr>
            </a:lvl5pPr>
            <a:lvl6pPr lvl="5" algn="ctr" rtl="0">
              <a:lnSpc>
                <a:spcPct val="100000"/>
              </a:lnSpc>
              <a:spcBef>
                <a:spcPts val="0"/>
              </a:spcBef>
              <a:spcAft>
                <a:spcPts val="0"/>
              </a:spcAft>
              <a:buClr>
                <a:schemeClr val="dk1"/>
              </a:buClr>
              <a:buSzPts val="1600"/>
              <a:buNone/>
              <a:defRPr sz="3200" b="1">
                <a:solidFill>
                  <a:schemeClr val="dk1"/>
                </a:solidFill>
              </a:defRPr>
            </a:lvl6pPr>
            <a:lvl7pPr lvl="6" algn="ctr" rtl="0">
              <a:lnSpc>
                <a:spcPct val="100000"/>
              </a:lnSpc>
              <a:spcBef>
                <a:spcPts val="0"/>
              </a:spcBef>
              <a:spcAft>
                <a:spcPts val="0"/>
              </a:spcAft>
              <a:buClr>
                <a:schemeClr val="dk1"/>
              </a:buClr>
              <a:buSzPts val="1600"/>
              <a:buNone/>
              <a:defRPr sz="3200" b="1">
                <a:solidFill>
                  <a:schemeClr val="dk1"/>
                </a:solidFill>
              </a:defRPr>
            </a:lvl7pPr>
            <a:lvl8pPr lvl="7" algn="ctr" rtl="0">
              <a:lnSpc>
                <a:spcPct val="100000"/>
              </a:lnSpc>
              <a:spcBef>
                <a:spcPts val="0"/>
              </a:spcBef>
              <a:spcAft>
                <a:spcPts val="0"/>
              </a:spcAft>
              <a:buClr>
                <a:schemeClr val="dk1"/>
              </a:buClr>
              <a:buSzPts val="1600"/>
              <a:buNone/>
              <a:defRPr sz="3200" b="1">
                <a:solidFill>
                  <a:schemeClr val="dk1"/>
                </a:solidFill>
              </a:defRPr>
            </a:lvl8pPr>
            <a:lvl9pPr lvl="8" algn="ctr" rtl="0">
              <a:lnSpc>
                <a:spcPct val="100000"/>
              </a:lnSpc>
              <a:spcBef>
                <a:spcPts val="0"/>
              </a:spcBef>
              <a:spcAft>
                <a:spcPts val="0"/>
              </a:spcAft>
              <a:buClr>
                <a:schemeClr val="dk1"/>
              </a:buClr>
              <a:buSzPts val="1600"/>
              <a:buNone/>
              <a:defRPr sz="3200" b="1">
                <a:solidFill>
                  <a:schemeClr val="dk1"/>
                </a:solidFill>
              </a:defRPr>
            </a:lvl9pPr>
          </a:lstStyle>
          <a:p>
            <a:endParaRPr/>
          </a:p>
        </p:txBody>
      </p:sp>
      <p:sp>
        <p:nvSpPr>
          <p:cNvPr id="251" name="Google Shape;251;p21"/>
          <p:cNvSpPr txBox="1">
            <a:spLocks noGrp="1"/>
          </p:cNvSpPr>
          <p:nvPr>
            <p:ph type="subTitle" idx="5"/>
          </p:nvPr>
        </p:nvSpPr>
        <p:spPr>
          <a:xfrm>
            <a:off x="2196276" y="6772716"/>
            <a:ext cx="3755400" cy="162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50"/>
              <a:buNone/>
              <a:defRPr sz="2201">
                <a:solidFill>
                  <a:schemeClr val="dk1"/>
                </a:solidFill>
              </a:defRPr>
            </a:lvl1pPr>
            <a:lvl2pPr lvl="1" algn="ctr" rtl="0">
              <a:lnSpc>
                <a:spcPct val="100000"/>
              </a:lnSpc>
              <a:spcBef>
                <a:spcPts val="0"/>
              </a:spcBef>
              <a:spcAft>
                <a:spcPts val="0"/>
              </a:spcAft>
              <a:buClr>
                <a:schemeClr val="dk1"/>
              </a:buClr>
              <a:buSzPts val="950"/>
              <a:buNone/>
              <a:defRPr sz="1901">
                <a:solidFill>
                  <a:schemeClr val="dk1"/>
                </a:solidFill>
              </a:defRPr>
            </a:lvl2pPr>
            <a:lvl3pPr lvl="2" algn="ctr" rtl="0">
              <a:lnSpc>
                <a:spcPct val="100000"/>
              </a:lnSpc>
              <a:spcBef>
                <a:spcPts val="0"/>
              </a:spcBef>
              <a:spcAft>
                <a:spcPts val="0"/>
              </a:spcAft>
              <a:buClr>
                <a:schemeClr val="dk1"/>
              </a:buClr>
              <a:buSzPts val="950"/>
              <a:buNone/>
              <a:defRPr sz="1901">
                <a:solidFill>
                  <a:schemeClr val="dk1"/>
                </a:solidFill>
              </a:defRPr>
            </a:lvl3pPr>
            <a:lvl4pPr lvl="3" algn="ctr" rtl="0">
              <a:lnSpc>
                <a:spcPct val="100000"/>
              </a:lnSpc>
              <a:spcBef>
                <a:spcPts val="0"/>
              </a:spcBef>
              <a:spcAft>
                <a:spcPts val="0"/>
              </a:spcAft>
              <a:buClr>
                <a:schemeClr val="dk1"/>
              </a:buClr>
              <a:buSzPts val="950"/>
              <a:buNone/>
              <a:defRPr sz="1901">
                <a:solidFill>
                  <a:schemeClr val="dk1"/>
                </a:solidFill>
              </a:defRPr>
            </a:lvl4pPr>
            <a:lvl5pPr lvl="4" algn="ctr" rtl="0">
              <a:lnSpc>
                <a:spcPct val="100000"/>
              </a:lnSpc>
              <a:spcBef>
                <a:spcPts val="0"/>
              </a:spcBef>
              <a:spcAft>
                <a:spcPts val="0"/>
              </a:spcAft>
              <a:buClr>
                <a:schemeClr val="dk1"/>
              </a:buClr>
              <a:buSzPts val="950"/>
              <a:buNone/>
              <a:defRPr sz="1901">
                <a:solidFill>
                  <a:schemeClr val="dk1"/>
                </a:solidFill>
              </a:defRPr>
            </a:lvl5pPr>
            <a:lvl6pPr lvl="5" algn="ctr" rtl="0">
              <a:lnSpc>
                <a:spcPct val="100000"/>
              </a:lnSpc>
              <a:spcBef>
                <a:spcPts val="0"/>
              </a:spcBef>
              <a:spcAft>
                <a:spcPts val="0"/>
              </a:spcAft>
              <a:buClr>
                <a:schemeClr val="dk1"/>
              </a:buClr>
              <a:buSzPts val="950"/>
              <a:buNone/>
              <a:defRPr sz="1901">
                <a:solidFill>
                  <a:schemeClr val="dk1"/>
                </a:solidFill>
              </a:defRPr>
            </a:lvl6pPr>
            <a:lvl7pPr lvl="6" algn="ctr" rtl="0">
              <a:lnSpc>
                <a:spcPct val="100000"/>
              </a:lnSpc>
              <a:spcBef>
                <a:spcPts val="0"/>
              </a:spcBef>
              <a:spcAft>
                <a:spcPts val="0"/>
              </a:spcAft>
              <a:buClr>
                <a:schemeClr val="dk1"/>
              </a:buClr>
              <a:buSzPts val="950"/>
              <a:buNone/>
              <a:defRPr sz="1901">
                <a:solidFill>
                  <a:schemeClr val="dk1"/>
                </a:solidFill>
              </a:defRPr>
            </a:lvl7pPr>
            <a:lvl8pPr lvl="7" algn="ctr" rtl="0">
              <a:lnSpc>
                <a:spcPct val="100000"/>
              </a:lnSpc>
              <a:spcBef>
                <a:spcPts val="0"/>
              </a:spcBef>
              <a:spcAft>
                <a:spcPts val="0"/>
              </a:spcAft>
              <a:buClr>
                <a:schemeClr val="dk1"/>
              </a:buClr>
              <a:buSzPts val="950"/>
              <a:buNone/>
              <a:defRPr sz="1901">
                <a:solidFill>
                  <a:schemeClr val="dk1"/>
                </a:solidFill>
              </a:defRPr>
            </a:lvl8pPr>
            <a:lvl9pPr lvl="8" algn="ctr" rtl="0">
              <a:lnSpc>
                <a:spcPct val="100000"/>
              </a:lnSpc>
              <a:spcBef>
                <a:spcPts val="0"/>
              </a:spcBef>
              <a:spcAft>
                <a:spcPts val="0"/>
              </a:spcAft>
              <a:buClr>
                <a:schemeClr val="dk1"/>
              </a:buClr>
              <a:buSzPts val="950"/>
              <a:buNone/>
              <a:defRPr sz="1901">
                <a:solidFill>
                  <a:schemeClr val="dk1"/>
                </a:solidFill>
              </a:defRPr>
            </a:lvl9pPr>
          </a:lstStyle>
          <a:p>
            <a:endParaRPr/>
          </a:p>
        </p:txBody>
      </p:sp>
      <p:sp>
        <p:nvSpPr>
          <p:cNvPr id="252" name="Google Shape;252;p21"/>
          <p:cNvSpPr txBox="1">
            <a:spLocks noGrp="1"/>
          </p:cNvSpPr>
          <p:nvPr>
            <p:ph type="subTitle" idx="6"/>
          </p:nvPr>
        </p:nvSpPr>
        <p:spPr>
          <a:xfrm>
            <a:off x="2196276" y="6304217"/>
            <a:ext cx="3755400" cy="51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600"/>
              <a:buNone/>
              <a:defRPr sz="3200" b="1">
                <a:solidFill>
                  <a:schemeClr val="dk1"/>
                </a:solidFill>
              </a:defRPr>
            </a:lvl1pPr>
            <a:lvl2pPr lvl="1" algn="ctr" rtl="0">
              <a:lnSpc>
                <a:spcPct val="100000"/>
              </a:lnSpc>
              <a:spcBef>
                <a:spcPts val="0"/>
              </a:spcBef>
              <a:spcAft>
                <a:spcPts val="0"/>
              </a:spcAft>
              <a:buClr>
                <a:schemeClr val="dk1"/>
              </a:buClr>
              <a:buSzPts val="1600"/>
              <a:buNone/>
              <a:defRPr sz="3200" b="1">
                <a:solidFill>
                  <a:schemeClr val="dk1"/>
                </a:solidFill>
              </a:defRPr>
            </a:lvl2pPr>
            <a:lvl3pPr lvl="2" algn="ctr" rtl="0">
              <a:lnSpc>
                <a:spcPct val="100000"/>
              </a:lnSpc>
              <a:spcBef>
                <a:spcPts val="0"/>
              </a:spcBef>
              <a:spcAft>
                <a:spcPts val="0"/>
              </a:spcAft>
              <a:buClr>
                <a:schemeClr val="dk1"/>
              </a:buClr>
              <a:buSzPts val="1600"/>
              <a:buNone/>
              <a:defRPr sz="3200" b="1">
                <a:solidFill>
                  <a:schemeClr val="dk1"/>
                </a:solidFill>
              </a:defRPr>
            </a:lvl3pPr>
            <a:lvl4pPr lvl="3" algn="ctr" rtl="0">
              <a:lnSpc>
                <a:spcPct val="100000"/>
              </a:lnSpc>
              <a:spcBef>
                <a:spcPts val="0"/>
              </a:spcBef>
              <a:spcAft>
                <a:spcPts val="0"/>
              </a:spcAft>
              <a:buClr>
                <a:schemeClr val="dk1"/>
              </a:buClr>
              <a:buSzPts val="1600"/>
              <a:buNone/>
              <a:defRPr sz="3200" b="1">
                <a:solidFill>
                  <a:schemeClr val="dk1"/>
                </a:solidFill>
              </a:defRPr>
            </a:lvl4pPr>
            <a:lvl5pPr lvl="4" algn="ctr" rtl="0">
              <a:lnSpc>
                <a:spcPct val="100000"/>
              </a:lnSpc>
              <a:spcBef>
                <a:spcPts val="0"/>
              </a:spcBef>
              <a:spcAft>
                <a:spcPts val="0"/>
              </a:spcAft>
              <a:buClr>
                <a:schemeClr val="dk1"/>
              </a:buClr>
              <a:buSzPts val="1600"/>
              <a:buNone/>
              <a:defRPr sz="3200" b="1">
                <a:solidFill>
                  <a:schemeClr val="dk1"/>
                </a:solidFill>
              </a:defRPr>
            </a:lvl5pPr>
            <a:lvl6pPr lvl="5" algn="ctr" rtl="0">
              <a:lnSpc>
                <a:spcPct val="100000"/>
              </a:lnSpc>
              <a:spcBef>
                <a:spcPts val="0"/>
              </a:spcBef>
              <a:spcAft>
                <a:spcPts val="0"/>
              </a:spcAft>
              <a:buClr>
                <a:schemeClr val="dk1"/>
              </a:buClr>
              <a:buSzPts val="1600"/>
              <a:buNone/>
              <a:defRPr sz="3200" b="1">
                <a:solidFill>
                  <a:schemeClr val="dk1"/>
                </a:solidFill>
              </a:defRPr>
            </a:lvl6pPr>
            <a:lvl7pPr lvl="6" algn="ctr" rtl="0">
              <a:lnSpc>
                <a:spcPct val="100000"/>
              </a:lnSpc>
              <a:spcBef>
                <a:spcPts val="0"/>
              </a:spcBef>
              <a:spcAft>
                <a:spcPts val="0"/>
              </a:spcAft>
              <a:buClr>
                <a:schemeClr val="dk1"/>
              </a:buClr>
              <a:buSzPts val="1600"/>
              <a:buNone/>
              <a:defRPr sz="3200" b="1">
                <a:solidFill>
                  <a:schemeClr val="dk1"/>
                </a:solidFill>
              </a:defRPr>
            </a:lvl7pPr>
            <a:lvl8pPr lvl="7" algn="ctr" rtl="0">
              <a:lnSpc>
                <a:spcPct val="100000"/>
              </a:lnSpc>
              <a:spcBef>
                <a:spcPts val="0"/>
              </a:spcBef>
              <a:spcAft>
                <a:spcPts val="0"/>
              </a:spcAft>
              <a:buClr>
                <a:schemeClr val="dk1"/>
              </a:buClr>
              <a:buSzPts val="1600"/>
              <a:buNone/>
              <a:defRPr sz="3200" b="1">
                <a:solidFill>
                  <a:schemeClr val="dk1"/>
                </a:solidFill>
              </a:defRPr>
            </a:lvl8pPr>
            <a:lvl9pPr lvl="8" algn="ctr" rtl="0">
              <a:lnSpc>
                <a:spcPct val="100000"/>
              </a:lnSpc>
              <a:spcBef>
                <a:spcPts val="0"/>
              </a:spcBef>
              <a:spcAft>
                <a:spcPts val="0"/>
              </a:spcAft>
              <a:buClr>
                <a:schemeClr val="dk1"/>
              </a:buClr>
              <a:buSzPts val="1600"/>
              <a:buNone/>
              <a:defRPr sz="3200" b="1">
                <a:solidFill>
                  <a:schemeClr val="dk1"/>
                </a:solidFill>
              </a:defRPr>
            </a:lvl9pPr>
          </a:lstStyle>
          <a:p>
            <a:endParaRPr/>
          </a:p>
        </p:txBody>
      </p:sp>
    </p:spTree>
    <p:extLst>
      <p:ext uri="{BB962C8B-B14F-4D97-AF65-F5344CB8AC3E}">
        <p14:creationId xmlns:p14="http://schemas.microsoft.com/office/powerpoint/2010/main" val="33467258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253"/>
        <p:cNvGrpSpPr/>
        <p:nvPr/>
      </p:nvGrpSpPr>
      <p:grpSpPr>
        <a:xfrm>
          <a:off x="0" y="0"/>
          <a:ext cx="0" cy="0"/>
          <a:chOff x="0" y="0"/>
          <a:chExt cx="0" cy="0"/>
        </a:xfrm>
      </p:grpSpPr>
      <p:sp>
        <p:nvSpPr>
          <p:cNvPr id="254" name="Google Shape;254;p22"/>
          <p:cNvSpPr txBox="1">
            <a:spLocks noGrp="1"/>
          </p:cNvSpPr>
          <p:nvPr>
            <p:ph type="title"/>
          </p:nvPr>
        </p:nvSpPr>
        <p:spPr>
          <a:xfrm>
            <a:off x="1440000" y="1080000"/>
            <a:ext cx="15408000" cy="6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7601"/>
            </a:lvl1pPr>
            <a:lvl2pPr lvl="1" algn="ctr" rtl="0">
              <a:spcBef>
                <a:spcPts val="0"/>
              </a:spcBef>
              <a:spcAft>
                <a:spcPts val="0"/>
              </a:spcAft>
              <a:buSzPts val="3800"/>
              <a:buNone/>
              <a:defRPr sz="7601"/>
            </a:lvl2pPr>
            <a:lvl3pPr lvl="2" algn="ctr" rtl="0">
              <a:spcBef>
                <a:spcPts val="0"/>
              </a:spcBef>
              <a:spcAft>
                <a:spcPts val="0"/>
              </a:spcAft>
              <a:buSzPts val="3800"/>
              <a:buNone/>
              <a:defRPr sz="7601"/>
            </a:lvl3pPr>
            <a:lvl4pPr lvl="3" algn="ctr" rtl="0">
              <a:spcBef>
                <a:spcPts val="0"/>
              </a:spcBef>
              <a:spcAft>
                <a:spcPts val="0"/>
              </a:spcAft>
              <a:buSzPts val="3800"/>
              <a:buNone/>
              <a:defRPr sz="7601"/>
            </a:lvl4pPr>
            <a:lvl5pPr lvl="4" algn="ctr" rtl="0">
              <a:spcBef>
                <a:spcPts val="0"/>
              </a:spcBef>
              <a:spcAft>
                <a:spcPts val="0"/>
              </a:spcAft>
              <a:buSzPts val="3800"/>
              <a:buNone/>
              <a:defRPr sz="7601"/>
            </a:lvl5pPr>
            <a:lvl6pPr lvl="5" algn="ctr" rtl="0">
              <a:spcBef>
                <a:spcPts val="0"/>
              </a:spcBef>
              <a:spcAft>
                <a:spcPts val="0"/>
              </a:spcAft>
              <a:buSzPts val="3800"/>
              <a:buNone/>
              <a:defRPr sz="7601"/>
            </a:lvl6pPr>
            <a:lvl7pPr lvl="6" algn="ctr" rtl="0">
              <a:spcBef>
                <a:spcPts val="0"/>
              </a:spcBef>
              <a:spcAft>
                <a:spcPts val="0"/>
              </a:spcAft>
              <a:buSzPts val="3800"/>
              <a:buNone/>
              <a:defRPr sz="7601"/>
            </a:lvl7pPr>
            <a:lvl8pPr lvl="7" algn="ctr" rtl="0">
              <a:spcBef>
                <a:spcPts val="0"/>
              </a:spcBef>
              <a:spcAft>
                <a:spcPts val="0"/>
              </a:spcAft>
              <a:buSzPts val="3800"/>
              <a:buNone/>
              <a:defRPr sz="7601"/>
            </a:lvl8pPr>
            <a:lvl9pPr lvl="8" algn="ctr" rtl="0">
              <a:spcBef>
                <a:spcPts val="0"/>
              </a:spcBef>
              <a:spcAft>
                <a:spcPts val="0"/>
              </a:spcAft>
              <a:buSzPts val="3800"/>
              <a:buNone/>
              <a:defRPr sz="7601"/>
            </a:lvl9pPr>
          </a:lstStyle>
          <a:p>
            <a:endParaRPr/>
          </a:p>
        </p:txBody>
      </p:sp>
      <p:sp>
        <p:nvSpPr>
          <p:cNvPr id="255" name="Google Shape;255;p22"/>
          <p:cNvSpPr txBox="1">
            <a:spLocks noGrp="1"/>
          </p:cNvSpPr>
          <p:nvPr>
            <p:ph type="subTitle" idx="1"/>
          </p:nvPr>
        </p:nvSpPr>
        <p:spPr>
          <a:xfrm>
            <a:off x="3130451" y="5875200"/>
            <a:ext cx="4414200" cy="12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50"/>
              <a:buNone/>
              <a:defRPr sz="2201"/>
            </a:lvl1pPr>
            <a:lvl2pPr lvl="1" algn="ctr" rtl="0">
              <a:lnSpc>
                <a:spcPct val="100000"/>
              </a:lnSpc>
              <a:spcBef>
                <a:spcPts val="0"/>
              </a:spcBef>
              <a:spcAft>
                <a:spcPts val="0"/>
              </a:spcAft>
              <a:buSzPts val="1050"/>
              <a:buNone/>
              <a:defRPr sz="2100"/>
            </a:lvl2pPr>
            <a:lvl3pPr lvl="2" algn="ctr" rtl="0">
              <a:lnSpc>
                <a:spcPct val="100000"/>
              </a:lnSpc>
              <a:spcBef>
                <a:spcPts val="0"/>
              </a:spcBef>
              <a:spcAft>
                <a:spcPts val="0"/>
              </a:spcAft>
              <a:buSzPts val="1050"/>
              <a:buNone/>
              <a:defRPr sz="2100"/>
            </a:lvl3pPr>
            <a:lvl4pPr lvl="3" algn="ctr" rtl="0">
              <a:lnSpc>
                <a:spcPct val="100000"/>
              </a:lnSpc>
              <a:spcBef>
                <a:spcPts val="0"/>
              </a:spcBef>
              <a:spcAft>
                <a:spcPts val="0"/>
              </a:spcAft>
              <a:buSzPts val="1050"/>
              <a:buNone/>
              <a:defRPr sz="2100"/>
            </a:lvl4pPr>
            <a:lvl5pPr lvl="4" algn="ctr" rtl="0">
              <a:lnSpc>
                <a:spcPct val="100000"/>
              </a:lnSpc>
              <a:spcBef>
                <a:spcPts val="0"/>
              </a:spcBef>
              <a:spcAft>
                <a:spcPts val="0"/>
              </a:spcAft>
              <a:buSzPts val="1050"/>
              <a:buNone/>
              <a:defRPr sz="2100"/>
            </a:lvl5pPr>
            <a:lvl6pPr lvl="5" algn="ctr" rtl="0">
              <a:lnSpc>
                <a:spcPct val="100000"/>
              </a:lnSpc>
              <a:spcBef>
                <a:spcPts val="0"/>
              </a:spcBef>
              <a:spcAft>
                <a:spcPts val="0"/>
              </a:spcAft>
              <a:buSzPts val="1050"/>
              <a:buNone/>
              <a:defRPr sz="2100"/>
            </a:lvl6pPr>
            <a:lvl7pPr lvl="6" algn="ctr" rtl="0">
              <a:lnSpc>
                <a:spcPct val="100000"/>
              </a:lnSpc>
              <a:spcBef>
                <a:spcPts val="0"/>
              </a:spcBef>
              <a:spcAft>
                <a:spcPts val="0"/>
              </a:spcAft>
              <a:buSzPts val="1050"/>
              <a:buNone/>
              <a:defRPr sz="2100"/>
            </a:lvl7pPr>
            <a:lvl8pPr lvl="7" algn="ctr" rtl="0">
              <a:lnSpc>
                <a:spcPct val="100000"/>
              </a:lnSpc>
              <a:spcBef>
                <a:spcPts val="0"/>
              </a:spcBef>
              <a:spcAft>
                <a:spcPts val="0"/>
              </a:spcAft>
              <a:buSzPts val="1050"/>
              <a:buNone/>
              <a:defRPr sz="2100"/>
            </a:lvl8pPr>
            <a:lvl9pPr lvl="8" algn="ctr" rtl="0">
              <a:lnSpc>
                <a:spcPct val="100000"/>
              </a:lnSpc>
              <a:spcBef>
                <a:spcPts val="0"/>
              </a:spcBef>
              <a:spcAft>
                <a:spcPts val="0"/>
              </a:spcAft>
              <a:buSzPts val="1050"/>
              <a:buNone/>
              <a:defRPr sz="2100"/>
            </a:lvl9pPr>
          </a:lstStyle>
          <a:p>
            <a:endParaRPr/>
          </a:p>
        </p:txBody>
      </p:sp>
      <p:sp>
        <p:nvSpPr>
          <p:cNvPr id="256" name="Google Shape;256;p22"/>
          <p:cNvSpPr txBox="1">
            <a:spLocks noGrp="1"/>
          </p:cNvSpPr>
          <p:nvPr>
            <p:ph type="subTitle" idx="2"/>
          </p:nvPr>
        </p:nvSpPr>
        <p:spPr>
          <a:xfrm>
            <a:off x="3130451" y="5335199"/>
            <a:ext cx="4414200" cy="54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700"/>
              <a:buNone/>
              <a:defRPr sz="3200" b="1"/>
            </a:lvl1pPr>
            <a:lvl2pPr lvl="1" algn="ctr" rtl="0">
              <a:lnSpc>
                <a:spcPct val="100000"/>
              </a:lnSpc>
              <a:spcBef>
                <a:spcPts val="0"/>
              </a:spcBef>
              <a:spcAft>
                <a:spcPts val="0"/>
              </a:spcAft>
              <a:buSzPts val="1700"/>
              <a:buNone/>
              <a:defRPr sz="3401" b="1"/>
            </a:lvl2pPr>
            <a:lvl3pPr lvl="2" algn="ctr" rtl="0">
              <a:lnSpc>
                <a:spcPct val="100000"/>
              </a:lnSpc>
              <a:spcBef>
                <a:spcPts val="0"/>
              </a:spcBef>
              <a:spcAft>
                <a:spcPts val="0"/>
              </a:spcAft>
              <a:buSzPts val="1700"/>
              <a:buNone/>
              <a:defRPr sz="3401" b="1"/>
            </a:lvl3pPr>
            <a:lvl4pPr lvl="3" algn="ctr" rtl="0">
              <a:lnSpc>
                <a:spcPct val="100000"/>
              </a:lnSpc>
              <a:spcBef>
                <a:spcPts val="0"/>
              </a:spcBef>
              <a:spcAft>
                <a:spcPts val="0"/>
              </a:spcAft>
              <a:buSzPts val="1700"/>
              <a:buNone/>
              <a:defRPr sz="3401" b="1"/>
            </a:lvl4pPr>
            <a:lvl5pPr lvl="4" algn="ctr" rtl="0">
              <a:lnSpc>
                <a:spcPct val="100000"/>
              </a:lnSpc>
              <a:spcBef>
                <a:spcPts val="0"/>
              </a:spcBef>
              <a:spcAft>
                <a:spcPts val="0"/>
              </a:spcAft>
              <a:buSzPts val="1700"/>
              <a:buNone/>
              <a:defRPr sz="3401" b="1"/>
            </a:lvl5pPr>
            <a:lvl6pPr lvl="5" algn="ctr" rtl="0">
              <a:lnSpc>
                <a:spcPct val="100000"/>
              </a:lnSpc>
              <a:spcBef>
                <a:spcPts val="0"/>
              </a:spcBef>
              <a:spcAft>
                <a:spcPts val="0"/>
              </a:spcAft>
              <a:buSzPts val="1700"/>
              <a:buNone/>
              <a:defRPr sz="3401" b="1"/>
            </a:lvl6pPr>
            <a:lvl7pPr lvl="6" algn="ctr" rtl="0">
              <a:lnSpc>
                <a:spcPct val="100000"/>
              </a:lnSpc>
              <a:spcBef>
                <a:spcPts val="0"/>
              </a:spcBef>
              <a:spcAft>
                <a:spcPts val="0"/>
              </a:spcAft>
              <a:buSzPts val="1700"/>
              <a:buNone/>
              <a:defRPr sz="3401" b="1"/>
            </a:lvl7pPr>
            <a:lvl8pPr lvl="7" algn="ctr" rtl="0">
              <a:lnSpc>
                <a:spcPct val="100000"/>
              </a:lnSpc>
              <a:spcBef>
                <a:spcPts val="0"/>
              </a:spcBef>
              <a:spcAft>
                <a:spcPts val="0"/>
              </a:spcAft>
              <a:buSzPts val="1700"/>
              <a:buNone/>
              <a:defRPr sz="3401" b="1"/>
            </a:lvl8pPr>
            <a:lvl9pPr lvl="8" algn="ctr" rtl="0">
              <a:lnSpc>
                <a:spcPct val="100000"/>
              </a:lnSpc>
              <a:spcBef>
                <a:spcPts val="0"/>
              </a:spcBef>
              <a:spcAft>
                <a:spcPts val="0"/>
              </a:spcAft>
              <a:buSzPts val="1700"/>
              <a:buNone/>
              <a:defRPr sz="3401" b="1"/>
            </a:lvl9pPr>
          </a:lstStyle>
          <a:p>
            <a:endParaRPr/>
          </a:p>
        </p:txBody>
      </p:sp>
      <p:sp>
        <p:nvSpPr>
          <p:cNvPr id="257" name="Google Shape;257;p22"/>
          <p:cNvSpPr txBox="1">
            <a:spLocks noGrp="1"/>
          </p:cNvSpPr>
          <p:nvPr>
            <p:ph type="subTitle" idx="3"/>
          </p:nvPr>
        </p:nvSpPr>
        <p:spPr>
          <a:xfrm flipH="1">
            <a:off x="10679000" y="5849300"/>
            <a:ext cx="4414200" cy="12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50"/>
              <a:buNone/>
              <a:defRPr sz="2201"/>
            </a:lvl1pPr>
            <a:lvl2pPr lvl="1" algn="ctr" rtl="0">
              <a:lnSpc>
                <a:spcPct val="100000"/>
              </a:lnSpc>
              <a:spcBef>
                <a:spcPts val="0"/>
              </a:spcBef>
              <a:spcAft>
                <a:spcPts val="0"/>
              </a:spcAft>
              <a:buSzPts val="1050"/>
              <a:buNone/>
              <a:defRPr sz="2100"/>
            </a:lvl2pPr>
            <a:lvl3pPr lvl="2" algn="ctr" rtl="0">
              <a:lnSpc>
                <a:spcPct val="100000"/>
              </a:lnSpc>
              <a:spcBef>
                <a:spcPts val="0"/>
              </a:spcBef>
              <a:spcAft>
                <a:spcPts val="0"/>
              </a:spcAft>
              <a:buSzPts val="1050"/>
              <a:buNone/>
              <a:defRPr sz="2100"/>
            </a:lvl3pPr>
            <a:lvl4pPr lvl="3" algn="ctr" rtl="0">
              <a:lnSpc>
                <a:spcPct val="100000"/>
              </a:lnSpc>
              <a:spcBef>
                <a:spcPts val="0"/>
              </a:spcBef>
              <a:spcAft>
                <a:spcPts val="0"/>
              </a:spcAft>
              <a:buSzPts val="1050"/>
              <a:buNone/>
              <a:defRPr sz="2100"/>
            </a:lvl4pPr>
            <a:lvl5pPr lvl="4" algn="ctr" rtl="0">
              <a:lnSpc>
                <a:spcPct val="100000"/>
              </a:lnSpc>
              <a:spcBef>
                <a:spcPts val="0"/>
              </a:spcBef>
              <a:spcAft>
                <a:spcPts val="0"/>
              </a:spcAft>
              <a:buSzPts val="1050"/>
              <a:buNone/>
              <a:defRPr sz="2100"/>
            </a:lvl5pPr>
            <a:lvl6pPr lvl="5" algn="ctr" rtl="0">
              <a:lnSpc>
                <a:spcPct val="100000"/>
              </a:lnSpc>
              <a:spcBef>
                <a:spcPts val="0"/>
              </a:spcBef>
              <a:spcAft>
                <a:spcPts val="0"/>
              </a:spcAft>
              <a:buSzPts val="1050"/>
              <a:buNone/>
              <a:defRPr sz="2100"/>
            </a:lvl6pPr>
            <a:lvl7pPr lvl="6" algn="ctr" rtl="0">
              <a:lnSpc>
                <a:spcPct val="100000"/>
              </a:lnSpc>
              <a:spcBef>
                <a:spcPts val="0"/>
              </a:spcBef>
              <a:spcAft>
                <a:spcPts val="0"/>
              </a:spcAft>
              <a:buSzPts val="1050"/>
              <a:buNone/>
              <a:defRPr sz="2100"/>
            </a:lvl7pPr>
            <a:lvl8pPr lvl="7" algn="ctr" rtl="0">
              <a:lnSpc>
                <a:spcPct val="100000"/>
              </a:lnSpc>
              <a:spcBef>
                <a:spcPts val="0"/>
              </a:spcBef>
              <a:spcAft>
                <a:spcPts val="0"/>
              </a:spcAft>
              <a:buSzPts val="1050"/>
              <a:buNone/>
              <a:defRPr sz="2100"/>
            </a:lvl8pPr>
            <a:lvl9pPr lvl="8" algn="ctr" rtl="0">
              <a:lnSpc>
                <a:spcPct val="100000"/>
              </a:lnSpc>
              <a:spcBef>
                <a:spcPts val="0"/>
              </a:spcBef>
              <a:spcAft>
                <a:spcPts val="0"/>
              </a:spcAft>
              <a:buSzPts val="1050"/>
              <a:buNone/>
              <a:defRPr sz="2100"/>
            </a:lvl9pPr>
          </a:lstStyle>
          <a:p>
            <a:endParaRPr/>
          </a:p>
        </p:txBody>
      </p:sp>
      <p:sp>
        <p:nvSpPr>
          <p:cNvPr id="258" name="Google Shape;258;p22"/>
          <p:cNvSpPr txBox="1">
            <a:spLocks noGrp="1"/>
          </p:cNvSpPr>
          <p:nvPr>
            <p:ph type="subTitle" idx="4"/>
          </p:nvPr>
        </p:nvSpPr>
        <p:spPr>
          <a:xfrm flipH="1">
            <a:off x="10679000" y="5335049"/>
            <a:ext cx="4414200" cy="54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700"/>
              <a:buNone/>
              <a:defRPr sz="3200" b="1"/>
            </a:lvl1pPr>
            <a:lvl2pPr lvl="1" algn="ctr" rtl="0">
              <a:lnSpc>
                <a:spcPct val="100000"/>
              </a:lnSpc>
              <a:spcBef>
                <a:spcPts val="0"/>
              </a:spcBef>
              <a:spcAft>
                <a:spcPts val="0"/>
              </a:spcAft>
              <a:buSzPts val="1700"/>
              <a:buNone/>
              <a:defRPr sz="3401" b="1"/>
            </a:lvl2pPr>
            <a:lvl3pPr lvl="2" algn="ctr" rtl="0">
              <a:lnSpc>
                <a:spcPct val="100000"/>
              </a:lnSpc>
              <a:spcBef>
                <a:spcPts val="0"/>
              </a:spcBef>
              <a:spcAft>
                <a:spcPts val="0"/>
              </a:spcAft>
              <a:buSzPts val="1700"/>
              <a:buNone/>
              <a:defRPr sz="3401" b="1"/>
            </a:lvl3pPr>
            <a:lvl4pPr lvl="3" algn="ctr" rtl="0">
              <a:lnSpc>
                <a:spcPct val="100000"/>
              </a:lnSpc>
              <a:spcBef>
                <a:spcPts val="0"/>
              </a:spcBef>
              <a:spcAft>
                <a:spcPts val="0"/>
              </a:spcAft>
              <a:buSzPts val="1700"/>
              <a:buNone/>
              <a:defRPr sz="3401" b="1"/>
            </a:lvl4pPr>
            <a:lvl5pPr lvl="4" algn="ctr" rtl="0">
              <a:lnSpc>
                <a:spcPct val="100000"/>
              </a:lnSpc>
              <a:spcBef>
                <a:spcPts val="0"/>
              </a:spcBef>
              <a:spcAft>
                <a:spcPts val="0"/>
              </a:spcAft>
              <a:buSzPts val="1700"/>
              <a:buNone/>
              <a:defRPr sz="3401" b="1"/>
            </a:lvl5pPr>
            <a:lvl6pPr lvl="5" algn="ctr" rtl="0">
              <a:lnSpc>
                <a:spcPct val="100000"/>
              </a:lnSpc>
              <a:spcBef>
                <a:spcPts val="0"/>
              </a:spcBef>
              <a:spcAft>
                <a:spcPts val="0"/>
              </a:spcAft>
              <a:buSzPts val="1700"/>
              <a:buNone/>
              <a:defRPr sz="3401" b="1"/>
            </a:lvl6pPr>
            <a:lvl7pPr lvl="6" algn="ctr" rtl="0">
              <a:lnSpc>
                <a:spcPct val="100000"/>
              </a:lnSpc>
              <a:spcBef>
                <a:spcPts val="0"/>
              </a:spcBef>
              <a:spcAft>
                <a:spcPts val="0"/>
              </a:spcAft>
              <a:buSzPts val="1700"/>
              <a:buNone/>
              <a:defRPr sz="3401" b="1"/>
            </a:lvl7pPr>
            <a:lvl8pPr lvl="7" algn="ctr" rtl="0">
              <a:lnSpc>
                <a:spcPct val="100000"/>
              </a:lnSpc>
              <a:spcBef>
                <a:spcPts val="0"/>
              </a:spcBef>
              <a:spcAft>
                <a:spcPts val="0"/>
              </a:spcAft>
              <a:buSzPts val="1700"/>
              <a:buNone/>
              <a:defRPr sz="3401" b="1"/>
            </a:lvl8pPr>
            <a:lvl9pPr lvl="8" algn="ctr" rtl="0">
              <a:lnSpc>
                <a:spcPct val="100000"/>
              </a:lnSpc>
              <a:spcBef>
                <a:spcPts val="0"/>
              </a:spcBef>
              <a:spcAft>
                <a:spcPts val="0"/>
              </a:spcAft>
              <a:buSzPts val="1700"/>
              <a:buNone/>
              <a:defRPr sz="3401" b="1"/>
            </a:lvl9pPr>
          </a:lstStyle>
          <a:p>
            <a:endParaRPr/>
          </a:p>
        </p:txBody>
      </p:sp>
    </p:spTree>
    <p:extLst>
      <p:ext uri="{BB962C8B-B14F-4D97-AF65-F5344CB8AC3E}">
        <p14:creationId xmlns:p14="http://schemas.microsoft.com/office/powerpoint/2010/main" val="12083514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ree columns 3">
  <p:cSld name="Three columns 3">
    <p:spTree>
      <p:nvGrpSpPr>
        <p:cNvPr id="1" name="Shape 259"/>
        <p:cNvGrpSpPr/>
        <p:nvPr/>
      </p:nvGrpSpPr>
      <p:grpSpPr>
        <a:xfrm>
          <a:off x="0" y="0"/>
          <a:ext cx="0" cy="0"/>
          <a:chOff x="0" y="0"/>
          <a:chExt cx="0" cy="0"/>
        </a:xfrm>
      </p:grpSpPr>
      <p:sp>
        <p:nvSpPr>
          <p:cNvPr id="260" name="Google Shape;260;p23"/>
          <p:cNvSpPr txBox="1">
            <a:spLocks noGrp="1"/>
          </p:cNvSpPr>
          <p:nvPr>
            <p:ph type="title"/>
          </p:nvPr>
        </p:nvSpPr>
        <p:spPr>
          <a:xfrm>
            <a:off x="1440000" y="1080000"/>
            <a:ext cx="15408000" cy="6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7601"/>
            </a:lvl1pPr>
            <a:lvl2pPr lvl="1" algn="ctr" rtl="0">
              <a:spcBef>
                <a:spcPts val="0"/>
              </a:spcBef>
              <a:spcAft>
                <a:spcPts val="0"/>
              </a:spcAft>
              <a:buSzPts val="3800"/>
              <a:buNone/>
              <a:defRPr sz="7601"/>
            </a:lvl2pPr>
            <a:lvl3pPr lvl="2" algn="ctr" rtl="0">
              <a:spcBef>
                <a:spcPts val="0"/>
              </a:spcBef>
              <a:spcAft>
                <a:spcPts val="0"/>
              </a:spcAft>
              <a:buSzPts val="3800"/>
              <a:buNone/>
              <a:defRPr sz="7601"/>
            </a:lvl3pPr>
            <a:lvl4pPr lvl="3" algn="ctr" rtl="0">
              <a:spcBef>
                <a:spcPts val="0"/>
              </a:spcBef>
              <a:spcAft>
                <a:spcPts val="0"/>
              </a:spcAft>
              <a:buSzPts val="3800"/>
              <a:buNone/>
              <a:defRPr sz="7601"/>
            </a:lvl4pPr>
            <a:lvl5pPr lvl="4" algn="ctr" rtl="0">
              <a:spcBef>
                <a:spcPts val="0"/>
              </a:spcBef>
              <a:spcAft>
                <a:spcPts val="0"/>
              </a:spcAft>
              <a:buSzPts val="3800"/>
              <a:buNone/>
              <a:defRPr sz="7601"/>
            </a:lvl5pPr>
            <a:lvl6pPr lvl="5" algn="ctr" rtl="0">
              <a:spcBef>
                <a:spcPts val="0"/>
              </a:spcBef>
              <a:spcAft>
                <a:spcPts val="0"/>
              </a:spcAft>
              <a:buSzPts val="3800"/>
              <a:buNone/>
              <a:defRPr sz="7601"/>
            </a:lvl6pPr>
            <a:lvl7pPr lvl="6" algn="ctr" rtl="0">
              <a:spcBef>
                <a:spcPts val="0"/>
              </a:spcBef>
              <a:spcAft>
                <a:spcPts val="0"/>
              </a:spcAft>
              <a:buSzPts val="3800"/>
              <a:buNone/>
              <a:defRPr sz="7601"/>
            </a:lvl7pPr>
            <a:lvl8pPr lvl="7" algn="ctr" rtl="0">
              <a:spcBef>
                <a:spcPts val="0"/>
              </a:spcBef>
              <a:spcAft>
                <a:spcPts val="0"/>
              </a:spcAft>
              <a:buSzPts val="3800"/>
              <a:buNone/>
              <a:defRPr sz="7601"/>
            </a:lvl8pPr>
            <a:lvl9pPr lvl="8" algn="ctr" rtl="0">
              <a:spcBef>
                <a:spcPts val="0"/>
              </a:spcBef>
              <a:spcAft>
                <a:spcPts val="0"/>
              </a:spcAft>
              <a:buSzPts val="3800"/>
              <a:buNone/>
              <a:defRPr sz="7601"/>
            </a:lvl9pPr>
          </a:lstStyle>
          <a:p>
            <a:endParaRPr/>
          </a:p>
        </p:txBody>
      </p:sp>
      <p:sp>
        <p:nvSpPr>
          <p:cNvPr id="261" name="Google Shape;261;p23"/>
          <p:cNvSpPr txBox="1">
            <a:spLocks noGrp="1"/>
          </p:cNvSpPr>
          <p:nvPr>
            <p:ph type="subTitle" idx="1"/>
          </p:nvPr>
        </p:nvSpPr>
        <p:spPr>
          <a:xfrm>
            <a:off x="7497750" y="3276089"/>
            <a:ext cx="3606600" cy="11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2201"/>
            </a:lvl1pPr>
            <a:lvl2pPr lvl="1" algn="ctr" rtl="0">
              <a:lnSpc>
                <a:spcPct val="100000"/>
              </a:lnSpc>
              <a:spcBef>
                <a:spcPts val="0"/>
              </a:spcBef>
              <a:spcAft>
                <a:spcPts val="0"/>
              </a:spcAft>
              <a:buSzPts val="950"/>
              <a:buNone/>
              <a:defRPr sz="1901"/>
            </a:lvl2pPr>
            <a:lvl3pPr lvl="2" algn="ctr" rtl="0">
              <a:lnSpc>
                <a:spcPct val="100000"/>
              </a:lnSpc>
              <a:spcBef>
                <a:spcPts val="0"/>
              </a:spcBef>
              <a:spcAft>
                <a:spcPts val="0"/>
              </a:spcAft>
              <a:buSzPts val="950"/>
              <a:buNone/>
              <a:defRPr sz="1901"/>
            </a:lvl3pPr>
            <a:lvl4pPr lvl="3" algn="ctr" rtl="0">
              <a:lnSpc>
                <a:spcPct val="100000"/>
              </a:lnSpc>
              <a:spcBef>
                <a:spcPts val="0"/>
              </a:spcBef>
              <a:spcAft>
                <a:spcPts val="0"/>
              </a:spcAft>
              <a:buSzPts val="950"/>
              <a:buNone/>
              <a:defRPr sz="1901"/>
            </a:lvl4pPr>
            <a:lvl5pPr lvl="4" algn="ctr" rtl="0">
              <a:lnSpc>
                <a:spcPct val="100000"/>
              </a:lnSpc>
              <a:spcBef>
                <a:spcPts val="0"/>
              </a:spcBef>
              <a:spcAft>
                <a:spcPts val="0"/>
              </a:spcAft>
              <a:buSzPts val="950"/>
              <a:buNone/>
              <a:defRPr sz="1901"/>
            </a:lvl5pPr>
            <a:lvl6pPr lvl="5" algn="ctr" rtl="0">
              <a:lnSpc>
                <a:spcPct val="100000"/>
              </a:lnSpc>
              <a:spcBef>
                <a:spcPts val="0"/>
              </a:spcBef>
              <a:spcAft>
                <a:spcPts val="0"/>
              </a:spcAft>
              <a:buSzPts val="950"/>
              <a:buNone/>
              <a:defRPr sz="1901"/>
            </a:lvl6pPr>
            <a:lvl7pPr lvl="6" algn="ctr" rtl="0">
              <a:lnSpc>
                <a:spcPct val="100000"/>
              </a:lnSpc>
              <a:spcBef>
                <a:spcPts val="0"/>
              </a:spcBef>
              <a:spcAft>
                <a:spcPts val="0"/>
              </a:spcAft>
              <a:buSzPts val="950"/>
              <a:buNone/>
              <a:defRPr sz="1901"/>
            </a:lvl7pPr>
            <a:lvl8pPr lvl="7" algn="ctr" rtl="0">
              <a:lnSpc>
                <a:spcPct val="100000"/>
              </a:lnSpc>
              <a:spcBef>
                <a:spcPts val="0"/>
              </a:spcBef>
              <a:spcAft>
                <a:spcPts val="0"/>
              </a:spcAft>
              <a:buSzPts val="950"/>
              <a:buNone/>
              <a:defRPr sz="1901"/>
            </a:lvl8pPr>
            <a:lvl9pPr lvl="8" algn="ctr" rtl="0">
              <a:lnSpc>
                <a:spcPct val="100000"/>
              </a:lnSpc>
              <a:spcBef>
                <a:spcPts val="0"/>
              </a:spcBef>
              <a:spcAft>
                <a:spcPts val="0"/>
              </a:spcAft>
              <a:buSzPts val="950"/>
              <a:buNone/>
              <a:defRPr sz="1901"/>
            </a:lvl9pPr>
          </a:lstStyle>
          <a:p>
            <a:endParaRPr/>
          </a:p>
        </p:txBody>
      </p:sp>
      <p:sp>
        <p:nvSpPr>
          <p:cNvPr id="262" name="Google Shape;262;p23"/>
          <p:cNvSpPr txBox="1">
            <a:spLocks noGrp="1"/>
          </p:cNvSpPr>
          <p:nvPr>
            <p:ph type="subTitle" idx="2"/>
          </p:nvPr>
        </p:nvSpPr>
        <p:spPr>
          <a:xfrm>
            <a:off x="7497949" y="2626589"/>
            <a:ext cx="3606600" cy="88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3200" b="1"/>
            </a:lvl1pPr>
            <a:lvl2pPr lvl="1" algn="ctr" rtl="0">
              <a:lnSpc>
                <a:spcPct val="100000"/>
              </a:lnSpc>
              <a:spcBef>
                <a:spcPts val="0"/>
              </a:spcBef>
              <a:spcAft>
                <a:spcPts val="0"/>
              </a:spcAft>
              <a:buSzPts val="1600"/>
              <a:buNone/>
              <a:defRPr sz="3200" b="1"/>
            </a:lvl2pPr>
            <a:lvl3pPr lvl="2" algn="ctr" rtl="0">
              <a:lnSpc>
                <a:spcPct val="100000"/>
              </a:lnSpc>
              <a:spcBef>
                <a:spcPts val="0"/>
              </a:spcBef>
              <a:spcAft>
                <a:spcPts val="0"/>
              </a:spcAft>
              <a:buSzPts val="1600"/>
              <a:buNone/>
              <a:defRPr sz="3200" b="1"/>
            </a:lvl3pPr>
            <a:lvl4pPr lvl="3" algn="ctr" rtl="0">
              <a:lnSpc>
                <a:spcPct val="100000"/>
              </a:lnSpc>
              <a:spcBef>
                <a:spcPts val="0"/>
              </a:spcBef>
              <a:spcAft>
                <a:spcPts val="0"/>
              </a:spcAft>
              <a:buSzPts val="1600"/>
              <a:buNone/>
              <a:defRPr sz="3200" b="1"/>
            </a:lvl4pPr>
            <a:lvl5pPr lvl="4" algn="ctr" rtl="0">
              <a:lnSpc>
                <a:spcPct val="100000"/>
              </a:lnSpc>
              <a:spcBef>
                <a:spcPts val="0"/>
              </a:spcBef>
              <a:spcAft>
                <a:spcPts val="0"/>
              </a:spcAft>
              <a:buSzPts val="1600"/>
              <a:buNone/>
              <a:defRPr sz="3200" b="1"/>
            </a:lvl5pPr>
            <a:lvl6pPr lvl="5" algn="ctr" rtl="0">
              <a:lnSpc>
                <a:spcPct val="100000"/>
              </a:lnSpc>
              <a:spcBef>
                <a:spcPts val="0"/>
              </a:spcBef>
              <a:spcAft>
                <a:spcPts val="0"/>
              </a:spcAft>
              <a:buSzPts val="1600"/>
              <a:buNone/>
              <a:defRPr sz="3200" b="1"/>
            </a:lvl6pPr>
            <a:lvl7pPr lvl="6" algn="ctr" rtl="0">
              <a:lnSpc>
                <a:spcPct val="100000"/>
              </a:lnSpc>
              <a:spcBef>
                <a:spcPts val="0"/>
              </a:spcBef>
              <a:spcAft>
                <a:spcPts val="0"/>
              </a:spcAft>
              <a:buSzPts val="1600"/>
              <a:buNone/>
              <a:defRPr sz="3200" b="1"/>
            </a:lvl7pPr>
            <a:lvl8pPr lvl="7" algn="ctr" rtl="0">
              <a:lnSpc>
                <a:spcPct val="100000"/>
              </a:lnSpc>
              <a:spcBef>
                <a:spcPts val="0"/>
              </a:spcBef>
              <a:spcAft>
                <a:spcPts val="0"/>
              </a:spcAft>
              <a:buSzPts val="1600"/>
              <a:buNone/>
              <a:defRPr sz="3200" b="1"/>
            </a:lvl8pPr>
            <a:lvl9pPr lvl="8" algn="ctr" rtl="0">
              <a:lnSpc>
                <a:spcPct val="100000"/>
              </a:lnSpc>
              <a:spcBef>
                <a:spcPts val="0"/>
              </a:spcBef>
              <a:spcAft>
                <a:spcPts val="0"/>
              </a:spcAft>
              <a:buSzPts val="1600"/>
              <a:buNone/>
              <a:defRPr sz="3200" b="1"/>
            </a:lvl9pPr>
          </a:lstStyle>
          <a:p>
            <a:endParaRPr/>
          </a:p>
        </p:txBody>
      </p:sp>
      <p:sp>
        <p:nvSpPr>
          <p:cNvPr id="263" name="Google Shape;263;p23"/>
          <p:cNvSpPr txBox="1">
            <a:spLocks noGrp="1"/>
          </p:cNvSpPr>
          <p:nvPr>
            <p:ph type="subTitle" idx="3"/>
          </p:nvPr>
        </p:nvSpPr>
        <p:spPr>
          <a:xfrm>
            <a:off x="11579201" y="3276089"/>
            <a:ext cx="3606600" cy="115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2201"/>
            </a:lvl1pPr>
            <a:lvl2pPr lvl="1" rtl="0">
              <a:lnSpc>
                <a:spcPct val="100000"/>
              </a:lnSpc>
              <a:spcBef>
                <a:spcPts val="0"/>
              </a:spcBef>
              <a:spcAft>
                <a:spcPts val="0"/>
              </a:spcAft>
              <a:buSzPts val="950"/>
              <a:buNone/>
              <a:defRPr sz="1901"/>
            </a:lvl2pPr>
            <a:lvl3pPr lvl="2" rtl="0">
              <a:lnSpc>
                <a:spcPct val="100000"/>
              </a:lnSpc>
              <a:spcBef>
                <a:spcPts val="0"/>
              </a:spcBef>
              <a:spcAft>
                <a:spcPts val="0"/>
              </a:spcAft>
              <a:buSzPts val="950"/>
              <a:buNone/>
              <a:defRPr sz="1901"/>
            </a:lvl3pPr>
            <a:lvl4pPr lvl="3" rtl="0">
              <a:lnSpc>
                <a:spcPct val="100000"/>
              </a:lnSpc>
              <a:spcBef>
                <a:spcPts val="0"/>
              </a:spcBef>
              <a:spcAft>
                <a:spcPts val="0"/>
              </a:spcAft>
              <a:buSzPts val="950"/>
              <a:buNone/>
              <a:defRPr sz="1901"/>
            </a:lvl4pPr>
            <a:lvl5pPr lvl="4" rtl="0">
              <a:lnSpc>
                <a:spcPct val="100000"/>
              </a:lnSpc>
              <a:spcBef>
                <a:spcPts val="0"/>
              </a:spcBef>
              <a:spcAft>
                <a:spcPts val="0"/>
              </a:spcAft>
              <a:buSzPts val="950"/>
              <a:buNone/>
              <a:defRPr sz="1901"/>
            </a:lvl5pPr>
            <a:lvl6pPr lvl="5" rtl="0">
              <a:lnSpc>
                <a:spcPct val="100000"/>
              </a:lnSpc>
              <a:spcBef>
                <a:spcPts val="0"/>
              </a:spcBef>
              <a:spcAft>
                <a:spcPts val="0"/>
              </a:spcAft>
              <a:buSzPts val="950"/>
              <a:buNone/>
              <a:defRPr sz="1901"/>
            </a:lvl6pPr>
            <a:lvl7pPr lvl="6" rtl="0">
              <a:lnSpc>
                <a:spcPct val="100000"/>
              </a:lnSpc>
              <a:spcBef>
                <a:spcPts val="0"/>
              </a:spcBef>
              <a:spcAft>
                <a:spcPts val="0"/>
              </a:spcAft>
              <a:buSzPts val="950"/>
              <a:buNone/>
              <a:defRPr sz="1901"/>
            </a:lvl7pPr>
            <a:lvl8pPr lvl="7" rtl="0">
              <a:lnSpc>
                <a:spcPct val="100000"/>
              </a:lnSpc>
              <a:spcBef>
                <a:spcPts val="0"/>
              </a:spcBef>
              <a:spcAft>
                <a:spcPts val="0"/>
              </a:spcAft>
              <a:buSzPts val="950"/>
              <a:buNone/>
              <a:defRPr sz="1901"/>
            </a:lvl8pPr>
            <a:lvl9pPr lvl="8" rtl="0">
              <a:lnSpc>
                <a:spcPct val="100000"/>
              </a:lnSpc>
              <a:spcBef>
                <a:spcPts val="0"/>
              </a:spcBef>
              <a:spcAft>
                <a:spcPts val="0"/>
              </a:spcAft>
              <a:buSzPts val="950"/>
              <a:buNone/>
              <a:defRPr sz="1901"/>
            </a:lvl9pPr>
          </a:lstStyle>
          <a:p>
            <a:endParaRPr/>
          </a:p>
        </p:txBody>
      </p:sp>
      <p:sp>
        <p:nvSpPr>
          <p:cNvPr id="264" name="Google Shape;264;p23"/>
          <p:cNvSpPr txBox="1">
            <a:spLocks noGrp="1"/>
          </p:cNvSpPr>
          <p:nvPr>
            <p:ph type="subTitle" idx="4"/>
          </p:nvPr>
        </p:nvSpPr>
        <p:spPr>
          <a:xfrm>
            <a:off x="11579201" y="2626589"/>
            <a:ext cx="3606600" cy="88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3200" b="1"/>
            </a:lvl1pPr>
            <a:lvl2pPr lvl="1" rtl="0">
              <a:lnSpc>
                <a:spcPct val="100000"/>
              </a:lnSpc>
              <a:spcBef>
                <a:spcPts val="0"/>
              </a:spcBef>
              <a:spcAft>
                <a:spcPts val="0"/>
              </a:spcAft>
              <a:buSzPts val="1600"/>
              <a:buNone/>
              <a:defRPr sz="3200" b="1"/>
            </a:lvl2pPr>
            <a:lvl3pPr lvl="2" rtl="0">
              <a:lnSpc>
                <a:spcPct val="100000"/>
              </a:lnSpc>
              <a:spcBef>
                <a:spcPts val="0"/>
              </a:spcBef>
              <a:spcAft>
                <a:spcPts val="0"/>
              </a:spcAft>
              <a:buSzPts val="1600"/>
              <a:buNone/>
              <a:defRPr sz="3200" b="1"/>
            </a:lvl3pPr>
            <a:lvl4pPr lvl="3" rtl="0">
              <a:lnSpc>
                <a:spcPct val="100000"/>
              </a:lnSpc>
              <a:spcBef>
                <a:spcPts val="0"/>
              </a:spcBef>
              <a:spcAft>
                <a:spcPts val="0"/>
              </a:spcAft>
              <a:buSzPts val="1600"/>
              <a:buNone/>
              <a:defRPr sz="3200" b="1"/>
            </a:lvl4pPr>
            <a:lvl5pPr lvl="4" rtl="0">
              <a:lnSpc>
                <a:spcPct val="100000"/>
              </a:lnSpc>
              <a:spcBef>
                <a:spcPts val="0"/>
              </a:spcBef>
              <a:spcAft>
                <a:spcPts val="0"/>
              </a:spcAft>
              <a:buSzPts val="1600"/>
              <a:buNone/>
              <a:defRPr sz="3200" b="1"/>
            </a:lvl5pPr>
            <a:lvl6pPr lvl="5" rtl="0">
              <a:lnSpc>
                <a:spcPct val="100000"/>
              </a:lnSpc>
              <a:spcBef>
                <a:spcPts val="0"/>
              </a:spcBef>
              <a:spcAft>
                <a:spcPts val="0"/>
              </a:spcAft>
              <a:buSzPts val="1600"/>
              <a:buNone/>
              <a:defRPr sz="3200" b="1"/>
            </a:lvl6pPr>
            <a:lvl7pPr lvl="6" rtl="0">
              <a:lnSpc>
                <a:spcPct val="100000"/>
              </a:lnSpc>
              <a:spcBef>
                <a:spcPts val="0"/>
              </a:spcBef>
              <a:spcAft>
                <a:spcPts val="0"/>
              </a:spcAft>
              <a:buSzPts val="1600"/>
              <a:buNone/>
              <a:defRPr sz="3200" b="1"/>
            </a:lvl7pPr>
            <a:lvl8pPr lvl="7" rtl="0">
              <a:lnSpc>
                <a:spcPct val="100000"/>
              </a:lnSpc>
              <a:spcBef>
                <a:spcPts val="0"/>
              </a:spcBef>
              <a:spcAft>
                <a:spcPts val="0"/>
              </a:spcAft>
              <a:buSzPts val="1600"/>
              <a:buNone/>
              <a:defRPr sz="3200" b="1"/>
            </a:lvl8pPr>
            <a:lvl9pPr lvl="8" rtl="0">
              <a:lnSpc>
                <a:spcPct val="100000"/>
              </a:lnSpc>
              <a:spcBef>
                <a:spcPts val="0"/>
              </a:spcBef>
              <a:spcAft>
                <a:spcPts val="0"/>
              </a:spcAft>
              <a:buSzPts val="1600"/>
              <a:buNone/>
              <a:defRPr sz="3200" b="1"/>
            </a:lvl9pPr>
          </a:lstStyle>
          <a:p>
            <a:endParaRPr/>
          </a:p>
        </p:txBody>
      </p:sp>
      <p:sp>
        <p:nvSpPr>
          <p:cNvPr id="265" name="Google Shape;265;p23"/>
          <p:cNvSpPr txBox="1">
            <a:spLocks noGrp="1"/>
          </p:cNvSpPr>
          <p:nvPr>
            <p:ph type="subTitle" idx="5"/>
          </p:nvPr>
        </p:nvSpPr>
        <p:spPr>
          <a:xfrm>
            <a:off x="3416750" y="3276089"/>
            <a:ext cx="3606600" cy="115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2201"/>
            </a:lvl1pPr>
            <a:lvl2pPr lvl="1" algn="r" rtl="0">
              <a:lnSpc>
                <a:spcPct val="100000"/>
              </a:lnSpc>
              <a:spcBef>
                <a:spcPts val="0"/>
              </a:spcBef>
              <a:spcAft>
                <a:spcPts val="0"/>
              </a:spcAft>
              <a:buSzPts val="950"/>
              <a:buNone/>
              <a:defRPr sz="1901"/>
            </a:lvl2pPr>
            <a:lvl3pPr lvl="2" algn="r" rtl="0">
              <a:lnSpc>
                <a:spcPct val="100000"/>
              </a:lnSpc>
              <a:spcBef>
                <a:spcPts val="0"/>
              </a:spcBef>
              <a:spcAft>
                <a:spcPts val="0"/>
              </a:spcAft>
              <a:buSzPts val="950"/>
              <a:buNone/>
              <a:defRPr sz="1901"/>
            </a:lvl3pPr>
            <a:lvl4pPr lvl="3" algn="r" rtl="0">
              <a:lnSpc>
                <a:spcPct val="100000"/>
              </a:lnSpc>
              <a:spcBef>
                <a:spcPts val="0"/>
              </a:spcBef>
              <a:spcAft>
                <a:spcPts val="0"/>
              </a:spcAft>
              <a:buSzPts val="950"/>
              <a:buNone/>
              <a:defRPr sz="1901"/>
            </a:lvl4pPr>
            <a:lvl5pPr lvl="4" algn="r" rtl="0">
              <a:lnSpc>
                <a:spcPct val="100000"/>
              </a:lnSpc>
              <a:spcBef>
                <a:spcPts val="0"/>
              </a:spcBef>
              <a:spcAft>
                <a:spcPts val="0"/>
              </a:spcAft>
              <a:buSzPts val="950"/>
              <a:buNone/>
              <a:defRPr sz="1901"/>
            </a:lvl5pPr>
            <a:lvl6pPr lvl="5" algn="r" rtl="0">
              <a:lnSpc>
                <a:spcPct val="100000"/>
              </a:lnSpc>
              <a:spcBef>
                <a:spcPts val="0"/>
              </a:spcBef>
              <a:spcAft>
                <a:spcPts val="0"/>
              </a:spcAft>
              <a:buSzPts val="950"/>
              <a:buNone/>
              <a:defRPr sz="1901"/>
            </a:lvl6pPr>
            <a:lvl7pPr lvl="6" algn="r" rtl="0">
              <a:lnSpc>
                <a:spcPct val="100000"/>
              </a:lnSpc>
              <a:spcBef>
                <a:spcPts val="0"/>
              </a:spcBef>
              <a:spcAft>
                <a:spcPts val="0"/>
              </a:spcAft>
              <a:buSzPts val="950"/>
              <a:buNone/>
              <a:defRPr sz="1901"/>
            </a:lvl7pPr>
            <a:lvl8pPr lvl="7" algn="r" rtl="0">
              <a:lnSpc>
                <a:spcPct val="100000"/>
              </a:lnSpc>
              <a:spcBef>
                <a:spcPts val="0"/>
              </a:spcBef>
              <a:spcAft>
                <a:spcPts val="0"/>
              </a:spcAft>
              <a:buSzPts val="950"/>
              <a:buNone/>
              <a:defRPr sz="1901"/>
            </a:lvl8pPr>
            <a:lvl9pPr lvl="8" algn="r" rtl="0">
              <a:lnSpc>
                <a:spcPct val="100000"/>
              </a:lnSpc>
              <a:spcBef>
                <a:spcPts val="0"/>
              </a:spcBef>
              <a:spcAft>
                <a:spcPts val="0"/>
              </a:spcAft>
              <a:buSzPts val="950"/>
              <a:buNone/>
              <a:defRPr sz="1901"/>
            </a:lvl9pPr>
          </a:lstStyle>
          <a:p>
            <a:endParaRPr/>
          </a:p>
        </p:txBody>
      </p:sp>
      <p:sp>
        <p:nvSpPr>
          <p:cNvPr id="266" name="Google Shape;266;p23"/>
          <p:cNvSpPr txBox="1">
            <a:spLocks noGrp="1"/>
          </p:cNvSpPr>
          <p:nvPr>
            <p:ph type="subTitle" idx="6"/>
          </p:nvPr>
        </p:nvSpPr>
        <p:spPr>
          <a:xfrm>
            <a:off x="3416501" y="2626589"/>
            <a:ext cx="3606600" cy="882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3200" b="1"/>
            </a:lvl1pPr>
            <a:lvl2pPr lvl="1" algn="r" rtl="0">
              <a:lnSpc>
                <a:spcPct val="100000"/>
              </a:lnSpc>
              <a:spcBef>
                <a:spcPts val="0"/>
              </a:spcBef>
              <a:spcAft>
                <a:spcPts val="0"/>
              </a:spcAft>
              <a:buSzPts val="1600"/>
              <a:buNone/>
              <a:defRPr sz="3200" b="1"/>
            </a:lvl2pPr>
            <a:lvl3pPr lvl="2" algn="r" rtl="0">
              <a:lnSpc>
                <a:spcPct val="100000"/>
              </a:lnSpc>
              <a:spcBef>
                <a:spcPts val="0"/>
              </a:spcBef>
              <a:spcAft>
                <a:spcPts val="0"/>
              </a:spcAft>
              <a:buSzPts val="1600"/>
              <a:buNone/>
              <a:defRPr sz="3200" b="1"/>
            </a:lvl3pPr>
            <a:lvl4pPr lvl="3" algn="r" rtl="0">
              <a:lnSpc>
                <a:spcPct val="100000"/>
              </a:lnSpc>
              <a:spcBef>
                <a:spcPts val="0"/>
              </a:spcBef>
              <a:spcAft>
                <a:spcPts val="0"/>
              </a:spcAft>
              <a:buSzPts val="1600"/>
              <a:buNone/>
              <a:defRPr sz="3200" b="1"/>
            </a:lvl4pPr>
            <a:lvl5pPr lvl="4" algn="r" rtl="0">
              <a:lnSpc>
                <a:spcPct val="100000"/>
              </a:lnSpc>
              <a:spcBef>
                <a:spcPts val="0"/>
              </a:spcBef>
              <a:spcAft>
                <a:spcPts val="0"/>
              </a:spcAft>
              <a:buSzPts val="1600"/>
              <a:buNone/>
              <a:defRPr sz="3200" b="1"/>
            </a:lvl5pPr>
            <a:lvl6pPr lvl="5" algn="r" rtl="0">
              <a:lnSpc>
                <a:spcPct val="100000"/>
              </a:lnSpc>
              <a:spcBef>
                <a:spcPts val="0"/>
              </a:spcBef>
              <a:spcAft>
                <a:spcPts val="0"/>
              </a:spcAft>
              <a:buSzPts val="1600"/>
              <a:buNone/>
              <a:defRPr sz="3200" b="1"/>
            </a:lvl6pPr>
            <a:lvl7pPr lvl="6" algn="r" rtl="0">
              <a:lnSpc>
                <a:spcPct val="100000"/>
              </a:lnSpc>
              <a:spcBef>
                <a:spcPts val="0"/>
              </a:spcBef>
              <a:spcAft>
                <a:spcPts val="0"/>
              </a:spcAft>
              <a:buSzPts val="1600"/>
              <a:buNone/>
              <a:defRPr sz="3200" b="1"/>
            </a:lvl7pPr>
            <a:lvl8pPr lvl="7" algn="r" rtl="0">
              <a:lnSpc>
                <a:spcPct val="100000"/>
              </a:lnSpc>
              <a:spcBef>
                <a:spcPts val="0"/>
              </a:spcBef>
              <a:spcAft>
                <a:spcPts val="0"/>
              </a:spcAft>
              <a:buSzPts val="1600"/>
              <a:buNone/>
              <a:defRPr sz="3200" b="1"/>
            </a:lvl8pPr>
            <a:lvl9pPr lvl="8" algn="r" rtl="0">
              <a:lnSpc>
                <a:spcPct val="100000"/>
              </a:lnSpc>
              <a:spcBef>
                <a:spcPts val="0"/>
              </a:spcBef>
              <a:spcAft>
                <a:spcPts val="0"/>
              </a:spcAft>
              <a:buSzPts val="1600"/>
              <a:buNone/>
              <a:defRPr sz="3200" b="1"/>
            </a:lvl9pPr>
          </a:lstStyle>
          <a:p>
            <a:endParaRPr/>
          </a:p>
        </p:txBody>
      </p:sp>
    </p:spTree>
    <p:extLst>
      <p:ext uri="{BB962C8B-B14F-4D97-AF65-F5344CB8AC3E}">
        <p14:creationId xmlns:p14="http://schemas.microsoft.com/office/powerpoint/2010/main" val="32996734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slide">
  <p:cSld name="Thanks slide">
    <p:spTree>
      <p:nvGrpSpPr>
        <p:cNvPr id="1" name="Shape 267"/>
        <p:cNvGrpSpPr/>
        <p:nvPr/>
      </p:nvGrpSpPr>
      <p:grpSpPr>
        <a:xfrm>
          <a:off x="0" y="0"/>
          <a:ext cx="0" cy="0"/>
          <a:chOff x="0" y="0"/>
          <a:chExt cx="0" cy="0"/>
        </a:xfrm>
      </p:grpSpPr>
      <p:grpSp>
        <p:nvGrpSpPr>
          <p:cNvPr id="268" name="Google Shape;268;p24"/>
          <p:cNvGrpSpPr/>
          <p:nvPr/>
        </p:nvGrpSpPr>
        <p:grpSpPr>
          <a:xfrm>
            <a:off x="584758" y="-42051"/>
            <a:ext cx="17894759" cy="10329317"/>
            <a:chOff x="292378" y="-21025"/>
            <a:chExt cx="8947379" cy="5164658"/>
          </a:xfrm>
        </p:grpSpPr>
        <p:sp>
          <p:nvSpPr>
            <p:cNvPr id="269" name="Google Shape;269;p24"/>
            <p:cNvSpPr/>
            <p:nvPr/>
          </p:nvSpPr>
          <p:spPr>
            <a:xfrm>
              <a:off x="3531875" y="-21025"/>
              <a:ext cx="5667221" cy="5164654"/>
            </a:xfrm>
            <a:custGeom>
              <a:avLst/>
              <a:gdLst/>
              <a:ahLst/>
              <a:cxnLst/>
              <a:rect l="l" t="t" r="r" b="b"/>
              <a:pathLst>
                <a:path w="173668" h="159526" extrusionOk="0">
                  <a:moveTo>
                    <a:pt x="74978" y="0"/>
                  </a:moveTo>
                  <a:lnTo>
                    <a:pt x="1" y="93821"/>
                  </a:lnTo>
                  <a:lnTo>
                    <a:pt x="1" y="100750"/>
                  </a:lnTo>
                  <a:lnTo>
                    <a:pt x="89966" y="159525"/>
                  </a:lnTo>
                  <a:lnTo>
                    <a:pt x="128070" y="159525"/>
                  </a:lnTo>
                  <a:lnTo>
                    <a:pt x="173667" y="159492"/>
                  </a:lnTo>
                  <a:lnTo>
                    <a:pt x="123683" y="159492"/>
                  </a:lnTo>
                  <a:lnTo>
                    <a:pt x="67" y="97044"/>
                  </a:lnTo>
                  <a:lnTo>
                    <a:pt x="88404" y="0"/>
                  </a:lnTo>
                  <a:close/>
                </a:path>
              </a:pathLst>
            </a:custGeom>
            <a:solidFill>
              <a:srgbClr val="F5EB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 name="Google Shape;270;p24"/>
            <p:cNvSpPr/>
            <p:nvPr/>
          </p:nvSpPr>
          <p:spPr>
            <a:xfrm>
              <a:off x="3534061" y="-21025"/>
              <a:ext cx="5665035" cy="5163554"/>
            </a:xfrm>
            <a:custGeom>
              <a:avLst/>
              <a:gdLst/>
              <a:ahLst/>
              <a:cxnLst/>
              <a:rect l="l" t="t" r="r" b="b"/>
              <a:pathLst>
                <a:path w="173601" h="159492" extrusionOk="0">
                  <a:moveTo>
                    <a:pt x="88337" y="0"/>
                  </a:moveTo>
                  <a:lnTo>
                    <a:pt x="0" y="97044"/>
                  </a:lnTo>
                  <a:lnTo>
                    <a:pt x="123616" y="159492"/>
                  </a:lnTo>
                  <a:lnTo>
                    <a:pt x="173600" y="159492"/>
                  </a:lnTo>
                  <a:lnTo>
                    <a:pt x="173600" y="159309"/>
                  </a:lnTo>
                  <a:lnTo>
                    <a:pt x="173600" y="0"/>
                  </a:lnTo>
                  <a:close/>
                </a:path>
              </a:pathLst>
            </a:custGeom>
            <a:solidFill>
              <a:srgbClr val="F5EB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 name="Google Shape;271;p24"/>
            <p:cNvSpPr/>
            <p:nvPr/>
          </p:nvSpPr>
          <p:spPr>
            <a:xfrm>
              <a:off x="3531875" y="-21025"/>
              <a:ext cx="5667221" cy="5164654"/>
            </a:xfrm>
            <a:custGeom>
              <a:avLst/>
              <a:gdLst/>
              <a:ahLst/>
              <a:cxnLst/>
              <a:rect l="l" t="t" r="r" b="b"/>
              <a:pathLst>
                <a:path w="173668" h="159526" extrusionOk="0">
                  <a:moveTo>
                    <a:pt x="74978" y="0"/>
                  </a:moveTo>
                  <a:lnTo>
                    <a:pt x="1" y="93821"/>
                  </a:lnTo>
                  <a:lnTo>
                    <a:pt x="1" y="100750"/>
                  </a:lnTo>
                  <a:lnTo>
                    <a:pt x="89966" y="159525"/>
                  </a:lnTo>
                  <a:lnTo>
                    <a:pt x="128070" y="159525"/>
                  </a:lnTo>
                  <a:lnTo>
                    <a:pt x="173667" y="159492"/>
                  </a:lnTo>
                  <a:lnTo>
                    <a:pt x="173667" y="159309"/>
                  </a:lnTo>
                  <a:lnTo>
                    <a:pt x="173667" y="0"/>
                  </a:lnTo>
                  <a:close/>
                </a:path>
              </a:pathLst>
            </a:custGeom>
            <a:solidFill>
              <a:srgbClr val="FFFFFF">
                <a:alpha val="3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 name="Google Shape;272;p24"/>
            <p:cNvSpPr/>
            <p:nvPr/>
          </p:nvSpPr>
          <p:spPr>
            <a:xfrm>
              <a:off x="3574723" y="-21025"/>
              <a:ext cx="5665035" cy="5163554"/>
            </a:xfrm>
            <a:custGeom>
              <a:avLst/>
              <a:gdLst/>
              <a:ahLst/>
              <a:cxnLst/>
              <a:rect l="l" t="t" r="r" b="b"/>
              <a:pathLst>
                <a:path w="173601" h="159492" extrusionOk="0">
                  <a:moveTo>
                    <a:pt x="88338" y="0"/>
                  </a:moveTo>
                  <a:lnTo>
                    <a:pt x="0" y="97044"/>
                  </a:lnTo>
                  <a:lnTo>
                    <a:pt x="123616" y="159492"/>
                  </a:lnTo>
                  <a:lnTo>
                    <a:pt x="173601" y="159492"/>
                  </a:lnTo>
                  <a:lnTo>
                    <a:pt x="173601" y="159309"/>
                  </a:lnTo>
                  <a:lnTo>
                    <a:pt x="173601" y="0"/>
                  </a:lnTo>
                  <a:close/>
                </a:path>
              </a:pathLst>
            </a:custGeom>
            <a:solidFill>
              <a:srgbClr val="FFFFFF">
                <a:alpha val="3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 name="Google Shape;273;p24"/>
            <p:cNvSpPr/>
            <p:nvPr/>
          </p:nvSpPr>
          <p:spPr>
            <a:xfrm>
              <a:off x="4182331" y="2176031"/>
              <a:ext cx="384442" cy="384442"/>
            </a:xfrm>
            <a:custGeom>
              <a:avLst/>
              <a:gdLst/>
              <a:ahLst/>
              <a:cxnLst/>
              <a:rect l="l" t="t" r="r" b="b"/>
              <a:pathLst>
                <a:path w="11982" h="11982" extrusionOk="0">
                  <a:moveTo>
                    <a:pt x="5999" y="0"/>
                  </a:moveTo>
                  <a:lnTo>
                    <a:pt x="3872" y="3872"/>
                  </a:lnTo>
                  <a:lnTo>
                    <a:pt x="1" y="5999"/>
                  </a:lnTo>
                  <a:lnTo>
                    <a:pt x="3872" y="8110"/>
                  </a:lnTo>
                  <a:lnTo>
                    <a:pt x="5999" y="11981"/>
                  </a:lnTo>
                  <a:lnTo>
                    <a:pt x="8110" y="8110"/>
                  </a:lnTo>
                  <a:lnTo>
                    <a:pt x="11982" y="5999"/>
                  </a:lnTo>
                  <a:lnTo>
                    <a:pt x="8110" y="3872"/>
                  </a:lnTo>
                  <a:lnTo>
                    <a:pt x="5999"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 name="Google Shape;274;p24"/>
            <p:cNvSpPr/>
            <p:nvPr/>
          </p:nvSpPr>
          <p:spPr>
            <a:xfrm>
              <a:off x="5860216" y="4458494"/>
              <a:ext cx="384442" cy="384442"/>
            </a:xfrm>
            <a:custGeom>
              <a:avLst/>
              <a:gdLst/>
              <a:ahLst/>
              <a:cxnLst/>
              <a:rect l="l" t="t" r="r" b="b"/>
              <a:pathLst>
                <a:path w="11982" h="11982" extrusionOk="0">
                  <a:moveTo>
                    <a:pt x="5999" y="1"/>
                  </a:moveTo>
                  <a:lnTo>
                    <a:pt x="3872" y="3873"/>
                  </a:lnTo>
                  <a:lnTo>
                    <a:pt x="0" y="5983"/>
                  </a:lnTo>
                  <a:lnTo>
                    <a:pt x="3872" y="8110"/>
                  </a:lnTo>
                  <a:lnTo>
                    <a:pt x="5999" y="11982"/>
                  </a:lnTo>
                  <a:lnTo>
                    <a:pt x="8109" y="8110"/>
                  </a:lnTo>
                  <a:lnTo>
                    <a:pt x="11981" y="5983"/>
                  </a:lnTo>
                  <a:lnTo>
                    <a:pt x="8109" y="3873"/>
                  </a:lnTo>
                  <a:lnTo>
                    <a:pt x="5999"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 name="Google Shape;275;p24"/>
            <p:cNvSpPr/>
            <p:nvPr/>
          </p:nvSpPr>
          <p:spPr>
            <a:xfrm>
              <a:off x="5192688" y="1053730"/>
              <a:ext cx="384442" cy="384442"/>
            </a:xfrm>
            <a:custGeom>
              <a:avLst/>
              <a:gdLst/>
              <a:ahLst/>
              <a:cxnLst/>
              <a:rect l="l" t="t" r="r" b="b"/>
              <a:pathLst>
                <a:path w="11982" h="11982" extrusionOk="0">
                  <a:moveTo>
                    <a:pt x="5982" y="0"/>
                  </a:moveTo>
                  <a:lnTo>
                    <a:pt x="3872" y="3872"/>
                  </a:lnTo>
                  <a:lnTo>
                    <a:pt x="0" y="5982"/>
                  </a:lnTo>
                  <a:lnTo>
                    <a:pt x="3872" y="8109"/>
                  </a:lnTo>
                  <a:lnTo>
                    <a:pt x="5982" y="11981"/>
                  </a:lnTo>
                  <a:lnTo>
                    <a:pt x="8109" y="8109"/>
                  </a:lnTo>
                  <a:lnTo>
                    <a:pt x="11981" y="5982"/>
                  </a:lnTo>
                  <a:lnTo>
                    <a:pt x="8109" y="3872"/>
                  </a:lnTo>
                  <a:lnTo>
                    <a:pt x="5982"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 name="Google Shape;276;p24"/>
            <p:cNvSpPr/>
            <p:nvPr/>
          </p:nvSpPr>
          <p:spPr>
            <a:xfrm>
              <a:off x="3990399" y="3912022"/>
              <a:ext cx="384442" cy="384442"/>
            </a:xfrm>
            <a:custGeom>
              <a:avLst/>
              <a:gdLst/>
              <a:ahLst/>
              <a:cxnLst/>
              <a:rect l="l" t="t" r="r" b="b"/>
              <a:pathLst>
                <a:path w="11982" h="11982" extrusionOk="0">
                  <a:moveTo>
                    <a:pt x="5983" y="0"/>
                  </a:moveTo>
                  <a:lnTo>
                    <a:pt x="3872" y="3872"/>
                  </a:lnTo>
                  <a:lnTo>
                    <a:pt x="0" y="5982"/>
                  </a:lnTo>
                  <a:lnTo>
                    <a:pt x="3872" y="8109"/>
                  </a:lnTo>
                  <a:lnTo>
                    <a:pt x="5983" y="11981"/>
                  </a:lnTo>
                  <a:lnTo>
                    <a:pt x="8110" y="8109"/>
                  </a:lnTo>
                  <a:lnTo>
                    <a:pt x="11981" y="5982"/>
                  </a:lnTo>
                  <a:lnTo>
                    <a:pt x="8110" y="3872"/>
                  </a:lnTo>
                  <a:lnTo>
                    <a:pt x="5983"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 name="Google Shape;277;p24"/>
            <p:cNvSpPr/>
            <p:nvPr/>
          </p:nvSpPr>
          <p:spPr>
            <a:xfrm>
              <a:off x="4572613" y="3814965"/>
              <a:ext cx="238359" cy="238359"/>
            </a:xfrm>
            <a:custGeom>
              <a:avLst/>
              <a:gdLst/>
              <a:ahLst/>
              <a:cxnLst/>
              <a:rect l="l" t="t" r="r" b="b"/>
              <a:pathLst>
                <a:path w="7429" h="7429" extrusionOk="0">
                  <a:moveTo>
                    <a:pt x="3706" y="1"/>
                  </a:moveTo>
                  <a:lnTo>
                    <a:pt x="2393" y="2410"/>
                  </a:lnTo>
                  <a:lnTo>
                    <a:pt x="0" y="3723"/>
                  </a:lnTo>
                  <a:lnTo>
                    <a:pt x="2393" y="5036"/>
                  </a:lnTo>
                  <a:lnTo>
                    <a:pt x="3706" y="7429"/>
                  </a:lnTo>
                  <a:lnTo>
                    <a:pt x="5019" y="5036"/>
                  </a:lnTo>
                  <a:lnTo>
                    <a:pt x="7428" y="3723"/>
                  </a:lnTo>
                  <a:lnTo>
                    <a:pt x="5019" y="2410"/>
                  </a:lnTo>
                  <a:lnTo>
                    <a:pt x="3706"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 name="Google Shape;278;p24"/>
            <p:cNvSpPr/>
            <p:nvPr/>
          </p:nvSpPr>
          <p:spPr>
            <a:xfrm>
              <a:off x="5381412" y="4127409"/>
              <a:ext cx="238359" cy="238359"/>
            </a:xfrm>
            <a:custGeom>
              <a:avLst/>
              <a:gdLst/>
              <a:ahLst/>
              <a:cxnLst/>
              <a:rect l="l" t="t" r="r" b="b"/>
              <a:pathLst>
                <a:path w="7429" h="7429" extrusionOk="0">
                  <a:moveTo>
                    <a:pt x="3723" y="0"/>
                  </a:moveTo>
                  <a:lnTo>
                    <a:pt x="2410" y="2410"/>
                  </a:lnTo>
                  <a:lnTo>
                    <a:pt x="1" y="3723"/>
                  </a:lnTo>
                  <a:lnTo>
                    <a:pt x="2410" y="5035"/>
                  </a:lnTo>
                  <a:lnTo>
                    <a:pt x="3723" y="7428"/>
                  </a:lnTo>
                  <a:lnTo>
                    <a:pt x="5036" y="5035"/>
                  </a:lnTo>
                  <a:lnTo>
                    <a:pt x="7429" y="3723"/>
                  </a:lnTo>
                  <a:lnTo>
                    <a:pt x="5036" y="2410"/>
                  </a:lnTo>
                  <a:lnTo>
                    <a:pt x="3723"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 name="Google Shape;279;p24"/>
            <p:cNvSpPr/>
            <p:nvPr/>
          </p:nvSpPr>
          <p:spPr>
            <a:xfrm>
              <a:off x="4691520" y="1890250"/>
              <a:ext cx="238327" cy="238359"/>
            </a:xfrm>
            <a:custGeom>
              <a:avLst/>
              <a:gdLst/>
              <a:ahLst/>
              <a:cxnLst/>
              <a:rect l="l" t="t" r="r" b="b"/>
              <a:pathLst>
                <a:path w="7428" h="7429" extrusionOk="0">
                  <a:moveTo>
                    <a:pt x="3722" y="1"/>
                  </a:moveTo>
                  <a:lnTo>
                    <a:pt x="2410" y="2410"/>
                  </a:lnTo>
                  <a:lnTo>
                    <a:pt x="0" y="3723"/>
                  </a:lnTo>
                  <a:lnTo>
                    <a:pt x="2410" y="5036"/>
                  </a:lnTo>
                  <a:lnTo>
                    <a:pt x="3722" y="7429"/>
                  </a:lnTo>
                  <a:lnTo>
                    <a:pt x="5035" y="5036"/>
                  </a:lnTo>
                  <a:lnTo>
                    <a:pt x="7428" y="3723"/>
                  </a:lnTo>
                  <a:lnTo>
                    <a:pt x="5035" y="2410"/>
                  </a:lnTo>
                  <a:lnTo>
                    <a:pt x="3722"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 name="Google Shape;280;p24"/>
            <p:cNvSpPr/>
            <p:nvPr/>
          </p:nvSpPr>
          <p:spPr>
            <a:xfrm>
              <a:off x="4527277" y="1230743"/>
              <a:ext cx="238359" cy="238359"/>
            </a:xfrm>
            <a:custGeom>
              <a:avLst/>
              <a:gdLst/>
              <a:ahLst/>
              <a:cxnLst/>
              <a:rect l="l" t="t" r="r" b="b"/>
              <a:pathLst>
                <a:path w="7429" h="7429" extrusionOk="0">
                  <a:moveTo>
                    <a:pt x="3707" y="0"/>
                  </a:moveTo>
                  <a:lnTo>
                    <a:pt x="2394" y="2393"/>
                  </a:lnTo>
                  <a:lnTo>
                    <a:pt x="1" y="3706"/>
                  </a:lnTo>
                  <a:lnTo>
                    <a:pt x="2394" y="5019"/>
                  </a:lnTo>
                  <a:lnTo>
                    <a:pt x="3707" y="7428"/>
                  </a:lnTo>
                  <a:lnTo>
                    <a:pt x="5019" y="5019"/>
                  </a:lnTo>
                  <a:lnTo>
                    <a:pt x="7429" y="3706"/>
                  </a:lnTo>
                  <a:lnTo>
                    <a:pt x="5019" y="2393"/>
                  </a:lnTo>
                  <a:lnTo>
                    <a:pt x="3707"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 name="Google Shape;281;p24"/>
            <p:cNvSpPr/>
            <p:nvPr/>
          </p:nvSpPr>
          <p:spPr>
            <a:xfrm>
              <a:off x="5456074" y="340352"/>
              <a:ext cx="238359" cy="238359"/>
            </a:xfrm>
            <a:custGeom>
              <a:avLst/>
              <a:gdLst/>
              <a:ahLst/>
              <a:cxnLst/>
              <a:rect l="l" t="t" r="r" b="b"/>
              <a:pathLst>
                <a:path w="7429" h="7429" extrusionOk="0">
                  <a:moveTo>
                    <a:pt x="3706" y="0"/>
                  </a:moveTo>
                  <a:lnTo>
                    <a:pt x="2393" y="2393"/>
                  </a:lnTo>
                  <a:lnTo>
                    <a:pt x="0" y="3706"/>
                  </a:lnTo>
                  <a:lnTo>
                    <a:pt x="2393" y="5019"/>
                  </a:lnTo>
                  <a:lnTo>
                    <a:pt x="3706" y="7428"/>
                  </a:lnTo>
                  <a:lnTo>
                    <a:pt x="5019" y="5019"/>
                  </a:lnTo>
                  <a:lnTo>
                    <a:pt x="7428" y="3706"/>
                  </a:lnTo>
                  <a:lnTo>
                    <a:pt x="5019" y="2393"/>
                  </a:lnTo>
                  <a:lnTo>
                    <a:pt x="3706"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 name="Google Shape;282;p24"/>
            <p:cNvSpPr/>
            <p:nvPr/>
          </p:nvSpPr>
          <p:spPr>
            <a:xfrm>
              <a:off x="7002763" y="4625368"/>
              <a:ext cx="238359" cy="238359"/>
            </a:xfrm>
            <a:custGeom>
              <a:avLst/>
              <a:gdLst/>
              <a:ahLst/>
              <a:cxnLst/>
              <a:rect l="l" t="t" r="r" b="b"/>
              <a:pathLst>
                <a:path w="7429" h="7429" extrusionOk="0">
                  <a:moveTo>
                    <a:pt x="3723" y="1"/>
                  </a:moveTo>
                  <a:lnTo>
                    <a:pt x="2410" y="2394"/>
                  </a:lnTo>
                  <a:lnTo>
                    <a:pt x="1" y="3707"/>
                  </a:lnTo>
                  <a:lnTo>
                    <a:pt x="2410" y="5019"/>
                  </a:lnTo>
                  <a:lnTo>
                    <a:pt x="3723" y="7429"/>
                  </a:lnTo>
                  <a:lnTo>
                    <a:pt x="5036" y="5019"/>
                  </a:lnTo>
                  <a:lnTo>
                    <a:pt x="7429" y="3707"/>
                  </a:lnTo>
                  <a:lnTo>
                    <a:pt x="5036" y="2394"/>
                  </a:lnTo>
                  <a:lnTo>
                    <a:pt x="3723"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 name="Google Shape;283;p24"/>
            <p:cNvSpPr/>
            <p:nvPr/>
          </p:nvSpPr>
          <p:spPr>
            <a:xfrm>
              <a:off x="292378" y="1635555"/>
              <a:ext cx="3093443" cy="3508078"/>
            </a:xfrm>
            <a:custGeom>
              <a:avLst/>
              <a:gdLst/>
              <a:ahLst/>
              <a:cxnLst/>
              <a:rect l="l" t="t" r="r" b="b"/>
              <a:pathLst>
                <a:path w="96414" h="109337" extrusionOk="0">
                  <a:moveTo>
                    <a:pt x="27751" y="3119"/>
                  </a:moveTo>
                  <a:cubicBezTo>
                    <a:pt x="32304" y="3119"/>
                    <a:pt x="33285" y="3767"/>
                    <a:pt x="33285" y="3767"/>
                  </a:cubicBezTo>
                  <a:cubicBezTo>
                    <a:pt x="37289" y="4282"/>
                    <a:pt x="38918" y="7356"/>
                    <a:pt x="36891" y="10630"/>
                  </a:cubicBezTo>
                  <a:lnTo>
                    <a:pt x="35212" y="12109"/>
                  </a:lnTo>
                  <a:cubicBezTo>
                    <a:pt x="32811" y="10488"/>
                    <a:pt x="30032" y="9673"/>
                    <a:pt x="27256" y="9673"/>
                  </a:cubicBezTo>
                  <a:cubicBezTo>
                    <a:pt x="24594" y="9673"/>
                    <a:pt x="21934" y="10422"/>
                    <a:pt x="19609" y="11926"/>
                  </a:cubicBezTo>
                  <a:lnTo>
                    <a:pt x="18180" y="10630"/>
                  </a:lnTo>
                  <a:cubicBezTo>
                    <a:pt x="16152" y="7356"/>
                    <a:pt x="17781" y="4299"/>
                    <a:pt x="21802" y="3800"/>
                  </a:cubicBezTo>
                  <a:cubicBezTo>
                    <a:pt x="21802" y="3800"/>
                    <a:pt x="23181" y="3119"/>
                    <a:pt x="27751" y="3119"/>
                  </a:cubicBezTo>
                  <a:close/>
                  <a:moveTo>
                    <a:pt x="13607" y="11187"/>
                  </a:moveTo>
                  <a:cubicBezTo>
                    <a:pt x="14313" y="11187"/>
                    <a:pt x="15132" y="11424"/>
                    <a:pt x="16086" y="11976"/>
                  </a:cubicBezTo>
                  <a:cubicBezTo>
                    <a:pt x="16717" y="12358"/>
                    <a:pt x="17282" y="12807"/>
                    <a:pt x="17781" y="13322"/>
                  </a:cubicBezTo>
                  <a:cubicBezTo>
                    <a:pt x="16003" y="14934"/>
                    <a:pt x="14673" y="16961"/>
                    <a:pt x="13892" y="19204"/>
                  </a:cubicBezTo>
                  <a:cubicBezTo>
                    <a:pt x="13327" y="19055"/>
                    <a:pt x="12796" y="18822"/>
                    <a:pt x="12297" y="18540"/>
                  </a:cubicBezTo>
                  <a:cubicBezTo>
                    <a:pt x="9539" y="16945"/>
                    <a:pt x="9622" y="15034"/>
                    <a:pt x="10652" y="13222"/>
                  </a:cubicBezTo>
                  <a:cubicBezTo>
                    <a:pt x="11337" y="12037"/>
                    <a:pt x="12271" y="11187"/>
                    <a:pt x="13607" y="11187"/>
                  </a:cubicBezTo>
                  <a:close/>
                  <a:moveTo>
                    <a:pt x="41463" y="11187"/>
                  </a:moveTo>
                  <a:cubicBezTo>
                    <a:pt x="42797" y="11187"/>
                    <a:pt x="43728" y="12037"/>
                    <a:pt x="44402" y="13222"/>
                  </a:cubicBezTo>
                  <a:cubicBezTo>
                    <a:pt x="45465" y="15034"/>
                    <a:pt x="45531" y="16945"/>
                    <a:pt x="42773" y="18540"/>
                  </a:cubicBezTo>
                  <a:cubicBezTo>
                    <a:pt x="42108" y="18905"/>
                    <a:pt x="41410" y="19171"/>
                    <a:pt x="40679" y="19354"/>
                  </a:cubicBezTo>
                  <a:cubicBezTo>
                    <a:pt x="39948" y="17161"/>
                    <a:pt x="38702" y="15200"/>
                    <a:pt x="37040" y="13604"/>
                  </a:cubicBezTo>
                  <a:cubicBezTo>
                    <a:pt x="37605" y="12973"/>
                    <a:pt x="38253" y="12425"/>
                    <a:pt x="38984" y="11976"/>
                  </a:cubicBezTo>
                  <a:cubicBezTo>
                    <a:pt x="39938" y="11424"/>
                    <a:pt x="40757" y="11187"/>
                    <a:pt x="41463" y="11187"/>
                  </a:cubicBezTo>
                  <a:close/>
                  <a:moveTo>
                    <a:pt x="41394" y="24389"/>
                  </a:moveTo>
                  <a:lnTo>
                    <a:pt x="41460" y="24406"/>
                  </a:lnTo>
                  <a:cubicBezTo>
                    <a:pt x="41527" y="26400"/>
                    <a:pt x="41493" y="28975"/>
                    <a:pt x="41477" y="31734"/>
                  </a:cubicBezTo>
                  <a:cubicBezTo>
                    <a:pt x="40845" y="31401"/>
                    <a:pt x="40247" y="31036"/>
                    <a:pt x="39666" y="30637"/>
                  </a:cubicBezTo>
                  <a:cubicBezTo>
                    <a:pt x="40712" y="28709"/>
                    <a:pt x="41311" y="26582"/>
                    <a:pt x="41394" y="24389"/>
                  </a:cubicBezTo>
                  <a:close/>
                  <a:moveTo>
                    <a:pt x="42042" y="24522"/>
                  </a:moveTo>
                  <a:cubicBezTo>
                    <a:pt x="42923" y="24688"/>
                    <a:pt x="43986" y="24888"/>
                    <a:pt x="45332" y="25054"/>
                  </a:cubicBezTo>
                  <a:cubicBezTo>
                    <a:pt x="46096" y="25153"/>
                    <a:pt x="46828" y="25203"/>
                    <a:pt x="47559" y="25220"/>
                  </a:cubicBezTo>
                  <a:cubicBezTo>
                    <a:pt x="47509" y="26034"/>
                    <a:pt x="47326" y="26832"/>
                    <a:pt x="46994" y="27580"/>
                  </a:cubicBezTo>
                  <a:cubicBezTo>
                    <a:pt x="46994" y="27580"/>
                    <a:pt x="46911" y="28842"/>
                    <a:pt x="45216" y="32016"/>
                  </a:cubicBezTo>
                  <a:lnTo>
                    <a:pt x="42042" y="24522"/>
                  </a:lnTo>
                  <a:close/>
                  <a:moveTo>
                    <a:pt x="57586" y="23983"/>
                  </a:moveTo>
                  <a:cubicBezTo>
                    <a:pt x="58516" y="23983"/>
                    <a:pt x="59424" y="24335"/>
                    <a:pt x="59988" y="25070"/>
                  </a:cubicBezTo>
                  <a:cubicBezTo>
                    <a:pt x="56731" y="25303"/>
                    <a:pt x="54206" y="28012"/>
                    <a:pt x="54189" y="31269"/>
                  </a:cubicBezTo>
                  <a:lnTo>
                    <a:pt x="54189" y="32050"/>
                  </a:lnTo>
                  <a:cubicBezTo>
                    <a:pt x="51131" y="32099"/>
                    <a:pt x="49918" y="32581"/>
                    <a:pt x="48290" y="32847"/>
                  </a:cubicBezTo>
                  <a:cubicBezTo>
                    <a:pt x="49437" y="30421"/>
                    <a:pt x="50168" y="27812"/>
                    <a:pt x="50417" y="25137"/>
                  </a:cubicBezTo>
                  <a:cubicBezTo>
                    <a:pt x="53225" y="24904"/>
                    <a:pt x="55535" y="24323"/>
                    <a:pt x="56848" y="24057"/>
                  </a:cubicBezTo>
                  <a:cubicBezTo>
                    <a:pt x="57091" y="24008"/>
                    <a:pt x="57339" y="23983"/>
                    <a:pt x="57586" y="23983"/>
                  </a:cubicBezTo>
                  <a:close/>
                  <a:moveTo>
                    <a:pt x="33434" y="36669"/>
                  </a:moveTo>
                  <a:cubicBezTo>
                    <a:pt x="33733" y="37500"/>
                    <a:pt x="34215" y="38281"/>
                    <a:pt x="34847" y="38912"/>
                  </a:cubicBezTo>
                  <a:cubicBezTo>
                    <a:pt x="34315" y="38447"/>
                    <a:pt x="33866" y="37866"/>
                    <a:pt x="33550" y="37234"/>
                  </a:cubicBezTo>
                  <a:lnTo>
                    <a:pt x="33434" y="36669"/>
                  </a:lnTo>
                  <a:close/>
                  <a:moveTo>
                    <a:pt x="11946" y="21029"/>
                  </a:moveTo>
                  <a:cubicBezTo>
                    <a:pt x="12018" y="21029"/>
                    <a:pt x="12091" y="21030"/>
                    <a:pt x="12164" y="21032"/>
                  </a:cubicBezTo>
                  <a:lnTo>
                    <a:pt x="13327" y="21415"/>
                  </a:lnTo>
                  <a:cubicBezTo>
                    <a:pt x="12214" y="27845"/>
                    <a:pt x="15637" y="34193"/>
                    <a:pt x="21619" y="36802"/>
                  </a:cubicBezTo>
                  <a:lnTo>
                    <a:pt x="21520" y="37234"/>
                  </a:lnTo>
                  <a:cubicBezTo>
                    <a:pt x="20587" y="38980"/>
                    <a:pt x="19213" y="39858"/>
                    <a:pt x="17768" y="39858"/>
                  </a:cubicBezTo>
                  <a:cubicBezTo>
                    <a:pt x="16408" y="39858"/>
                    <a:pt x="14986" y="39080"/>
                    <a:pt x="13809" y="37517"/>
                  </a:cubicBezTo>
                  <a:cubicBezTo>
                    <a:pt x="13809" y="37517"/>
                    <a:pt x="12513" y="36653"/>
                    <a:pt x="10236" y="32714"/>
                  </a:cubicBezTo>
                  <a:cubicBezTo>
                    <a:pt x="7960" y="28759"/>
                    <a:pt x="8043" y="27596"/>
                    <a:pt x="8043" y="27596"/>
                  </a:cubicBezTo>
                  <a:cubicBezTo>
                    <a:pt x="6495" y="23929"/>
                    <a:pt x="8255" y="21029"/>
                    <a:pt x="11946" y="21029"/>
                  </a:cubicBezTo>
                  <a:close/>
                  <a:moveTo>
                    <a:pt x="31241" y="37400"/>
                  </a:moveTo>
                  <a:cubicBezTo>
                    <a:pt x="31291" y="37716"/>
                    <a:pt x="31324" y="38048"/>
                    <a:pt x="31324" y="38364"/>
                  </a:cubicBezTo>
                  <a:cubicBezTo>
                    <a:pt x="31324" y="41555"/>
                    <a:pt x="29629" y="42452"/>
                    <a:pt x="27535" y="42452"/>
                  </a:cubicBezTo>
                  <a:cubicBezTo>
                    <a:pt x="25441" y="42452"/>
                    <a:pt x="23746" y="41555"/>
                    <a:pt x="23746" y="38364"/>
                  </a:cubicBezTo>
                  <a:cubicBezTo>
                    <a:pt x="23746" y="38098"/>
                    <a:pt x="23763" y="37816"/>
                    <a:pt x="23796" y="37533"/>
                  </a:cubicBezTo>
                  <a:cubicBezTo>
                    <a:pt x="24934" y="37825"/>
                    <a:pt x="26096" y="37968"/>
                    <a:pt x="27256" y="37968"/>
                  </a:cubicBezTo>
                  <a:cubicBezTo>
                    <a:pt x="28603" y="37968"/>
                    <a:pt x="29946" y="37775"/>
                    <a:pt x="31241" y="37400"/>
                  </a:cubicBezTo>
                  <a:close/>
                  <a:moveTo>
                    <a:pt x="25560" y="50884"/>
                  </a:moveTo>
                  <a:cubicBezTo>
                    <a:pt x="26560" y="50884"/>
                    <a:pt x="27527" y="50936"/>
                    <a:pt x="28382" y="51043"/>
                  </a:cubicBezTo>
                  <a:cubicBezTo>
                    <a:pt x="31706" y="51458"/>
                    <a:pt x="30825" y="54450"/>
                    <a:pt x="30410" y="55430"/>
                  </a:cubicBezTo>
                  <a:cubicBezTo>
                    <a:pt x="30161" y="56045"/>
                    <a:pt x="29130" y="58055"/>
                    <a:pt x="28083" y="59834"/>
                  </a:cubicBezTo>
                  <a:cubicBezTo>
                    <a:pt x="26960" y="59509"/>
                    <a:pt x="25807" y="59349"/>
                    <a:pt x="24656" y="59349"/>
                  </a:cubicBezTo>
                  <a:cubicBezTo>
                    <a:pt x="22743" y="59349"/>
                    <a:pt x="20837" y="59793"/>
                    <a:pt x="19093" y="60664"/>
                  </a:cubicBezTo>
                  <a:cubicBezTo>
                    <a:pt x="18213" y="59451"/>
                    <a:pt x="17365" y="58006"/>
                    <a:pt x="16318" y="56626"/>
                  </a:cubicBezTo>
                  <a:cubicBezTo>
                    <a:pt x="14507" y="54250"/>
                    <a:pt x="16235" y="52854"/>
                    <a:pt x="17930" y="52073"/>
                  </a:cubicBezTo>
                  <a:cubicBezTo>
                    <a:pt x="19544" y="51310"/>
                    <a:pt x="22692" y="50884"/>
                    <a:pt x="25560" y="50884"/>
                  </a:cubicBezTo>
                  <a:close/>
                  <a:moveTo>
                    <a:pt x="35644" y="55114"/>
                  </a:moveTo>
                  <a:lnTo>
                    <a:pt x="35644" y="55114"/>
                  </a:lnTo>
                  <a:cubicBezTo>
                    <a:pt x="34830" y="57208"/>
                    <a:pt x="33035" y="59917"/>
                    <a:pt x="31806" y="61612"/>
                  </a:cubicBezTo>
                  <a:cubicBezTo>
                    <a:pt x="31706" y="61545"/>
                    <a:pt x="31606" y="61479"/>
                    <a:pt x="31507" y="61412"/>
                  </a:cubicBezTo>
                  <a:cubicBezTo>
                    <a:pt x="32121" y="60033"/>
                    <a:pt x="32952" y="58571"/>
                    <a:pt x="33617" y="56975"/>
                  </a:cubicBezTo>
                  <a:cubicBezTo>
                    <a:pt x="34149" y="55712"/>
                    <a:pt x="34863" y="55197"/>
                    <a:pt x="35644" y="55114"/>
                  </a:cubicBezTo>
                  <a:close/>
                  <a:moveTo>
                    <a:pt x="10659" y="56921"/>
                  </a:moveTo>
                  <a:cubicBezTo>
                    <a:pt x="11902" y="56921"/>
                    <a:pt x="12956" y="58069"/>
                    <a:pt x="13377" y="58620"/>
                  </a:cubicBezTo>
                  <a:cubicBezTo>
                    <a:pt x="13776" y="59152"/>
                    <a:pt x="15006" y="61047"/>
                    <a:pt x="16019" y="62841"/>
                  </a:cubicBezTo>
                  <a:cubicBezTo>
                    <a:pt x="13776" y="65001"/>
                    <a:pt x="12430" y="67926"/>
                    <a:pt x="12247" y="71034"/>
                  </a:cubicBezTo>
                  <a:cubicBezTo>
                    <a:pt x="10752" y="71183"/>
                    <a:pt x="9073" y="71216"/>
                    <a:pt x="7362" y="71432"/>
                  </a:cubicBezTo>
                  <a:cubicBezTo>
                    <a:pt x="7132" y="71462"/>
                    <a:pt x="6919" y="71476"/>
                    <a:pt x="6720" y="71476"/>
                  </a:cubicBezTo>
                  <a:cubicBezTo>
                    <a:pt x="4339" y="71476"/>
                    <a:pt x="4068" y="69462"/>
                    <a:pt x="4221" y="67760"/>
                  </a:cubicBezTo>
                  <a:cubicBezTo>
                    <a:pt x="4420" y="65367"/>
                    <a:pt x="6547" y="60847"/>
                    <a:pt x="8558" y="58188"/>
                  </a:cubicBezTo>
                  <a:cubicBezTo>
                    <a:pt x="9267" y="57253"/>
                    <a:pt x="9990" y="56921"/>
                    <a:pt x="10659" y="56921"/>
                  </a:cubicBezTo>
                  <a:close/>
                  <a:moveTo>
                    <a:pt x="37156" y="73161"/>
                  </a:moveTo>
                  <a:cubicBezTo>
                    <a:pt x="37061" y="73510"/>
                    <a:pt x="36965" y="73800"/>
                    <a:pt x="36899" y="74013"/>
                  </a:cubicBezTo>
                  <a:lnTo>
                    <a:pt x="36899" y="74013"/>
                  </a:lnTo>
                  <a:cubicBezTo>
                    <a:pt x="36951" y="73731"/>
                    <a:pt x="36992" y="73447"/>
                    <a:pt x="37023" y="73161"/>
                  </a:cubicBezTo>
                  <a:close/>
                  <a:moveTo>
                    <a:pt x="42972" y="73177"/>
                  </a:moveTo>
                  <a:lnTo>
                    <a:pt x="42972" y="73177"/>
                  </a:lnTo>
                  <a:cubicBezTo>
                    <a:pt x="43571" y="73210"/>
                    <a:pt x="44185" y="73260"/>
                    <a:pt x="44800" y="73310"/>
                  </a:cubicBezTo>
                  <a:cubicBezTo>
                    <a:pt x="45149" y="74025"/>
                    <a:pt x="45183" y="74955"/>
                    <a:pt x="45099" y="75803"/>
                  </a:cubicBezTo>
                  <a:cubicBezTo>
                    <a:pt x="45016" y="76899"/>
                    <a:pt x="44518" y="78412"/>
                    <a:pt x="43820" y="80007"/>
                  </a:cubicBezTo>
                  <a:cubicBezTo>
                    <a:pt x="43820" y="79974"/>
                    <a:pt x="43803" y="79957"/>
                    <a:pt x="43787" y="79924"/>
                  </a:cubicBezTo>
                  <a:cubicBezTo>
                    <a:pt x="42823" y="78378"/>
                    <a:pt x="42790" y="75221"/>
                    <a:pt x="42972" y="73177"/>
                  </a:cubicBezTo>
                  <a:close/>
                  <a:moveTo>
                    <a:pt x="39948" y="73094"/>
                  </a:moveTo>
                  <a:cubicBezTo>
                    <a:pt x="39915" y="74723"/>
                    <a:pt x="40297" y="77431"/>
                    <a:pt x="41410" y="80555"/>
                  </a:cubicBezTo>
                  <a:cubicBezTo>
                    <a:pt x="41676" y="81320"/>
                    <a:pt x="42025" y="82051"/>
                    <a:pt x="42474" y="82715"/>
                  </a:cubicBezTo>
                  <a:cubicBezTo>
                    <a:pt x="41959" y="83646"/>
                    <a:pt x="41394" y="84543"/>
                    <a:pt x="40762" y="85391"/>
                  </a:cubicBezTo>
                  <a:cubicBezTo>
                    <a:pt x="40056" y="86317"/>
                    <a:pt x="39336" y="86646"/>
                    <a:pt x="38669" y="86646"/>
                  </a:cubicBezTo>
                  <a:cubicBezTo>
                    <a:pt x="37423" y="86646"/>
                    <a:pt x="36366" y="85494"/>
                    <a:pt x="35943" y="84942"/>
                  </a:cubicBezTo>
                  <a:cubicBezTo>
                    <a:pt x="35545" y="84410"/>
                    <a:pt x="34315" y="82516"/>
                    <a:pt x="33301" y="80721"/>
                  </a:cubicBezTo>
                  <a:cubicBezTo>
                    <a:pt x="35166" y="78916"/>
                    <a:pt x="36429" y="76574"/>
                    <a:pt x="36895" y="74034"/>
                  </a:cubicBezTo>
                  <a:lnTo>
                    <a:pt x="36895" y="74034"/>
                  </a:lnTo>
                  <a:lnTo>
                    <a:pt x="37472" y="73144"/>
                  </a:lnTo>
                  <a:cubicBezTo>
                    <a:pt x="38220" y="73111"/>
                    <a:pt x="39051" y="73094"/>
                    <a:pt x="39948" y="73094"/>
                  </a:cubicBezTo>
                  <a:close/>
                  <a:moveTo>
                    <a:pt x="11849" y="74800"/>
                  </a:moveTo>
                  <a:cubicBezTo>
                    <a:pt x="12099" y="74800"/>
                    <a:pt x="12349" y="74802"/>
                    <a:pt x="12596" y="74806"/>
                  </a:cubicBezTo>
                  <a:cubicBezTo>
                    <a:pt x="13344" y="77813"/>
                    <a:pt x="15205" y="80439"/>
                    <a:pt x="17797" y="82167"/>
                  </a:cubicBezTo>
                  <a:cubicBezTo>
                    <a:pt x="17199" y="83530"/>
                    <a:pt x="16368" y="84992"/>
                    <a:pt x="15704" y="86587"/>
                  </a:cubicBezTo>
                  <a:cubicBezTo>
                    <a:pt x="15116" y="87982"/>
                    <a:pt x="14298" y="88463"/>
                    <a:pt x="13436" y="88463"/>
                  </a:cubicBezTo>
                  <a:cubicBezTo>
                    <a:pt x="12593" y="88463"/>
                    <a:pt x="11707" y="88002"/>
                    <a:pt x="10951" y="87485"/>
                  </a:cubicBezTo>
                  <a:cubicBezTo>
                    <a:pt x="8974" y="86105"/>
                    <a:pt x="6132" y="82001"/>
                    <a:pt x="4836" y="78927"/>
                  </a:cubicBezTo>
                  <a:cubicBezTo>
                    <a:pt x="3540" y="75836"/>
                    <a:pt x="6564" y="75105"/>
                    <a:pt x="7628" y="74972"/>
                  </a:cubicBezTo>
                  <a:cubicBezTo>
                    <a:pt x="8198" y="74899"/>
                    <a:pt x="10017" y="74800"/>
                    <a:pt x="11849" y="74800"/>
                  </a:cubicBezTo>
                  <a:close/>
                  <a:moveTo>
                    <a:pt x="30210" y="82915"/>
                  </a:moveTo>
                  <a:cubicBezTo>
                    <a:pt x="31091" y="84128"/>
                    <a:pt x="31955" y="85574"/>
                    <a:pt x="33002" y="86936"/>
                  </a:cubicBezTo>
                  <a:cubicBezTo>
                    <a:pt x="34813" y="89329"/>
                    <a:pt x="33085" y="90708"/>
                    <a:pt x="31390" y="91506"/>
                  </a:cubicBezTo>
                  <a:cubicBezTo>
                    <a:pt x="29778" y="92257"/>
                    <a:pt x="26635" y="92679"/>
                    <a:pt x="23763" y="92679"/>
                  </a:cubicBezTo>
                  <a:cubicBezTo>
                    <a:pt x="22756" y="92679"/>
                    <a:pt x="21784" y="92627"/>
                    <a:pt x="20921" y="92520"/>
                  </a:cubicBezTo>
                  <a:cubicBezTo>
                    <a:pt x="17615" y="92104"/>
                    <a:pt x="18495" y="89113"/>
                    <a:pt x="18911" y="88133"/>
                  </a:cubicBezTo>
                  <a:cubicBezTo>
                    <a:pt x="19160" y="87518"/>
                    <a:pt x="20190" y="85524"/>
                    <a:pt x="21237" y="83746"/>
                  </a:cubicBezTo>
                  <a:cubicBezTo>
                    <a:pt x="22355" y="84062"/>
                    <a:pt x="23502" y="84219"/>
                    <a:pt x="24646" y="84219"/>
                  </a:cubicBezTo>
                  <a:cubicBezTo>
                    <a:pt x="26564" y="84219"/>
                    <a:pt x="28472" y="83779"/>
                    <a:pt x="30210" y="82915"/>
                  </a:cubicBezTo>
                  <a:close/>
                  <a:moveTo>
                    <a:pt x="27538" y="1"/>
                  </a:moveTo>
                  <a:cubicBezTo>
                    <a:pt x="19259" y="1"/>
                    <a:pt x="11470" y="4494"/>
                    <a:pt x="7378" y="11976"/>
                  </a:cubicBezTo>
                  <a:cubicBezTo>
                    <a:pt x="2543" y="20850"/>
                    <a:pt x="4071" y="31834"/>
                    <a:pt x="11150" y="39062"/>
                  </a:cubicBezTo>
                  <a:cubicBezTo>
                    <a:pt x="15569" y="43574"/>
                    <a:pt x="21516" y="45946"/>
                    <a:pt x="27543" y="45946"/>
                  </a:cubicBezTo>
                  <a:cubicBezTo>
                    <a:pt x="31149" y="45946"/>
                    <a:pt x="34784" y="45097"/>
                    <a:pt x="38137" y="43349"/>
                  </a:cubicBezTo>
                  <a:lnTo>
                    <a:pt x="38137" y="43349"/>
                  </a:lnTo>
                  <a:cubicBezTo>
                    <a:pt x="35478" y="46656"/>
                    <a:pt x="35827" y="49381"/>
                    <a:pt x="36010" y="51625"/>
                  </a:cubicBezTo>
                  <a:cubicBezTo>
                    <a:pt x="32469" y="49630"/>
                    <a:pt x="28552" y="48645"/>
                    <a:pt x="24650" y="48645"/>
                  </a:cubicBezTo>
                  <a:cubicBezTo>
                    <a:pt x="19708" y="48645"/>
                    <a:pt x="14789" y="50225"/>
                    <a:pt x="10685" y="53336"/>
                  </a:cubicBezTo>
                  <a:cubicBezTo>
                    <a:pt x="3340" y="58903"/>
                    <a:pt x="0" y="68292"/>
                    <a:pt x="2177" y="77248"/>
                  </a:cubicBezTo>
                  <a:cubicBezTo>
                    <a:pt x="4354" y="86205"/>
                    <a:pt x="11649" y="93001"/>
                    <a:pt x="20722" y="94580"/>
                  </a:cubicBezTo>
                  <a:cubicBezTo>
                    <a:pt x="22036" y="94806"/>
                    <a:pt x="23351" y="94916"/>
                    <a:pt x="24655" y="94916"/>
                  </a:cubicBezTo>
                  <a:cubicBezTo>
                    <a:pt x="32369" y="94916"/>
                    <a:pt x="39681" y="91058"/>
                    <a:pt x="44003" y="84477"/>
                  </a:cubicBezTo>
                  <a:cubicBezTo>
                    <a:pt x="45432" y="85740"/>
                    <a:pt x="46994" y="86438"/>
                    <a:pt x="48091" y="87966"/>
                  </a:cubicBezTo>
                  <a:cubicBezTo>
                    <a:pt x="43521" y="94613"/>
                    <a:pt x="35029" y="99515"/>
                    <a:pt x="29895" y="101593"/>
                  </a:cubicBezTo>
                  <a:cubicBezTo>
                    <a:pt x="23464" y="104185"/>
                    <a:pt x="19110" y="106262"/>
                    <a:pt x="18695" y="108738"/>
                  </a:cubicBezTo>
                  <a:cubicBezTo>
                    <a:pt x="18695" y="108738"/>
                    <a:pt x="18645" y="108971"/>
                    <a:pt x="18545" y="109336"/>
                  </a:cubicBezTo>
                  <a:lnTo>
                    <a:pt x="82389" y="109336"/>
                  </a:lnTo>
                  <a:cubicBezTo>
                    <a:pt x="82422" y="106810"/>
                    <a:pt x="81907" y="103852"/>
                    <a:pt x="76739" y="101177"/>
                  </a:cubicBezTo>
                  <a:cubicBezTo>
                    <a:pt x="72202" y="98834"/>
                    <a:pt x="69942" y="96209"/>
                    <a:pt x="66984" y="89495"/>
                  </a:cubicBezTo>
                  <a:cubicBezTo>
                    <a:pt x="67300" y="89429"/>
                    <a:pt x="67583" y="89346"/>
                    <a:pt x="67832" y="89263"/>
                  </a:cubicBezTo>
                  <a:cubicBezTo>
                    <a:pt x="68330" y="89096"/>
                    <a:pt x="68779" y="88831"/>
                    <a:pt x="69161" y="88465"/>
                  </a:cubicBezTo>
                  <a:lnTo>
                    <a:pt x="71238" y="88465"/>
                  </a:lnTo>
                  <a:lnTo>
                    <a:pt x="71238" y="87667"/>
                  </a:lnTo>
                  <a:lnTo>
                    <a:pt x="72800" y="87667"/>
                  </a:lnTo>
                  <a:lnTo>
                    <a:pt x="72800" y="90293"/>
                  </a:lnTo>
                  <a:lnTo>
                    <a:pt x="75177" y="90293"/>
                  </a:lnTo>
                  <a:lnTo>
                    <a:pt x="75177" y="82217"/>
                  </a:lnTo>
                  <a:lnTo>
                    <a:pt x="72800" y="82217"/>
                  </a:lnTo>
                  <a:lnTo>
                    <a:pt x="72800" y="84859"/>
                  </a:lnTo>
                  <a:lnTo>
                    <a:pt x="71238" y="84859"/>
                  </a:lnTo>
                  <a:lnTo>
                    <a:pt x="71238" y="84045"/>
                  </a:lnTo>
                  <a:lnTo>
                    <a:pt x="71022" y="84045"/>
                  </a:lnTo>
                  <a:cubicBezTo>
                    <a:pt x="71172" y="82682"/>
                    <a:pt x="71188" y="81303"/>
                    <a:pt x="71056" y="79940"/>
                  </a:cubicBezTo>
                  <a:lnTo>
                    <a:pt x="72551" y="79475"/>
                  </a:lnTo>
                  <a:cubicBezTo>
                    <a:pt x="73149" y="79276"/>
                    <a:pt x="73465" y="78644"/>
                    <a:pt x="73282" y="78046"/>
                  </a:cubicBezTo>
                  <a:lnTo>
                    <a:pt x="73099" y="77481"/>
                  </a:lnTo>
                  <a:cubicBezTo>
                    <a:pt x="72937" y="76994"/>
                    <a:pt x="72488" y="76683"/>
                    <a:pt x="72004" y="76683"/>
                  </a:cubicBezTo>
                  <a:cubicBezTo>
                    <a:pt x="71894" y="76683"/>
                    <a:pt x="71782" y="76699"/>
                    <a:pt x="71670" y="76733"/>
                  </a:cubicBezTo>
                  <a:lnTo>
                    <a:pt x="70574" y="77099"/>
                  </a:lnTo>
                  <a:cubicBezTo>
                    <a:pt x="70042" y="75254"/>
                    <a:pt x="68646" y="73310"/>
                    <a:pt x="68081" y="71565"/>
                  </a:cubicBezTo>
                  <a:cubicBezTo>
                    <a:pt x="68098" y="71565"/>
                    <a:pt x="68114" y="71549"/>
                    <a:pt x="68131" y="71532"/>
                  </a:cubicBezTo>
                  <a:lnTo>
                    <a:pt x="75343" y="71532"/>
                  </a:lnTo>
                  <a:cubicBezTo>
                    <a:pt x="78766" y="71532"/>
                    <a:pt x="81558" y="68757"/>
                    <a:pt x="81558" y="65317"/>
                  </a:cubicBezTo>
                  <a:lnTo>
                    <a:pt x="81558" y="47919"/>
                  </a:lnTo>
                  <a:lnTo>
                    <a:pt x="92292" y="47919"/>
                  </a:lnTo>
                  <a:cubicBezTo>
                    <a:pt x="93336" y="48979"/>
                    <a:pt x="94628" y="49666"/>
                    <a:pt x="95329" y="49666"/>
                  </a:cubicBezTo>
                  <a:cubicBezTo>
                    <a:pt x="95353" y="49666"/>
                    <a:pt x="95377" y="49665"/>
                    <a:pt x="95400" y="49664"/>
                  </a:cubicBezTo>
                  <a:cubicBezTo>
                    <a:pt x="95965" y="49664"/>
                    <a:pt x="96413" y="47321"/>
                    <a:pt x="96413" y="44446"/>
                  </a:cubicBezTo>
                  <a:cubicBezTo>
                    <a:pt x="96413" y="42668"/>
                    <a:pt x="96231" y="41106"/>
                    <a:pt x="95965" y="40159"/>
                  </a:cubicBezTo>
                  <a:cubicBezTo>
                    <a:pt x="95848" y="39594"/>
                    <a:pt x="95666" y="39245"/>
                    <a:pt x="95400" y="39245"/>
                  </a:cubicBezTo>
                  <a:cubicBezTo>
                    <a:pt x="93655" y="39278"/>
                    <a:pt x="92907" y="39976"/>
                    <a:pt x="92209" y="40907"/>
                  </a:cubicBezTo>
                  <a:cubicBezTo>
                    <a:pt x="92193" y="40923"/>
                    <a:pt x="92176" y="40956"/>
                    <a:pt x="92159" y="40990"/>
                  </a:cubicBezTo>
                  <a:lnTo>
                    <a:pt x="81558" y="40990"/>
                  </a:lnTo>
                  <a:lnTo>
                    <a:pt x="81558" y="31269"/>
                  </a:lnTo>
                  <a:cubicBezTo>
                    <a:pt x="81558" y="27845"/>
                    <a:pt x="78766" y="25054"/>
                    <a:pt x="75343" y="25054"/>
                  </a:cubicBezTo>
                  <a:lnTo>
                    <a:pt x="63029" y="25054"/>
                  </a:lnTo>
                  <a:cubicBezTo>
                    <a:pt x="62165" y="22545"/>
                    <a:pt x="59806" y="20866"/>
                    <a:pt x="57147" y="20866"/>
                  </a:cubicBezTo>
                  <a:lnTo>
                    <a:pt x="50417" y="20866"/>
                  </a:lnTo>
                  <a:cubicBezTo>
                    <a:pt x="49486" y="10796"/>
                    <a:pt x="42092" y="2521"/>
                    <a:pt x="32188" y="477"/>
                  </a:cubicBezTo>
                  <a:cubicBezTo>
                    <a:pt x="30635" y="156"/>
                    <a:pt x="29078" y="1"/>
                    <a:pt x="2753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24"/>
            <p:cNvSpPr/>
            <p:nvPr/>
          </p:nvSpPr>
          <p:spPr>
            <a:xfrm>
              <a:off x="2222419" y="2524149"/>
              <a:ext cx="877621" cy="1491824"/>
            </a:xfrm>
            <a:custGeom>
              <a:avLst/>
              <a:gdLst/>
              <a:ahLst/>
              <a:cxnLst/>
              <a:rect l="l" t="t" r="r" b="b"/>
              <a:pathLst>
                <a:path w="27353" h="46496" extrusionOk="0">
                  <a:moveTo>
                    <a:pt x="6215" y="1"/>
                  </a:moveTo>
                  <a:cubicBezTo>
                    <a:pt x="2776" y="1"/>
                    <a:pt x="1" y="2793"/>
                    <a:pt x="1" y="6232"/>
                  </a:cubicBezTo>
                  <a:lnTo>
                    <a:pt x="1" y="40264"/>
                  </a:lnTo>
                  <a:cubicBezTo>
                    <a:pt x="1" y="43704"/>
                    <a:pt x="2776" y="46496"/>
                    <a:pt x="6215" y="46496"/>
                  </a:cubicBezTo>
                  <a:lnTo>
                    <a:pt x="21138" y="46496"/>
                  </a:lnTo>
                  <a:cubicBezTo>
                    <a:pt x="24578" y="46496"/>
                    <a:pt x="27353" y="43704"/>
                    <a:pt x="27353" y="40264"/>
                  </a:cubicBezTo>
                  <a:lnTo>
                    <a:pt x="27353" y="6232"/>
                  </a:lnTo>
                  <a:cubicBezTo>
                    <a:pt x="27353" y="2793"/>
                    <a:pt x="24578" y="1"/>
                    <a:pt x="21138"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 name="Google Shape;285;p24"/>
            <p:cNvSpPr/>
            <p:nvPr/>
          </p:nvSpPr>
          <p:spPr>
            <a:xfrm>
              <a:off x="1438422" y="2389809"/>
              <a:ext cx="1711735" cy="2224293"/>
            </a:xfrm>
            <a:custGeom>
              <a:avLst/>
              <a:gdLst/>
              <a:ahLst/>
              <a:cxnLst/>
              <a:rect l="l" t="t" r="r" b="b"/>
              <a:pathLst>
                <a:path w="53350" h="69325" extrusionOk="0">
                  <a:moveTo>
                    <a:pt x="27808" y="3119"/>
                  </a:moveTo>
                  <a:cubicBezTo>
                    <a:pt x="29604" y="3119"/>
                    <a:pt x="31338" y="4428"/>
                    <a:pt x="30650" y="7295"/>
                  </a:cubicBezTo>
                  <a:cubicBezTo>
                    <a:pt x="29869" y="10569"/>
                    <a:pt x="28740" y="11134"/>
                    <a:pt x="24436" y="11184"/>
                  </a:cubicBezTo>
                  <a:cubicBezTo>
                    <a:pt x="20207" y="11249"/>
                    <a:pt x="19475" y="12148"/>
                    <a:pt x="16362" y="12148"/>
                  </a:cubicBezTo>
                  <a:cubicBezTo>
                    <a:pt x="16307" y="12148"/>
                    <a:pt x="16251" y="12148"/>
                    <a:pt x="16193" y="12147"/>
                  </a:cubicBezTo>
                  <a:cubicBezTo>
                    <a:pt x="12920" y="12114"/>
                    <a:pt x="8716" y="9372"/>
                    <a:pt x="7636" y="7628"/>
                  </a:cubicBezTo>
                  <a:cubicBezTo>
                    <a:pt x="6572" y="5899"/>
                    <a:pt x="6273" y="4720"/>
                    <a:pt x="7004" y="4188"/>
                  </a:cubicBezTo>
                  <a:cubicBezTo>
                    <a:pt x="7956" y="3514"/>
                    <a:pt x="8718" y="3279"/>
                    <a:pt x="9604" y="3279"/>
                  </a:cubicBezTo>
                  <a:cubicBezTo>
                    <a:pt x="10946" y="3279"/>
                    <a:pt x="12570" y="3818"/>
                    <a:pt x="15562" y="4188"/>
                  </a:cubicBezTo>
                  <a:cubicBezTo>
                    <a:pt x="16558" y="4314"/>
                    <a:pt x="17534" y="4367"/>
                    <a:pt x="18476" y="4367"/>
                  </a:cubicBezTo>
                  <a:cubicBezTo>
                    <a:pt x="22247" y="4367"/>
                    <a:pt x="25455" y="3523"/>
                    <a:pt x="27078" y="3191"/>
                  </a:cubicBezTo>
                  <a:cubicBezTo>
                    <a:pt x="27318" y="3143"/>
                    <a:pt x="27564" y="3119"/>
                    <a:pt x="27808" y="3119"/>
                  </a:cubicBezTo>
                  <a:close/>
                  <a:moveTo>
                    <a:pt x="13202" y="52311"/>
                  </a:moveTo>
                  <a:lnTo>
                    <a:pt x="13202" y="52311"/>
                  </a:lnTo>
                  <a:cubicBezTo>
                    <a:pt x="14066" y="52361"/>
                    <a:pt x="14980" y="52428"/>
                    <a:pt x="15878" y="52544"/>
                  </a:cubicBezTo>
                  <a:cubicBezTo>
                    <a:pt x="16410" y="52594"/>
                    <a:pt x="16991" y="52710"/>
                    <a:pt x="17623" y="52826"/>
                  </a:cubicBezTo>
                  <a:cubicBezTo>
                    <a:pt x="17091" y="54671"/>
                    <a:pt x="17124" y="58094"/>
                    <a:pt x="16193" y="59839"/>
                  </a:cubicBezTo>
                  <a:cubicBezTo>
                    <a:pt x="15696" y="60774"/>
                    <a:pt x="15448" y="61161"/>
                    <a:pt x="15249" y="61161"/>
                  </a:cubicBezTo>
                  <a:cubicBezTo>
                    <a:pt x="14950" y="61161"/>
                    <a:pt x="14766" y="60283"/>
                    <a:pt x="14017" y="59074"/>
                  </a:cubicBezTo>
                  <a:cubicBezTo>
                    <a:pt x="13053" y="57512"/>
                    <a:pt x="13036" y="54355"/>
                    <a:pt x="13202" y="52311"/>
                  </a:cubicBezTo>
                  <a:close/>
                  <a:moveTo>
                    <a:pt x="9513" y="0"/>
                  </a:moveTo>
                  <a:cubicBezTo>
                    <a:pt x="6074" y="0"/>
                    <a:pt x="3282" y="2775"/>
                    <a:pt x="3282" y="6215"/>
                  </a:cubicBezTo>
                  <a:lnTo>
                    <a:pt x="3282" y="13676"/>
                  </a:lnTo>
                  <a:cubicBezTo>
                    <a:pt x="3282" y="17116"/>
                    <a:pt x="6074" y="19891"/>
                    <a:pt x="9513" y="19891"/>
                  </a:cubicBezTo>
                  <a:lnTo>
                    <a:pt x="10228" y="19891"/>
                  </a:lnTo>
                  <a:cubicBezTo>
                    <a:pt x="9995" y="20439"/>
                    <a:pt x="9547" y="21137"/>
                    <a:pt x="8732" y="22068"/>
                  </a:cubicBezTo>
                  <a:cubicBezTo>
                    <a:pt x="4628" y="26754"/>
                    <a:pt x="6705" y="30310"/>
                    <a:pt x="6240" y="33002"/>
                  </a:cubicBezTo>
                  <a:cubicBezTo>
                    <a:pt x="5774" y="35677"/>
                    <a:pt x="2235" y="40563"/>
                    <a:pt x="1105" y="41975"/>
                  </a:cubicBezTo>
                  <a:cubicBezTo>
                    <a:pt x="1" y="43360"/>
                    <a:pt x="2478" y="52546"/>
                    <a:pt x="4026" y="52546"/>
                  </a:cubicBezTo>
                  <a:cubicBezTo>
                    <a:pt x="4038" y="52546"/>
                    <a:pt x="4051" y="52545"/>
                    <a:pt x="4063" y="52544"/>
                  </a:cubicBezTo>
                  <a:cubicBezTo>
                    <a:pt x="5027" y="52444"/>
                    <a:pt x="7320" y="52228"/>
                    <a:pt x="10178" y="52228"/>
                  </a:cubicBezTo>
                  <a:cubicBezTo>
                    <a:pt x="10161" y="53857"/>
                    <a:pt x="10527" y="56565"/>
                    <a:pt x="11640" y="59689"/>
                  </a:cubicBezTo>
                  <a:cubicBezTo>
                    <a:pt x="13319" y="64359"/>
                    <a:pt x="16509" y="64508"/>
                    <a:pt x="18370" y="67150"/>
                  </a:cubicBezTo>
                  <a:cubicBezTo>
                    <a:pt x="19448" y="68680"/>
                    <a:pt x="24488" y="69324"/>
                    <a:pt x="29346" y="69324"/>
                  </a:cubicBezTo>
                  <a:cubicBezTo>
                    <a:pt x="32878" y="69324"/>
                    <a:pt x="36313" y="68984"/>
                    <a:pt x="38062" y="68397"/>
                  </a:cubicBezTo>
                  <a:cubicBezTo>
                    <a:pt x="42216" y="67001"/>
                    <a:pt x="41535" y="59224"/>
                    <a:pt x="40903" y="56582"/>
                  </a:cubicBezTo>
                  <a:cubicBezTo>
                    <a:pt x="40455" y="54638"/>
                    <a:pt x="38926" y="52561"/>
                    <a:pt x="38311" y="50699"/>
                  </a:cubicBezTo>
                  <a:cubicBezTo>
                    <a:pt x="39740" y="49835"/>
                    <a:pt x="41069" y="48822"/>
                    <a:pt x="42316" y="47725"/>
                  </a:cubicBezTo>
                  <a:cubicBezTo>
                    <a:pt x="53350" y="37921"/>
                    <a:pt x="48996" y="25491"/>
                    <a:pt x="46969" y="21603"/>
                  </a:cubicBezTo>
                  <a:cubicBezTo>
                    <a:pt x="44958" y="17714"/>
                    <a:pt x="38893" y="14142"/>
                    <a:pt x="36865" y="12746"/>
                  </a:cubicBezTo>
                  <a:cubicBezTo>
                    <a:pt x="34855" y="11350"/>
                    <a:pt x="33608" y="10253"/>
                    <a:pt x="33608" y="7146"/>
                  </a:cubicBezTo>
                  <a:lnTo>
                    <a:pt x="33608" y="6215"/>
                  </a:lnTo>
                  <a:cubicBezTo>
                    <a:pt x="33608" y="2775"/>
                    <a:pt x="30817" y="0"/>
                    <a:pt x="27377" y="0"/>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 name="Google Shape;286;p24"/>
            <p:cNvSpPr/>
            <p:nvPr/>
          </p:nvSpPr>
          <p:spPr>
            <a:xfrm>
              <a:off x="2393047" y="3422016"/>
              <a:ext cx="163698" cy="139923"/>
            </a:xfrm>
            <a:custGeom>
              <a:avLst/>
              <a:gdLst/>
              <a:ahLst/>
              <a:cxnLst/>
              <a:rect l="l" t="t" r="r" b="b"/>
              <a:pathLst>
                <a:path w="5102" h="4361" extrusionOk="0">
                  <a:moveTo>
                    <a:pt x="2925" y="0"/>
                  </a:moveTo>
                  <a:cubicBezTo>
                    <a:pt x="981" y="0"/>
                    <a:pt x="0" y="2343"/>
                    <a:pt x="1379" y="3722"/>
                  </a:cubicBezTo>
                  <a:cubicBezTo>
                    <a:pt x="1820" y="4163"/>
                    <a:pt x="2364" y="4360"/>
                    <a:pt x="2899" y="4360"/>
                  </a:cubicBezTo>
                  <a:cubicBezTo>
                    <a:pt x="4020" y="4360"/>
                    <a:pt x="5102" y="3493"/>
                    <a:pt x="5102" y="2177"/>
                  </a:cubicBezTo>
                  <a:lnTo>
                    <a:pt x="5085" y="2177"/>
                  </a:lnTo>
                  <a:cubicBezTo>
                    <a:pt x="5085" y="981"/>
                    <a:pt x="4121" y="0"/>
                    <a:pt x="2925"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24"/>
            <p:cNvSpPr/>
            <p:nvPr/>
          </p:nvSpPr>
          <p:spPr>
            <a:xfrm>
              <a:off x="2661214" y="3013060"/>
              <a:ext cx="44823" cy="678213"/>
            </a:xfrm>
            <a:custGeom>
              <a:avLst/>
              <a:gdLst/>
              <a:ahLst/>
              <a:cxnLst/>
              <a:rect l="l" t="t" r="r" b="b"/>
              <a:pathLst>
                <a:path w="1397" h="21138" extrusionOk="0">
                  <a:moveTo>
                    <a:pt x="699" y="1"/>
                  </a:moveTo>
                  <a:cubicBezTo>
                    <a:pt x="350" y="1"/>
                    <a:pt x="1" y="233"/>
                    <a:pt x="1" y="699"/>
                  </a:cubicBezTo>
                  <a:lnTo>
                    <a:pt x="1" y="20440"/>
                  </a:lnTo>
                  <a:cubicBezTo>
                    <a:pt x="1" y="20905"/>
                    <a:pt x="350" y="21138"/>
                    <a:pt x="699" y="21138"/>
                  </a:cubicBezTo>
                  <a:cubicBezTo>
                    <a:pt x="1048" y="21138"/>
                    <a:pt x="1396" y="20905"/>
                    <a:pt x="1396" y="20440"/>
                  </a:cubicBezTo>
                  <a:lnTo>
                    <a:pt x="1396" y="699"/>
                  </a:lnTo>
                  <a:cubicBezTo>
                    <a:pt x="1396" y="233"/>
                    <a:pt x="1048" y="1"/>
                    <a:pt x="699"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 name="Google Shape;288;p24"/>
            <p:cNvSpPr/>
            <p:nvPr/>
          </p:nvSpPr>
          <p:spPr>
            <a:xfrm>
              <a:off x="2830751" y="3013060"/>
              <a:ext cx="44823" cy="257033"/>
            </a:xfrm>
            <a:custGeom>
              <a:avLst/>
              <a:gdLst/>
              <a:ahLst/>
              <a:cxnLst/>
              <a:rect l="l" t="t" r="r" b="b"/>
              <a:pathLst>
                <a:path w="1397" h="8011" extrusionOk="0">
                  <a:moveTo>
                    <a:pt x="699" y="1"/>
                  </a:moveTo>
                  <a:cubicBezTo>
                    <a:pt x="350" y="1"/>
                    <a:pt x="1" y="233"/>
                    <a:pt x="1" y="699"/>
                  </a:cubicBezTo>
                  <a:lnTo>
                    <a:pt x="1" y="7312"/>
                  </a:lnTo>
                  <a:cubicBezTo>
                    <a:pt x="1" y="7778"/>
                    <a:pt x="350" y="8010"/>
                    <a:pt x="699" y="8010"/>
                  </a:cubicBezTo>
                  <a:cubicBezTo>
                    <a:pt x="1048" y="8010"/>
                    <a:pt x="1397" y="7778"/>
                    <a:pt x="1397" y="7312"/>
                  </a:cubicBezTo>
                  <a:lnTo>
                    <a:pt x="1397" y="699"/>
                  </a:lnTo>
                  <a:cubicBezTo>
                    <a:pt x="1397" y="233"/>
                    <a:pt x="1048" y="1"/>
                    <a:pt x="699"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 name="Google Shape;289;p24"/>
            <p:cNvSpPr/>
            <p:nvPr/>
          </p:nvSpPr>
          <p:spPr>
            <a:xfrm>
              <a:off x="2875541" y="3035456"/>
              <a:ext cx="588663" cy="222381"/>
            </a:xfrm>
            <a:custGeom>
              <a:avLst/>
              <a:gdLst/>
              <a:ahLst/>
              <a:cxnLst/>
              <a:rect l="l" t="t" r="r" b="b"/>
              <a:pathLst>
                <a:path w="18347" h="6931" extrusionOk="0">
                  <a:moveTo>
                    <a:pt x="1" y="1"/>
                  </a:moveTo>
                  <a:lnTo>
                    <a:pt x="1" y="6930"/>
                  </a:lnTo>
                  <a:lnTo>
                    <a:pt x="18346" y="6930"/>
                  </a:lnTo>
                  <a:lnTo>
                    <a:pt x="18346" y="1"/>
                  </a:ln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 name="Google Shape;290;p24"/>
            <p:cNvSpPr/>
            <p:nvPr/>
          </p:nvSpPr>
          <p:spPr>
            <a:xfrm>
              <a:off x="844208" y="3624600"/>
              <a:ext cx="829622" cy="798243"/>
            </a:xfrm>
            <a:custGeom>
              <a:avLst/>
              <a:gdLst/>
              <a:ahLst/>
              <a:cxnLst/>
              <a:rect l="l" t="t" r="r" b="b"/>
              <a:pathLst>
                <a:path w="25857" h="24879" extrusionOk="0">
                  <a:moveTo>
                    <a:pt x="13410" y="1"/>
                  </a:moveTo>
                  <a:cubicBezTo>
                    <a:pt x="8375" y="1"/>
                    <a:pt x="3855" y="3025"/>
                    <a:pt x="1928" y="7678"/>
                  </a:cubicBezTo>
                  <a:cubicBezTo>
                    <a:pt x="0" y="12331"/>
                    <a:pt x="1064" y="17665"/>
                    <a:pt x="4620" y="21238"/>
                  </a:cubicBezTo>
                  <a:cubicBezTo>
                    <a:pt x="6997" y="23615"/>
                    <a:pt x="10177" y="24879"/>
                    <a:pt x="13415" y="24879"/>
                  </a:cubicBezTo>
                  <a:cubicBezTo>
                    <a:pt x="15019" y="24879"/>
                    <a:pt x="16638" y="24568"/>
                    <a:pt x="18179" y="23930"/>
                  </a:cubicBezTo>
                  <a:cubicBezTo>
                    <a:pt x="22816" y="22002"/>
                    <a:pt x="25857" y="17465"/>
                    <a:pt x="25857" y="12430"/>
                  </a:cubicBezTo>
                  <a:cubicBezTo>
                    <a:pt x="25857" y="5568"/>
                    <a:pt x="20290" y="1"/>
                    <a:pt x="13410"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 name="Google Shape;291;p24"/>
            <p:cNvSpPr/>
            <p:nvPr/>
          </p:nvSpPr>
          <p:spPr>
            <a:xfrm>
              <a:off x="868721" y="2030971"/>
              <a:ext cx="943203" cy="907620"/>
            </a:xfrm>
            <a:custGeom>
              <a:avLst/>
              <a:gdLst/>
              <a:ahLst/>
              <a:cxnLst/>
              <a:rect l="l" t="t" r="r" b="b"/>
              <a:pathLst>
                <a:path w="29397" h="28288" extrusionOk="0">
                  <a:moveTo>
                    <a:pt x="15255" y="1"/>
                  </a:moveTo>
                  <a:cubicBezTo>
                    <a:pt x="9539" y="1"/>
                    <a:pt x="4371" y="3441"/>
                    <a:pt x="2177" y="8725"/>
                  </a:cubicBezTo>
                  <a:cubicBezTo>
                    <a:pt x="0" y="14009"/>
                    <a:pt x="1197" y="20091"/>
                    <a:pt x="5252" y="24146"/>
                  </a:cubicBezTo>
                  <a:cubicBezTo>
                    <a:pt x="7956" y="26851"/>
                    <a:pt x="11578" y="28288"/>
                    <a:pt x="15268" y="28288"/>
                  </a:cubicBezTo>
                  <a:cubicBezTo>
                    <a:pt x="17087" y="28288"/>
                    <a:pt x="18922" y="27939"/>
                    <a:pt x="20672" y="27220"/>
                  </a:cubicBezTo>
                  <a:cubicBezTo>
                    <a:pt x="25957" y="25026"/>
                    <a:pt x="29396" y="19858"/>
                    <a:pt x="29396" y="14142"/>
                  </a:cubicBezTo>
                  <a:cubicBezTo>
                    <a:pt x="29396" y="6332"/>
                    <a:pt x="23065" y="1"/>
                    <a:pt x="15255"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 name="Google Shape;292;p24"/>
            <p:cNvSpPr/>
            <p:nvPr/>
          </p:nvSpPr>
          <p:spPr>
            <a:xfrm>
              <a:off x="2117405" y="2893223"/>
              <a:ext cx="631818" cy="874413"/>
            </a:xfrm>
            <a:custGeom>
              <a:avLst/>
              <a:gdLst/>
              <a:ahLst/>
              <a:cxnLst/>
              <a:rect l="l" t="t" r="r" b="b"/>
              <a:pathLst>
                <a:path w="19692" h="27253" extrusionOk="0">
                  <a:moveTo>
                    <a:pt x="12761" y="0"/>
                  </a:moveTo>
                  <a:cubicBezTo>
                    <a:pt x="12450" y="0"/>
                    <a:pt x="12134" y="16"/>
                    <a:pt x="11815" y="47"/>
                  </a:cubicBezTo>
                  <a:cubicBezTo>
                    <a:pt x="8491" y="379"/>
                    <a:pt x="7395" y="3769"/>
                    <a:pt x="6664" y="6012"/>
                  </a:cubicBezTo>
                  <a:cubicBezTo>
                    <a:pt x="6531" y="6461"/>
                    <a:pt x="6364" y="6893"/>
                    <a:pt x="6198" y="7325"/>
                  </a:cubicBezTo>
                  <a:cubicBezTo>
                    <a:pt x="5417" y="8987"/>
                    <a:pt x="3124" y="11396"/>
                    <a:pt x="1429" y="11895"/>
                  </a:cubicBezTo>
                  <a:lnTo>
                    <a:pt x="0" y="12327"/>
                  </a:lnTo>
                  <a:lnTo>
                    <a:pt x="1479" y="12310"/>
                  </a:lnTo>
                  <a:cubicBezTo>
                    <a:pt x="1496" y="12310"/>
                    <a:pt x="2958" y="12344"/>
                    <a:pt x="3822" y="16049"/>
                  </a:cubicBezTo>
                  <a:cubicBezTo>
                    <a:pt x="4753" y="20021"/>
                    <a:pt x="5932" y="23776"/>
                    <a:pt x="10220" y="26003"/>
                  </a:cubicBezTo>
                  <a:cubicBezTo>
                    <a:pt x="11832" y="26834"/>
                    <a:pt x="13377" y="27249"/>
                    <a:pt x="14740" y="27249"/>
                  </a:cubicBezTo>
                  <a:cubicBezTo>
                    <a:pt x="14794" y="27251"/>
                    <a:pt x="14849" y="27252"/>
                    <a:pt x="14904" y="27252"/>
                  </a:cubicBezTo>
                  <a:cubicBezTo>
                    <a:pt x="15778" y="27252"/>
                    <a:pt x="16631" y="27004"/>
                    <a:pt x="17382" y="26535"/>
                  </a:cubicBezTo>
                  <a:cubicBezTo>
                    <a:pt x="18279" y="25936"/>
                    <a:pt x="19293" y="24673"/>
                    <a:pt x="19077" y="22098"/>
                  </a:cubicBezTo>
                  <a:lnTo>
                    <a:pt x="19077" y="22098"/>
                  </a:lnTo>
                  <a:lnTo>
                    <a:pt x="18661" y="22131"/>
                  </a:lnTo>
                  <a:cubicBezTo>
                    <a:pt x="18827" y="24009"/>
                    <a:pt x="18296" y="25405"/>
                    <a:pt x="17149" y="26186"/>
                  </a:cubicBezTo>
                  <a:cubicBezTo>
                    <a:pt x="16496" y="26621"/>
                    <a:pt x="15668" y="26837"/>
                    <a:pt x="14729" y="26837"/>
                  </a:cubicBezTo>
                  <a:cubicBezTo>
                    <a:pt x="13445" y="26837"/>
                    <a:pt x="11954" y="26434"/>
                    <a:pt x="10419" y="25637"/>
                  </a:cubicBezTo>
                  <a:cubicBezTo>
                    <a:pt x="6281" y="23494"/>
                    <a:pt x="5135" y="19838"/>
                    <a:pt x="4221" y="15949"/>
                  </a:cubicBezTo>
                  <a:cubicBezTo>
                    <a:pt x="3623" y="13357"/>
                    <a:pt x="2709" y="12427"/>
                    <a:pt x="2094" y="12078"/>
                  </a:cubicBezTo>
                  <a:cubicBezTo>
                    <a:pt x="3822" y="11263"/>
                    <a:pt x="5833" y="9103"/>
                    <a:pt x="6564" y="7491"/>
                  </a:cubicBezTo>
                  <a:cubicBezTo>
                    <a:pt x="6747" y="7059"/>
                    <a:pt x="6913" y="6611"/>
                    <a:pt x="7062" y="6145"/>
                  </a:cubicBezTo>
                  <a:cubicBezTo>
                    <a:pt x="7760" y="4002"/>
                    <a:pt x="8807" y="761"/>
                    <a:pt x="11865" y="462"/>
                  </a:cubicBezTo>
                  <a:cubicBezTo>
                    <a:pt x="12172" y="433"/>
                    <a:pt x="12476" y="418"/>
                    <a:pt x="12774" y="418"/>
                  </a:cubicBezTo>
                  <a:cubicBezTo>
                    <a:pt x="14832" y="418"/>
                    <a:pt x="16642" y="1109"/>
                    <a:pt x="17731" y="2357"/>
                  </a:cubicBezTo>
                  <a:cubicBezTo>
                    <a:pt x="18944" y="3752"/>
                    <a:pt x="19259" y="5713"/>
                    <a:pt x="18661" y="8206"/>
                  </a:cubicBezTo>
                  <a:lnTo>
                    <a:pt x="19077" y="8306"/>
                  </a:lnTo>
                  <a:cubicBezTo>
                    <a:pt x="19691" y="5713"/>
                    <a:pt x="19326" y="3553"/>
                    <a:pt x="18046" y="2091"/>
                  </a:cubicBezTo>
                  <a:cubicBezTo>
                    <a:pt x="16868" y="753"/>
                    <a:pt x="14940" y="0"/>
                    <a:pt x="1276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 name="Google Shape;293;p24"/>
            <p:cNvSpPr/>
            <p:nvPr/>
          </p:nvSpPr>
          <p:spPr>
            <a:xfrm>
              <a:off x="1804416" y="2456450"/>
              <a:ext cx="357266" cy="834435"/>
            </a:xfrm>
            <a:custGeom>
              <a:avLst/>
              <a:gdLst/>
              <a:ahLst/>
              <a:cxnLst/>
              <a:rect l="l" t="t" r="r" b="b"/>
              <a:pathLst>
                <a:path w="11135" h="26007" extrusionOk="0">
                  <a:moveTo>
                    <a:pt x="416" y="0"/>
                  </a:moveTo>
                  <a:lnTo>
                    <a:pt x="1" y="50"/>
                  </a:lnTo>
                  <a:cubicBezTo>
                    <a:pt x="134" y="1712"/>
                    <a:pt x="134" y="4088"/>
                    <a:pt x="117" y="6830"/>
                  </a:cubicBezTo>
                  <a:cubicBezTo>
                    <a:pt x="67" y="15255"/>
                    <a:pt x="1" y="25741"/>
                    <a:pt x="4321" y="26006"/>
                  </a:cubicBezTo>
                  <a:lnTo>
                    <a:pt x="4454" y="26006"/>
                  </a:lnTo>
                  <a:cubicBezTo>
                    <a:pt x="5202" y="26006"/>
                    <a:pt x="5568" y="25574"/>
                    <a:pt x="5933" y="25159"/>
                  </a:cubicBezTo>
                  <a:cubicBezTo>
                    <a:pt x="6315" y="24694"/>
                    <a:pt x="6681" y="24262"/>
                    <a:pt x="7611" y="24212"/>
                  </a:cubicBezTo>
                  <a:cubicBezTo>
                    <a:pt x="7665" y="24210"/>
                    <a:pt x="7718" y="24208"/>
                    <a:pt x="7770" y="24208"/>
                  </a:cubicBezTo>
                  <a:cubicBezTo>
                    <a:pt x="8894" y="24208"/>
                    <a:pt x="9463" y="24715"/>
                    <a:pt x="9971" y="25176"/>
                  </a:cubicBezTo>
                  <a:cubicBezTo>
                    <a:pt x="10303" y="25475"/>
                    <a:pt x="10619" y="25757"/>
                    <a:pt x="11035" y="25873"/>
                  </a:cubicBezTo>
                  <a:lnTo>
                    <a:pt x="11134" y="25475"/>
                  </a:lnTo>
                  <a:cubicBezTo>
                    <a:pt x="10819" y="25392"/>
                    <a:pt x="10553" y="25142"/>
                    <a:pt x="10254" y="24876"/>
                  </a:cubicBezTo>
                  <a:cubicBezTo>
                    <a:pt x="9716" y="24387"/>
                    <a:pt x="9074" y="23791"/>
                    <a:pt x="7783" y="23791"/>
                  </a:cubicBezTo>
                  <a:cubicBezTo>
                    <a:pt x="7717" y="23791"/>
                    <a:pt x="7648" y="23793"/>
                    <a:pt x="7578" y="23796"/>
                  </a:cubicBezTo>
                  <a:cubicBezTo>
                    <a:pt x="6481" y="23846"/>
                    <a:pt x="6000" y="24428"/>
                    <a:pt x="5601" y="24893"/>
                  </a:cubicBezTo>
                  <a:cubicBezTo>
                    <a:pt x="5275" y="25281"/>
                    <a:pt x="5022" y="25596"/>
                    <a:pt x="4477" y="25596"/>
                  </a:cubicBezTo>
                  <a:cubicBezTo>
                    <a:pt x="4437" y="25596"/>
                    <a:pt x="4397" y="25594"/>
                    <a:pt x="4354" y="25591"/>
                  </a:cubicBezTo>
                  <a:cubicBezTo>
                    <a:pt x="416" y="25358"/>
                    <a:pt x="483" y="14640"/>
                    <a:pt x="532" y="6830"/>
                  </a:cubicBezTo>
                  <a:cubicBezTo>
                    <a:pt x="549" y="4072"/>
                    <a:pt x="549" y="1695"/>
                    <a:pt x="41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 name="Google Shape;294;p24"/>
            <p:cNvSpPr/>
            <p:nvPr/>
          </p:nvSpPr>
          <p:spPr>
            <a:xfrm>
              <a:off x="2105116" y="3170341"/>
              <a:ext cx="104533" cy="89806"/>
            </a:xfrm>
            <a:custGeom>
              <a:avLst/>
              <a:gdLst/>
              <a:ahLst/>
              <a:cxnLst/>
              <a:rect l="l" t="t" r="r" b="b"/>
              <a:pathLst>
                <a:path w="3258" h="2799" extrusionOk="0">
                  <a:moveTo>
                    <a:pt x="1862" y="1"/>
                  </a:moveTo>
                  <a:cubicBezTo>
                    <a:pt x="616" y="1"/>
                    <a:pt x="1" y="1496"/>
                    <a:pt x="882" y="2377"/>
                  </a:cubicBezTo>
                  <a:cubicBezTo>
                    <a:pt x="1168" y="2669"/>
                    <a:pt x="1519" y="2799"/>
                    <a:pt x="1863" y="2799"/>
                  </a:cubicBezTo>
                  <a:cubicBezTo>
                    <a:pt x="2577" y="2799"/>
                    <a:pt x="3258" y="2238"/>
                    <a:pt x="3258" y="1397"/>
                  </a:cubicBezTo>
                  <a:cubicBezTo>
                    <a:pt x="3258" y="616"/>
                    <a:pt x="2643" y="1"/>
                    <a:pt x="1862"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 name="Google Shape;295;p24"/>
            <p:cNvSpPr/>
            <p:nvPr/>
          </p:nvSpPr>
          <p:spPr>
            <a:xfrm>
              <a:off x="1898778" y="3194501"/>
              <a:ext cx="104533" cy="89966"/>
            </a:xfrm>
            <a:custGeom>
              <a:avLst/>
              <a:gdLst/>
              <a:ahLst/>
              <a:cxnLst/>
              <a:rect l="l" t="t" r="r" b="b"/>
              <a:pathLst>
                <a:path w="3258" h="2804" extrusionOk="0">
                  <a:moveTo>
                    <a:pt x="1406" y="1"/>
                  </a:moveTo>
                  <a:cubicBezTo>
                    <a:pt x="689" y="1"/>
                    <a:pt x="1" y="563"/>
                    <a:pt x="1" y="1408"/>
                  </a:cubicBezTo>
                  <a:cubicBezTo>
                    <a:pt x="1" y="2173"/>
                    <a:pt x="616" y="2804"/>
                    <a:pt x="1397" y="2804"/>
                  </a:cubicBezTo>
                  <a:cubicBezTo>
                    <a:pt x="2643" y="2804"/>
                    <a:pt x="3258" y="1292"/>
                    <a:pt x="2377" y="411"/>
                  </a:cubicBezTo>
                  <a:cubicBezTo>
                    <a:pt x="2094" y="128"/>
                    <a:pt x="1746" y="1"/>
                    <a:pt x="1406"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 name="Google Shape;296;p24"/>
            <p:cNvSpPr/>
            <p:nvPr/>
          </p:nvSpPr>
          <p:spPr>
            <a:xfrm>
              <a:off x="1660482" y="3289248"/>
              <a:ext cx="520932" cy="808831"/>
            </a:xfrm>
            <a:custGeom>
              <a:avLst/>
              <a:gdLst/>
              <a:ahLst/>
              <a:cxnLst/>
              <a:rect l="l" t="t" r="r" b="b"/>
              <a:pathLst>
                <a:path w="16236" h="25209" extrusionOk="0">
                  <a:moveTo>
                    <a:pt x="16152" y="1"/>
                  </a:moveTo>
                  <a:cubicBezTo>
                    <a:pt x="15537" y="117"/>
                    <a:pt x="15072" y="566"/>
                    <a:pt x="14573" y="1047"/>
                  </a:cubicBezTo>
                  <a:cubicBezTo>
                    <a:pt x="13925" y="1662"/>
                    <a:pt x="13277" y="2294"/>
                    <a:pt x="12280" y="2294"/>
                  </a:cubicBezTo>
                  <a:lnTo>
                    <a:pt x="12264" y="2294"/>
                  </a:lnTo>
                  <a:cubicBezTo>
                    <a:pt x="11532" y="2294"/>
                    <a:pt x="10918" y="2044"/>
                    <a:pt x="10336" y="1795"/>
                  </a:cubicBezTo>
                  <a:cubicBezTo>
                    <a:pt x="9828" y="1582"/>
                    <a:pt x="9333" y="1375"/>
                    <a:pt x="8805" y="1375"/>
                  </a:cubicBezTo>
                  <a:cubicBezTo>
                    <a:pt x="8469" y="1375"/>
                    <a:pt x="8119" y="1459"/>
                    <a:pt x="7744" y="1679"/>
                  </a:cubicBezTo>
                  <a:cubicBezTo>
                    <a:pt x="6032" y="2693"/>
                    <a:pt x="3606" y="11466"/>
                    <a:pt x="1296" y="20357"/>
                  </a:cubicBezTo>
                  <a:cubicBezTo>
                    <a:pt x="715" y="22567"/>
                    <a:pt x="266" y="24295"/>
                    <a:pt x="0" y="25093"/>
                  </a:cubicBezTo>
                  <a:lnTo>
                    <a:pt x="399" y="25209"/>
                  </a:lnTo>
                  <a:cubicBezTo>
                    <a:pt x="665" y="24411"/>
                    <a:pt x="1113" y="22666"/>
                    <a:pt x="1695" y="20473"/>
                  </a:cubicBezTo>
                  <a:cubicBezTo>
                    <a:pt x="3274" y="14374"/>
                    <a:pt x="6232" y="3041"/>
                    <a:pt x="7960" y="2044"/>
                  </a:cubicBezTo>
                  <a:cubicBezTo>
                    <a:pt x="8261" y="1865"/>
                    <a:pt x="8540" y="1794"/>
                    <a:pt x="8816" y="1794"/>
                  </a:cubicBezTo>
                  <a:cubicBezTo>
                    <a:pt x="9255" y="1794"/>
                    <a:pt x="9686" y="1973"/>
                    <a:pt x="10186" y="2177"/>
                  </a:cubicBezTo>
                  <a:cubicBezTo>
                    <a:pt x="10768" y="2427"/>
                    <a:pt x="11449" y="2709"/>
                    <a:pt x="12264" y="2709"/>
                  </a:cubicBezTo>
                  <a:lnTo>
                    <a:pt x="12280" y="2709"/>
                  </a:lnTo>
                  <a:cubicBezTo>
                    <a:pt x="13443" y="2709"/>
                    <a:pt x="14191" y="1995"/>
                    <a:pt x="14856" y="1347"/>
                  </a:cubicBezTo>
                  <a:cubicBezTo>
                    <a:pt x="15321" y="914"/>
                    <a:pt x="15753" y="499"/>
                    <a:pt x="16235" y="399"/>
                  </a:cubicBezTo>
                  <a:lnTo>
                    <a:pt x="16152"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 name="Google Shape;297;p24"/>
            <p:cNvSpPr/>
            <p:nvPr/>
          </p:nvSpPr>
          <p:spPr>
            <a:xfrm>
              <a:off x="2105116" y="3324445"/>
              <a:ext cx="104533" cy="90095"/>
            </a:xfrm>
            <a:custGeom>
              <a:avLst/>
              <a:gdLst/>
              <a:ahLst/>
              <a:cxnLst/>
              <a:rect l="l" t="t" r="r" b="b"/>
              <a:pathLst>
                <a:path w="3258" h="2808" extrusionOk="0">
                  <a:moveTo>
                    <a:pt x="1862" y="0"/>
                  </a:moveTo>
                  <a:cubicBezTo>
                    <a:pt x="616" y="0"/>
                    <a:pt x="1" y="1512"/>
                    <a:pt x="882" y="2393"/>
                  </a:cubicBezTo>
                  <a:cubicBezTo>
                    <a:pt x="1168" y="2679"/>
                    <a:pt x="1519" y="2808"/>
                    <a:pt x="1862" y="2808"/>
                  </a:cubicBezTo>
                  <a:cubicBezTo>
                    <a:pt x="2576" y="2808"/>
                    <a:pt x="3258" y="2254"/>
                    <a:pt x="3258" y="1413"/>
                  </a:cubicBezTo>
                  <a:cubicBezTo>
                    <a:pt x="3258" y="632"/>
                    <a:pt x="2643" y="0"/>
                    <a:pt x="1862"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 name="Google Shape;298;p24"/>
            <p:cNvSpPr/>
            <p:nvPr/>
          </p:nvSpPr>
          <p:spPr>
            <a:xfrm>
              <a:off x="1898778" y="3348990"/>
              <a:ext cx="104533" cy="89581"/>
            </a:xfrm>
            <a:custGeom>
              <a:avLst/>
              <a:gdLst/>
              <a:ahLst/>
              <a:cxnLst/>
              <a:rect l="l" t="t" r="r" b="b"/>
              <a:pathLst>
                <a:path w="3258" h="2792" extrusionOk="0">
                  <a:moveTo>
                    <a:pt x="1396" y="1"/>
                  </a:moveTo>
                  <a:cubicBezTo>
                    <a:pt x="682" y="1"/>
                    <a:pt x="1" y="554"/>
                    <a:pt x="1" y="1396"/>
                  </a:cubicBezTo>
                  <a:cubicBezTo>
                    <a:pt x="1" y="2177"/>
                    <a:pt x="616" y="2791"/>
                    <a:pt x="1397" y="2791"/>
                  </a:cubicBezTo>
                  <a:cubicBezTo>
                    <a:pt x="2643" y="2791"/>
                    <a:pt x="3258" y="1296"/>
                    <a:pt x="2377" y="415"/>
                  </a:cubicBezTo>
                  <a:cubicBezTo>
                    <a:pt x="2091" y="129"/>
                    <a:pt x="1740" y="1"/>
                    <a:pt x="1396"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 name="Google Shape;299;p24"/>
            <p:cNvSpPr/>
            <p:nvPr/>
          </p:nvSpPr>
          <p:spPr>
            <a:xfrm>
              <a:off x="1966509" y="3229538"/>
              <a:ext cx="153045" cy="131163"/>
            </a:xfrm>
            <a:custGeom>
              <a:avLst/>
              <a:gdLst/>
              <a:ahLst/>
              <a:cxnLst/>
              <a:rect l="l" t="t" r="r" b="b"/>
              <a:pathLst>
                <a:path w="4770" h="4088" extrusionOk="0">
                  <a:moveTo>
                    <a:pt x="2726" y="0"/>
                  </a:moveTo>
                  <a:cubicBezTo>
                    <a:pt x="898" y="0"/>
                    <a:pt x="0" y="2194"/>
                    <a:pt x="1280" y="3490"/>
                  </a:cubicBezTo>
                  <a:cubicBezTo>
                    <a:pt x="1698" y="3903"/>
                    <a:pt x="2209" y="4087"/>
                    <a:pt x="2710" y="4087"/>
                  </a:cubicBezTo>
                  <a:cubicBezTo>
                    <a:pt x="3762" y="4087"/>
                    <a:pt x="4770" y="3272"/>
                    <a:pt x="4770" y="2044"/>
                  </a:cubicBezTo>
                  <a:cubicBezTo>
                    <a:pt x="4770" y="914"/>
                    <a:pt x="3856" y="0"/>
                    <a:pt x="2726"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 name="Google Shape;300;p24"/>
            <p:cNvSpPr/>
            <p:nvPr/>
          </p:nvSpPr>
          <p:spPr>
            <a:xfrm>
              <a:off x="3407126" y="2979467"/>
              <a:ext cx="181794" cy="334422"/>
            </a:xfrm>
            <a:custGeom>
              <a:avLst/>
              <a:gdLst/>
              <a:ahLst/>
              <a:cxnLst/>
              <a:rect l="l" t="t" r="r" b="b"/>
              <a:pathLst>
                <a:path w="5666" h="10423" extrusionOk="0">
                  <a:moveTo>
                    <a:pt x="4274" y="1"/>
                  </a:moveTo>
                  <a:cubicBezTo>
                    <a:pt x="4273" y="1"/>
                    <a:pt x="4272" y="1"/>
                    <a:pt x="4271" y="1"/>
                  </a:cubicBezTo>
                  <a:cubicBezTo>
                    <a:pt x="2526" y="34"/>
                    <a:pt x="1795" y="732"/>
                    <a:pt x="1080" y="1663"/>
                  </a:cubicBezTo>
                  <a:cubicBezTo>
                    <a:pt x="382" y="2593"/>
                    <a:pt x="0" y="7429"/>
                    <a:pt x="1080" y="8592"/>
                  </a:cubicBezTo>
                  <a:cubicBezTo>
                    <a:pt x="2142" y="9702"/>
                    <a:pt x="3483" y="10422"/>
                    <a:pt x="4201" y="10422"/>
                  </a:cubicBezTo>
                  <a:cubicBezTo>
                    <a:pt x="4225" y="10422"/>
                    <a:pt x="4248" y="10422"/>
                    <a:pt x="4271" y="10420"/>
                  </a:cubicBezTo>
                  <a:cubicBezTo>
                    <a:pt x="4968" y="10370"/>
                    <a:pt x="5666" y="1"/>
                    <a:pt x="4274"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 name="Google Shape;301;p24"/>
            <p:cNvSpPr/>
            <p:nvPr/>
          </p:nvSpPr>
          <p:spPr>
            <a:xfrm>
              <a:off x="3511627" y="2979480"/>
              <a:ext cx="65068" cy="334326"/>
            </a:xfrm>
            <a:custGeom>
              <a:avLst/>
              <a:gdLst/>
              <a:ahLst/>
              <a:cxnLst/>
              <a:rect l="l" t="t" r="r" b="b"/>
              <a:pathLst>
                <a:path w="2028" h="10420" extrusionOk="0">
                  <a:moveTo>
                    <a:pt x="1014" y="1"/>
                  </a:moveTo>
                  <a:cubicBezTo>
                    <a:pt x="465" y="1"/>
                    <a:pt x="0" y="2327"/>
                    <a:pt x="0" y="5219"/>
                  </a:cubicBezTo>
                  <a:cubicBezTo>
                    <a:pt x="0" y="8094"/>
                    <a:pt x="465" y="10420"/>
                    <a:pt x="1014" y="10420"/>
                  </a:cubicBezTo>
                  <a:cubicBezTo>
                    <a:pt x="1579" y="10420"/>
                    <a:pt x="2027" y="8094"/>
                    <a:pt x="2027" y="5219"/>
                  </a:cubicBezTo>
                  <a:cubicBezTo>
                    <a:pt x="2027" y="2327"/>
                    <a:pt x="1579" y="1"/>
                    <a:pt x="1014"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 name="Google Shape;302;p24"/>
            <p:cNvSpPr/>
            <p:nvPr/>
          </p:nvSpPr>
          <p:spPr>
            <a:xfrm>
              <a:off x="474172" y="3281259"/>
              <a:ext cx="1542486" cy="1484573"/>
            </a:xfrm>
            <a:custGeom>
              <a:avLst/>
              <a:gdLst/>
              <a:ahLst/>
              <a:cxnLst/>
              <a:rect l="l" t="t" r="r" b="b"/>
              <a:pathLst>
                <a:path w="48075" h="46270" extrusionOk="0">
                  <a:moveTo>
                    <a:pt x="25849" y="2234"/>
                  </a:moveTo>
                  <a:cubicBezTo>
                    <a:pt x="26852" y="2234"/>
                    <a:pt x="27822" y="2286"/>
                    <a:pt x="28682" y="2393"/>
                  </a:cubicBezTo>
                  <a:cubicBezTo>
                    <a:pt x="31989" y="2809"/>
                    <a:pt x="31108" y="5800"/>
                    <a:pt x="30693" y="6780"/>
                  </a:cubicBezTo>
                  <a:cubicBezTo>
                    <a:pt x="30277" y="7777"/>
                    <a:pt x="27868" y="12380"/>
                    <a:pt x="26572" y="13809"/>
                  </a:cubicBezTo>
                  <a:cubicBezTo>
                    <a:pt x="25793" y="14665"/>
                    <a:pt x="24847" y="14959"/>
                    <a:pt x="23958" y="14959"/>
                  </a:cubicBezTo>
                  <a:cubicBezTo>
                    <a:pt x="22930" y="14959"/>
                    <a:pt x="21979" y="14566"/>
                    <a:pt x="21454" y="14191"/>
                  </a:cubicBezTo>
                  <a:cubicBezTo>
                    <a:pt x="19659" y="12962"/>
                    <a:pt x="18413" y="10369"/>
                    <a:pt x="16601" y="7977"/>
                  </a:cubicBezTo>
                  <a:cubicBezTo>
                    <a:pt x="14790" y="5600"/>
                    <a:pt x="16518" y="4204"/>
                    <a:pt x="18213" y="3423"/>
                  </a:cubicBezTo>
                  <a:cubicBezTo>
                    <a:pt x="19827" y="2660"/>
                    <a:pt x="22975" y="2234"/>
                    <a:pt x="25849" y="2234"/>
                  </a:cubicBezTo>
                  <a:close/>
                  <a:moveTo>
                    <a:pt x="25575" y="15654"/>
                  </a:moveTo>
                  <a:cubicBezTo>
                    <a:pt x="27070" y="15654"/>
                    <a:pt x="26505" y="16900"/>
                    <a:pt x="26289" y="17415"/>
                  </a:cubicBezTo>
                  <a:cubicBezTo>
                    <a:pt x="26123" y="17797"/>
                    <a:pt x="25824" y="18545"/>
                    <a:pt x="25575" y="19127"/>
                  </a:cubicBezTo>
                  <a:cubicBezTo>
                    <a:pt x="25417" y="19461"/>
                    <a:pt x="24935" y="19609"/>
                    <a:pt x="24518" y="19609"/>
                  </a:cubicBezTo>
                  <a:cubicBezTo>
                    <a:pt x="24231" y="19609"/>
                    <a:pt x="23975" y="19538"/>
                    <a:pt x="23880" y="19409"/>
                  </a:cubicBezTo>
                  <a:cubicBezTo>
                    <a:pt x="23581" y="18994"/>
                    <a:pt x="22933" y="17914"/>
                    <a:pt x="22451" y="17249"/>
                  </a:cubicBezTo>
                  <a:lnTo>
                    <a:pt x="22451" y="17266"/>
                  </a:lnTo>
                  <a:cubicBezTo>
                    <a:pt x="22218" y="16917"/>
                    <a:pt x="22268" y="16368"/>
                    <a:pt x="22766" y="15969"/>
                  </a:cubicBezTo>
                  <a:cubicBezTo>
                    <a:pt x="23016" y="15753"/>
                    <a:pt x="24744" y="15654"/>
                    <a:pt x="25575" y="15654"/>
                  </a:cubicBezTo>
                  <a:close/>
                  <a:moveTo>
                    <a:pt x="36167" y="6454"/>
                  </a:moveTo>
                  <a:cubicBezTo>
                    <a:pt x="37010" y="6454"/>
                    <a:pt x="37896" y="6919"/>
                    <a:pt x="38652" y="7445"/>
                  </a:cubicBezTo>
                  <a:cubicBezTo>
                    <a:pt x="40630" y="8824"/>
                    <a:pt x="43471" y="12912"/>
                    <a:pt x="44768" y="16003"/>
                  </a:cubicBezTo>
                  <a:cubicBezTo>
                    <a:pt x="46080" y="19077"/>
                    <a:pt x="43039" y="19808"/>
                    <a:pt x="41976" y="19941"/>
                  </a:cubicBezTo>
                  <a:cubicBezTo>
                    <a:pt x="41373" y="20017"/>
                    <a:pt x="39395" y="20127"/>
                    <a:pt x="37462" y="20127"/>
                  </a:cubicBezTo>
                  <a:cubicBezTo>
                    <a:pt x="36037" y="20127"/>
                    <a:pt x="34637" y="20067"/>
                    <a:pt x="33833" y="19891"/>
                  </a:cubicBezTo>
                  <a:cubicBezTo>
                    <a:pt x="31407" y="19343"/>
                    <a:pt x="30842" y="16850"/>
                    <a:pt x="30942" y="15637"/>
                  </a:cubicBezTo>
                  <a:cubicBezTo>
                    <a:pt x="31125" y="13460"/>
                    <a:pt x="32753" y="11101"/>
                    <a:pt x="33900" y="8342"/>
                  </a:cubicBezTo>
                  <a:cubicBezTo>
                    <a:pt x="34488" y="6939"/>
                    <a:pt x="35305" y="6454"/>
                    <a:pt x="36167" y="6454"/>
                  </a:cubicBezTo>
                  <a:close/>
                  <a:moveTo>
                    <a:pt x="29589" y="17569"/>
                  </a:moveTo>
                  <a:cubicBezTo>
                    <a:pt x="29739" y="17569"/>
                    <a:pt x="29904" y="17599"/>
                    <a:pt x="30078" y="17664"/>
                  </a:cubicBezTo>
                  <a:cubicBezTo>
                    <a:pt x="30377" y="17781"/>
                    <a:pt x="31324" y="19210"/>
                    <a:pt x="31740" y="19924"/>
                  </a:cubicBezTo>
                  <a:cubicBezTo>
                    <a:pt x="32487" y="21237"/>
                    <a:pt x="31141" y="21370"/>
                    <a:pt x="30576" y="21436"/>
                  </a:cubicBezTo>
                  <a:cubicBezTo>
                    <a:pt x="30161" y="21486"/>
                    <a:pt x="29363" y="21603"/>
                    <a:pt x="28732" y="21669"/>
                  </a:cubicBezTo>
                  <a:cubicBezTo>
                    <a:pt x="28713" y="21671"/>
                    <a:pt x="28694" y="21672"/>
                    <a:pt x="28675" y="21672"/>
                  </a:cubicBezTo>
                  <a:cubicBezTo>
                    <a:pt x="28079" y="21672"/>
                    <a:pt x="27490" y="20694"/>
                    <a:pt x="27635" y="20356"/>
                  </a:cubicBezTo>
                  <a:cubicBezTo>
                    <a:pt x="27851" y="19874"/>
                    <a:pt x="28466" y="18778"/>
                    <a:pt x="28798" y="18047"/>
                  </a:cubicBezTo>
                  <a:cubicBezTo>
                    <a:pt x="28918" y="17761"/>
                    <a:pt x="29208" y="17569"/>
                    <a:pt x="29589" y="17569"/>
                  </a:cubicBezTo>
                  <a:close/>
                  <a:moveTo>
                    <a:pt x="19554" y="18241"/>
                  </a:moveTo>
                  <a:cubicBezTo>
                    <a:pt x="20024" y="18241"/>
                    <a:pt x="20439" y="18817"/>
                    <a:pt x="20656" y="19110"/>
                  </a:cubicBezTo>
                  <a:cubicBezTo>
                    <a:pt x="20922" y="19442"/>
                    <a:pt x="21420" y="20074"/>
                    <a:pt x="21786" y="20589"/>
                  </a:cubicBezTo>
                  <a:cubicBezTo>
                    <a:pt x="22152" y="21104"/>
                    <a:pt x="21570" y="22151"/>
                    <a:pt x="21188" y="22201"/>
                  </a:cubicBezTo>
                  <a:cubicBezTo>
                    <a:pt x="20673" y="22251"/>
                    <a:pt x="19410" y="22267"/>
                    <a:pt x="18612" y="22350"/>
                  </a:cubicBezTo>
                  <a:cubicBezTo>
                    <a:pt x="18591" y="22352"/>
                    <a:pt x="18571" y="22353"/>
                    <a:pt x="18550" y="22353"/>
                  </a:cubicBezTo>
                  <a:cubicBezTo>
                    <a:pt x="18139" y="22353"/>
                    <a:pt x="17743" y="22038"/>
                    <a:pt x="17648" y="21436"/>
                  </a:cubicBezTo>
                  <a:cubicBezTo>
                    <a:pt x="17598" y="21104"/>
                    <a:pt x="18363" y="19575"/>
                    <a:pt x="18778" y="18861"/>
                  </a:cubicBezTo>
                  <a:cubicBezTo>
                    <a:pt x="19038" y="18405"/>
                    <a:pt x="19304" y="18241"/>
                    <a:pt x="19554" y="18241"/>
                  </a:cubicBezTo>
                  <a:close/>
                  <a:moveTo>
                    <a:pt x="10944" y="8272"/>
                  </a:moveTo>
                  <a:cubicBezTo>
                    <a:pt x="12183" y="8272"/>
                    <a:pt x="13238" y="9425"/>
                    <a:pt x="13660" y="9987"/>
                  </a:cubicBezTo>
                  <a:cubicBezTo>
                    <a:pt x="14308" y="10835"/>
                    <a:pt x="17100" y="15222"/>
                    <a:pt x="17681" y="17066"/>
                  </a:cubicBezTo>
                  <a:cubicBezTo>
                    <a:pt x="18429" y="19442"/>
                    <a:pt x="16551" y="21187"/>
                    <a:pt x="15455" y="21702"/>
                  </a:cubicBezTo>
                  <a:cubicBezTo>
                    <a:pt x="13494" y="22616"/>
                    <a:pt x="10619" y="22400"/>
                    <a:pt x="7645" y="22782"/>
                  </a:cubicBezTo>
                  <a:cubicBezTo>
                    <a:pt x="7415" y="22812"/>
                    <a:pt x="7202" y="22826"/>
                    <a:pt x="7003" y="22826"/>
                  </a:cubicBezTo>
                  <a:cubicBezTo>
                    <a:pt x="4622" y="22826"/>
                    <a:pt x="4351" y="20812"/>
                    <a:pt x="4504" y="19110"/>
                  </a:cubicBezTo>
                  <a:cubicBezTo>
                    <a:pt x="4703" y="16717"/>
                    <a:pt x="6830" y="12197"/>
                    <a:pt x="8858" y="9539"/>
                  </a:cubicBezTo>
                  <a:cubicBezTo>
                    <a:pt x="9560" y="8604"/>
                    <a:pt x="10279" y="8272"/>
                    <a:pt x="10944" y="8272"/>
                  </a:cubicBezTo>
                  <a:close/>
                  <a:moveTo>
                    <a:pt x="31376" y="23924"/>
                  </a:moveTo>
                  <a:cubicBezTo>
                    <a:pt x="31764" y="23924"/>
                    <a:pt x="32146" y="24239"/>
                    <a:pt x="32255" y="24843"/>
                  </a:cubicBezTo>
                  <a:cubicBezTo>
                    <a:pt x="32305" y="25159"/>
                    <a:pt x="31540" y="26704"/>
                    <a:pt x="31125" y="27419"/>
                  </a:cubicBezTo>
                  <a:cubicBezTo>
                    <a:pt x="30865" y="27869"/>
                    <a:pt x="30597" y="28031"/>
                    <a:pt x="30344" y="28031"/>
                  </a:cubicBezTo>
                  <a:cubicBezTo>
                    <a:pt x="29869" y="28031"/>
                    <a:pt x="29447" y="27462"/>
                    <a:pt x="29230" y="27169"/>
                  </a:cubicBezTo>
                  <a:cubicBezTo>
                    <a:pt x="28981" y="26837"/>
                    <a:pt x="28483" y="26189"/>
                    <a:pt x="28117" y="25690"/>
                  </a:cubicBezTo>
                  <a:cubicBezTo>
                    <a:pt x="27752" y="25175"/>
                    <a:pt x="28316" y="24128"/>
                    <a:pt x="28699" y="24079"/>
                  </a:cubicBezTo>
                  <a:cubicBezTo>
                    <a:pt x="29214" y="24012"/>
                    <a:pt x="30477" y="23996"/>
                    <a:pt x="31291" y="23929"/>
                  </a:cubicBezTo>
                  <a:cubicBezTo>
                    <a:pt x="31319" y="23926"/>
                    <a:pt x="31348" y="23924"/>
                    <a:pt x="31376" y="23924"/>
                  </a:cubicBezTo>
                  <a:close/>
                  <a:moveTo>
                    <a:pt x="21213" y="24607"/>
                  </a:moveTo>
                  <a:cubicBezTo>
                    <a:pt x="21823" y="24607"/>
                    <a:pt x="22396" y="25585"/>
                    <a:pt x="22251" y="25923"/>
                  </a:cubicBezTo>
                  <a:cubicBezTo>
                    <a:pt x="22052" y="26388"/>
                    <a:pt x="21437" y="27502"/>
                    <a:pt x="21105" y="28233"/>
                  </a:cubicBezTo>
                  <a:cubicBezTo>
                    <a:pt x="20972" y="28510"/>
                    <a:pt x="20674" y="28708"/>
                    <a:pt x="20293" y="28708"/>
                  </a:cubicBezTo>
                  <a:cubicBezTo>
                    <a:pt x="20147" y="28708"/>
                    <a:pt x="19990" y="28679"/>
                    <a:pt x="19825" y="28615"/>
                  </a:cubicBezTo>
                  <a:cubicBezTo>
                    <a:pt x="19509" y="28499"/>
                    <a:pt x="18562" y="27053"/>
                    <a:pt x="18147" y="26339"/>
                  </a:cubicBezTo>
                  <a:cubicBezTo>
                    <a:pt x="17399" y="25042"/>
                    <a:pt x="18762" y="24893"/>
                    <a:pt x="19310" y="24826"/>
                  </a:cubicBezTo>
                  <a:cubicBezTo>
                    <a:pt x="19725" y="24777"/>
                    <a:pt x="20540" y="24660"/>
                    <a:pt x="21154" y="24610"/>
                  </a:cubicBezTo>
                  <a:cubicBezTo>
                    <a:pt x="21174" y="24608"/>
                    <a:pt x="21194" y="24607"/>
                    <a:pt x="21213" y="24607"/>
                  </a:cubicBezTo>
                  <a:close/>
                  <a:moveTo>
                    <a:pt x="25369" y="26671"/>
                  </a:moveTo>
                  <a:cubicBezTo>
                    <a:pt x="25656" y="26671"/>
                    <a:pt x="25912" y="26741"/>
                    <a:pt x="26007" y="26870"/>
                  </a:cubicBezTo>
                  <a:cubicBezTo>
                    <a:pt x="26322" y="27286"/>
                    <a:pt x="26971" y="28366"/>
                    <a:pt x="27436" y="29014"/>
                  </a:cubicBezTo>
                  <a:cubicBezTo>
                    <a:pt x="27685" y="29363"/>
                    <a:pt x="27619" y="29911"/>
                    <a:pt x="27120" y="30310"/>
                  </a:cubicBezTo>
                  <a:cubicBezTo>
                    <a:pt x="26871" y="30526"/>
                    <a:pt x="25159" y="30626"/>
                    <a:pt x="24328" y="30626"/>
                  </a:cubicBezTo>
                  <a:cubicBezTo>
                    <a:pt x="22816" y="30626"/>
                    <a:pt x="23381" y="29379"/>
                    <a:pt x="23597" y="28864"/>
                  </a:cubicBezTo>
                  <a:cubicBezTo>
                    <a:pt x="23763" y="28482"/>
                    <a:pt x="24062" y="27718"/>
                    <a:pt x="24328" y="27153"/>
                  </a:cubicBezTo>
                  <a:cubicBezTo>
                    <a:pt x="24476" y="26819"/>
                    <a:pt x="24954" y="26671"/>
                    <a:pt x="25369" y="26671"/>
                  </a:cubicBezTo>
                  <a:close/>
                  <a:moveTo>
                    <a:pt x="42888" y="23453"/>
                  </a:moveTo>
                  <a:cubicBezTo>
                    <a:pt x="45265" y="23453"/>
                    <a:pt x="45537" y="25451"/>
                    <a:pt x="45399" y="27153"/>
                  </a:cubicBezTo>
                  <a:cubicBezTo>
                    <a:pt x="45183" y="29562"/>
                    <a:pt x="43056" y="34066"/>
                    <a:pt x="41045" y="36741"/>
                  </a:cubicBezTo>
                  <a:cubicBezTo>
                    <a:pt x="40339" y="37667"/>
                    <a:pt x="39619" y="37996"/>
                    <a:pt x="38952" y="37996"/>
                  </a:cubicBezTo>
                  <a:cubicBezTo>
                    <a:pt x="37706" y="37996"/>
                    <a:pt x="36649" y="36844"/>
                    <a:pt x="36226" y="36292"/>
                  </a:cubicBezTo>
                  <a:cubicBezTo>
                    <a:pt x="35578" y="35445"/>
                    <a:pt x="32803" y="31058"/>
                    <a:pt x="32205" y="29213"/>
                  </a:cubicBezTo>
                  <a:cubicBezTo>
                    <a:pt x="31457" y="26837"/>
                    <a:pt x="33335" y="25092"/>
                    <a:pt x="34432" y="24577"/>
                  </a:cubicBezTo>
                  <a:cubicBezTo>
                    <a:pt x="36409" y="23647"/>
                    <a:pt x="39267" y="23863"/>
                    <a:pt x="42242" y="23497"/>
                  </a:cubicBezTo>
                  <a:cubicBezTo>
                    <a:pt x="42473" y="23467"/>
                    <a:pt x="42688" y="23453"/>
                    <a:pt x="42888" y="23453"/>
                  </a:cubicBezTo>
                  <a:close/>
                  <a:moveTo>
                    <a:pt x="12436" y="26152"/>
                  </a:moveTo>
                  <a:cubicBezTo>
                    <a:pt x="13860" y="26152"/>
                    <a:pt x="15256" y="26212"/>
                    <a:pt x="16053" y="26388"/>
                  </a:cubicBezTo>
                  <a:cubicBezTo>
                    <a:pt x="18479" y="26920"/>
                    <a:pt x="19061" y="29429"/>
                    <a:pt x="18961" y="30642"/>
                  </a:cubicBezTo>
                  <a:cubicBezTo>
                    <a:pt x="18778" y="32803"/>
                    <a:pt x="17150" y="35179"/>
                    <a:pt x="15987" y="37937"/>
                  </a:cubicBezTo>
                  <a:cubicBezTo>
                    <a:pt x="15406" y="39335"/>
                    <a:pt x="14586" y="39819"/>
                    <a:pt x="13720" y="39819"/>
                  </a:cubicBezTo>
                  <a:cubicBezTo>
                    <a:pt x="12876" y="39819"/>
                    <a:pt x="11988" y="39359"/>
                    <a:pt x="11234" y="38835"/>
                  </a:cubicBezTo>
                  <a:cubicBezTo>
                    <a:pt x="9273" y="37455"/>
                    <a:pt x="6415" y="33351"/>
                    <a:pt x="5119" y="30277"/>
                  </a:cubicBezTo>
                  <a:cubicBezTo>
                    <a:pt x="3823" y="27203"/>
                    <a:pt x="6847" y="26471"/>
                    <a:pt x="7911" y="26339"/>
                  </a:cubicBezTo>
                  <a:cubicBezTo>
                    <a:pt x="8523" y="26262"/>
                    <a:pt x="10505" y="26152"/>
                    <a:pt x="12436" y="26152"/>
                  </a:cubicBezTo>
                  <a:close/>
                  <a:moveTo>
                    <a:pt x="25938" y="31319"/>
                  </a:moveTo>
                  <a:cubicBezTo>
                    <a:pt x="26964" y="31319"/>
                    <a:pt x="27916" y="31707"/>
                    <a:pt x="28449" y="32071"/>
                  </a:cubicBezTo>
                  <a:cubicBezTo>
                    <a:pt x="30227" y="33318"/>
                    <a:pt x="31474" y="35910"/>
                    <a:pt x="33285" y="38303"/>
                  </a:cubicBezTo>
                  <a:cubicBezTo>
                    <a:pt x="35096" y="40679"/>
                    <a:pt x="33368" y="42075"/>
                    <a:pt x="31690" y="42856"/>
                  </a:cubicBezTo>
                  <a:cubicBezTo>
                    <a:pt x="30078" y="43607"/>
                    <a:pt x="26925" y="44029"/>
                    <a:pt x="24055" y="44029"/>
                  </a:cubicBezTo>
                  <a:cubicBezTo>
                    <a:pt x="23050" y="44029"/>
                    <a:pt x="22079" y="43977"/>
                    <a:pt x="21221" y="43870"/>
                  </a:cubicBezTo>
                  <a:cubicBezTo>
                    <a:pt x="17897" y="43471"/>
                    <a:pt x="18778" y="40463"/>
                    <a:pt x="19194" y="39483"/>
                  </a:cubicBezTo>
                  <a:cubicBezTo>
                    <a:pt x="19609" y="38502"/>
                    <a:pt x="22019" y="33883"/>
                    <a:pt x="23315" y="32470"/>
                  </a:cubicBezTo>
                  <a:cubicBezTo>
                    <a:pt x="24095" y="31612"/>
                    <a:pt x="25045" y="31319"/>
                    <a:pt x="25938" y="31319"/>
                  </a:cubicBezTo>
                  <a:close/>
                  <a:moveTo>
                    <a:pt x="24943" y="0"/>
                  </a:moveTo>
                  <a:cubicBezTo>
                    <a:pt x="15588" y="0"/>
                    <a:pt x="7163" y="5634"/>
                    <a:pt x="3573" y="14291"/>
                  </a:cubicBezTo>
                  <a:cubicBezTo>
                    <a:pt x="1" y="22932"/>
                    <a:pt x="1978" y="32869"/>
                    <a:pt x="8592" y="39499"/>
                  </a:cubicBezTo>
                  <a:cubicBezTo>
                    <a:pt x="13013" y="43920"/>
                    <a:pt x="18926" y="46269"/>
                    <a:pt x="24941" y="46269"/>
                  </a:cubicBezTo>
                  <a:cubicBezTo>
                    <a:pt x="27926" y="46269"/>
                    <a:pt x="30935" y="45691"/>
                    <a:pt x="33800" y="44501"/>
                  </a:cubicBezTo>
                  <a:cubicBezTo>
                    <a:pt x="42441" y="40928"/>
                    <a:pt x="48074" y="32487"/>
                    <a:pt x="48074" y="23131"/>
                  </a:cubicBezTo>
                  <a:cubicBezTo>
                    <a:pt x="48074" y="10353"/>
                    <a:pt x="37722" y="0"/>
                    <a:pt x="24943"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 name="Google Shape;303;p24"/>
            <p:cNvSpPr/>
            <p:nvPr/>
          </p:nvSpPr>
          <p:spPr>
            <a:xfrm>
              <a:off x="571742" y="1720163"/>
              <a:ext cx="1532348" cy="1474402"/>
            </a:xfrm>
            <a:custGeom>
              <a:avLst/>
              <a:gdLst/>
              <a:ahLst/>
              <a:cxnLst/>
              <a:rect l="l" t="t" r="r" b="b"/>
              <a:pathLst>
                <a:path w="47759" h="45953" extrusionOk="0">
                  <a:moveTo>
                    <a:pt x="24993" y="3124"/>
                  </a:moveTo>
                  <a:cubicBezTo>
                    <a:pt x="29546" y="3124"/>
                    <a:pt x="30527" y="3772"/>
                    <a:pt x="30527" y="3772"/>
                  </a:cubicBezTo>
                  <a:cubicBezTo>
                    <a:pt x="34531" y="4287"/>
                    <a:pt x="36160" y="7362"/>
                    <a:pt x="34132" y="10635"/>
                  </a:cubicBezTo>
                  <a:lnTo>
                    <a:pt x="29031" y="15138"/>
                  </a:lnTo>
                  <a:cubicBezTo>
                    <a:pt x="27668" y="14341"/>
                    <a:pt x="26106" y="13925"/>
                    <a:pt x="24528" y="13925"/>
                  </a:cubicBezTo>
                  <a:cubicBezTo>
                    <a:pt x="23016" y="13925"/>
                    <a:pt x="21537" y="14308"/>
                    <a:pt x="20207" y="15022"/>
                  </a:cubicBezTo>
                  <a:lnTo>
                    <a:pt x="15421" y="10635"/>
                  </a:lnTo>
                  <a:cubicBezTo>
                    <a:pt x="13394" y="7362"/>
                    <a:pt x="15023" y="4304"/>
                    <a:pt x="19044" y="3822"/>
                  </a:cubicBezTo>
                  <a:cubicBezTo>
                    <a:pt x="19044" y="3822"/>
                    <a:pt x="20440" y="3124"/>
                    <a:pt x="24993" y="3124"/>
                  </a:cubicBezTo>
                  <a:close/>
                  <a:moveTo>
                    <a:pt x="10858" y="11192"/>
                  </a:moveTo>
                  <a:cubicBezTo>
                    <a:pt x="11564" y="11192"/>
                    <a:pt x="12385" y="11429"/>
                    <a:pt x="13344" y="11981"/>
                  </a:cubicBezTo>
                  <a:cubicBezTo>
                    <a:pt x="16103" y="13576"/>
                    <a:pt x="18446" y="18096"/>
                    <a:pt x="17914" y="19010"/>
                  </a:cubicBezTo>
                  <a:cubicBezTo>
                    <a:pt x="17668" y="19447"/>
                    <a:pt x="16376" y="19729"/>
                    <a:pt x="14792" y="19729"/>
                  </a:cubicBezTo>
                  <a:cubicBezTo>
                    <a:pt x="13063" y="19729"/>
                    <a:pt x="10987" y="19394"/>
                    <a:pt x="9539" y="18562"/>
                  </a:cubicBezTo>
                  <a:cubicBezTo>
                    <a:pt x="6781" y="16966"/>
                    <a:pt x="6864" y="15039"/>
                    <a:pt x="7910" y="13227"/>
                  </a:cubicBezTo>
                  <a:cubicBezTo>
                    <a:pt x="8595" y="12042"/>
                    <a:pt x="9522" y="11192"/>
                    <a:pt x="10858" y="11192"/>
                  </a:cubicBezTo>
                  <a:close/>
                  <a:moveTo>
                    <a:pt x="38705" y="11192"/>
                  </a:moveTo>
                  <a:cubicBezTo>
                    <a:pt x="40041" y="11192"/>
                    <a:pt x="40975" y="12042"/>
                    <a:pt x="41660" y="13227"/>
                  </a:cubicBezTo>
                  <a:cubicBezTo>
                    <a:pt x="42707" y="15039"/>
                    <a:pt x="42790" y="16966"/>
                    <a:pt x="40015" y="18562"/>
                  </a:cubicBezTo>
                  <a:cubicBezTo>
                    <a:pt x="38576" y="19394"/>
                    <a:pt x="36503" y="19729"/>
                    <a:pt x="34775" y="19729"/>
                  </a:cubicBezTo>
                  <a:cubicBezTo>
                    <a:pt x="33190" y="19729"/>
                    <a:pt x="31894" y="19447"/>
                    <a:pt x="31640" y="19010"/>
                  </a:cubicBezTo>
                  <a:cubicBezTo>
                    <a:pt x="31108" y="18096"/>
                    <a:pt x="33468" y="13576"/>
                    <a:pt x="36226" y="11981"/>
                  </a:cubicBezTo>
                  <a:cubicBezTo>
                    <a:pt x="37180" y="11429"/>
                    <a:pt x="37999" y="11192"/>
                    <a:pt x="38705" y="11192"/>
                  </a:cubicBezTo>
                  <a:close/>
                  <a:moveTo>
                    <a:pt x="9204" y="21034"/>
                  </a:moveTo>
                  <a:cubicBezTo>
                    <a:pt x="9276" y="21034"/>
                    <a:pt x="9349" y="21035"/>
                    <a:pt x="9423" y="21037"/>
                  </a:cubicBezTo>
                  <a:lnTo>
                    <a:pt x="15870" y="23198"/>
                  </a:lnTo>
                  <a:cubicBezTo>
                    <a:pt x="15870" y="26338"/>
                    <a:pt x="17499" y="29263"/>
                    <a:pt x="20174" y="30908"/>
                  </a:cubicBezTo>
                  <a:lnTo>
                    <a:pt x="18778" y="37256"/>
                  </a:lnTo>
                  <a:cubicBezTo>
                    <a:pt x="17837" y="38993"/>
                    <a:pt x="16463" y="39871"/>
                    <a:pt x="15021" y="39871"/>
                  </a:cubicBezTo>
                  <a:cubicBezTo>
                    <a:pt x="13663" y="39871"/>
                    <a:pt x="12244" y="39093"/>
                    <a:pt x="11068" y="37522"/>
                  </a:cubicBezTo>
                  <a:cubicBezTo>
                    <a:pt x="11068" y="37522"/>
                    <a:pt x="9755" y="36658"/>
                    <a:pt x="7495" y="32719"/>
                  </a:cubicBezTo>
                  <a:cubicBezTo>
                    <a:pt x="5218" y="28781"/>
                    <a:pt x="5285" y="27601"/>
                    <a:pt x="5285" y="27601"/>
                  </a:cubicBezTo>
                  <a:cubicBezTo>
                    <a:pt x="3753" y="23934"/>
                    <a:pt x="5514" y="21034"/>
                    <a:pt x="9204" y="21034"/>
                  </a:cubicBezTo>
                  <a:close/>
                  <a:moveTo>
                    <a:pt x="40366" y="21034"/>
                  </a:moveTo>
                  <a:cubicBezTo>
                    <a:pt x="44056" y="21034"/>
                    <a:pt x="45800" y="23934"/>
                    <a:pt x="44236" y="27585"/>
                  </a:cubicBezTo>
                  <a:cubicBezTo>
                    <a:pt x="44236" y="27585"/>
                    <a:pt x="44153" y="29130"/>
                    <a:pt x="41860" y="33085"/>
                  </a:cubicBezTo>
                  <a:cubicBezTo>
                    <a:pt x="39583" y="37023"/>
                    <a:pt x="38536" y="37555"/>
                    <a:pt x="38536" y="37555"/>
                  </a:cubicBezTo>
                  <a:cubicBezTo>
                    <a:pt x="37356" y="39104"/>
                    <a:pt x="35932" y="39874"/>
                    <a:pt x="34571" y="39874"/>
                  </a:cubicBezTo>
                  <a:cubicBezTo>
                    <a:pt x="33114" y="39874"/>
                    <a:pt x="31729" y="38992"/>
                    <a:pt x="30792" y="37239"/>
                  </a:cubicBezTo>
                  <a:lnTo>
                    <a:pt x="29430" y="30576"/>
                  </a:lnTo>
                  <a:cubicBezTo>
                    <a:pt x="32155" y="28997"/>
                    <a:pt x="33867" y="26139"/>
                    <a:pt x="33950" y="22998"/>
                  </a:cubicBezTo>
                  <a:lnTo>
                    <a:pt x="40148" y="21037"/>
                  </a:lnTo>
                  <a:cubicBezTo>
                    <a:pt x="40221" y="21035"/>
                    <a:pt x="40294" y="21034"/>
                    <a:pt x="40366" y="21034"/>
                  </a:cubicBezTo>
                  <a:close/>
                  <a:moveTo>
                    <a:pt x="24777" y="30891"/>
                  </a:moveTo>
                  <a:cubicBezTo>
                    <a:pt x="25840" y="30891"/>
                    <a:pt x="28566" y="35179"/>
                    <a:pt x="28566" y="38386"/>
                  </a:cubicBezTo>
                  <a:cubicBezTo>
                    <a:pt x="28566" y="41576"/>
                    <a:pt x="26871" y="42457"/>
                    <a:pt x="24777" y="42457"/>
                  </a:cubicBezTo>
                  <a:cubicBezTo>
                    <a:pt x="22683" y="42457"/>
                    <a:pt x="20988" y="41576"/>
                    <a:pt x="20988" y="38386"/>
                  </a:cubicBezTo>
                  <a:cubicBezTo>
                    <a:pt x="20988" y="35179"/>
                    <a:pt x="23730" y="30891"/>
                    <a:pt x="24777" y="30891"/>
                  </a:cubicBezTo>
                  <a:close/>
                  <a:moveTo>
                    <a:pt x="24777" y="0"/>
                  </a:moveTo>
                  <a:cubicBezTo>
                    <a:pt x="15488" y="0"/>
                    <a:pt x="7113" y="5600"/>
                    <a:pt x="3557" y="14175"/>
                  </a:cubicBezTo>
                  <a:cubicBezTo>
                    <a:pt x="1" y="22766"/>
                    <a:pt x="1962" y="32653"/>
                    <a:pt x="8525" y="39217"/>
                  </a:cubicBezTo>
                  <a:cubicBezTo>
                    <a:pt x="12926" y="43618"/>
                    <a:pt x="18806" y="45952"/>
                    <a:pt x="24783" y="45952"/>
                  </a:cubicBezTo>
                  <a:cubicBezTo>
                    <a:pt x="27744" y="45952"/>
                    <a:pt x="30728" y="45380"/>
                    <a:pt x="33567" y="44202"/>
                  </a:cubicBezTo>
                  <a:cubicBezTo>
                    <a:pt x="42159" y="40646"/>
                    <a:pt x="47759" y="32271"/>
                    <a:pt x="47759" y="22982"/>
                  </a:cubicBezTo>
                  <a:cubicBezTo>
                    <a:pt x="47759" y="10286"/>
                    <a:pt x="37473" y="0"/>
                    <a:pt x="24777"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 name="Google Shape;304;p24"/>
            <p:cNvSpPr/>
            <p:nvPr/>
          </p:nvSpPr>
          <p:spPr>
            <a:xfrm>
              <a:off x="1124118" y="4028518"/>
              <a:ext cx="1992992" cy="1115114"/>
            </a:xfrm>
            <a:custGeom>
              <a:avLst/>
              <a:gdLst/>
              <a:ahLst/>
              <a:cxnLst/>
              <a:rect l="l" t="t" r="r" b="b"/>
              <a:pathLst>
                <a:path w="62116" h="34755" extrusionOk="0">
                  <a:moveTo>
                    <a:pt x="37221" y="1"/>
                  </a:moveTo>
                  <a:cubicBezTo>
                    <a:pt x="34702" y="1"/>
                    <a:pt x="32517" y="4435"/>
                    <a:pt x="30725" y="10692"/>
                  </a:cubicBezTo>
                  <a:cubicBezTo>
                    <a:pt x="28050" y="19998"/>
                    <a:pt x="16351" y="27060"/>
                    <a:pt x="9921" y="29653"/>
                  </a:cubicBezTo>
                  <a:cubicBezTo>
                    <a:pt x="5334" y="31514"/>
                    <a:pt x="1811" y="33092"/>
                    <a:pt x="0" y="34754"/>
                  </a:cubicBezTo>
                  <a:lnTo>
                    <a:pt x="62115" y="34754"/>
                  </a:lnTo>
                  <a:cubicBezTo>
                    <a:pt x="61584" y="32926"/>
                    <a:pt x="60221" y="31015"/>
                    <a:pt x="56765" y="29237"/>
                  </a:cubicBezTo>
                  <a:cubicBezTo>
                    <a:pt x="50550" y="26030"/>
                    <a:pt x="48622" y="22308"/>
                    <a:pt x="43288" y="8200"/>
                  </a:cubicBezTo>
                  <a:cubicBezTo>
                    <a:pt x="41100" y="2390"/>
                    <a:pt x="39071" y="1"/>
                    <a:pt x="37221"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 name="Google Shape;305;p24"/>
            <p:cNvSpPr/>
            <p:nvPr/>
          </p:nvSpPr>
          <p:spPr>
            <a:xfrm>
              <a:off x="2474607" y="4180954"/>
              <a:ext cx="366314" cy="174125"/>
            </a:xfrm>
            <a:custGeom>
              <a:avLst/>
              <a:gdLst/>
              <a:ahLst/>
              <a:cxnLst/>
              <a:rect l="l" t="t" r="r" b="b"/>
              <a:pathLst>
                <a:path w="11417" h="5427" extrusionOk="0">
                  <a:moveTo>
                    <a:pt x="9970" y="1"/>
                  </a:moveTo>
                  <a:cubicBezTo>
                    <a:pt x="9854" y="1"/>
                    <a:pt x="9737" y="20"/>
                    <a:pt x="9622" y="59"/>
                  </a:cubicBezTo>
                  <a:lnTo>
                    <a:pt x="7312" y="790"/>
                  </a:lnTo>
                  <a:cubicBezTo>
                    <a:pt x="6963" y="906"/>
                    <a:pt x="6681" y="1189"/>
                    <a:pt x="6581" y="1555"/>
                  </a:cubicBezTo>
                  <a:lnTo>
                    <a:pt x="1" y="3648"/>
                  </a:lnTo>
                  <a:lnTo>
                    <a:pt x="566" y="5426"/>
                  </a:lnTo>
                  <a:lnTo>
                    <a:pt x="7146" y="3316"/>
                  </a:lnTo>
                  <a:cubicBezTo>
                    <a:pt x="7350" y="3486"/>
                    <a:pt x="7593" y="3571"/>
                    <a:pt x="7842" y="3571"/>
                  </a:cubicBezTo>
                  <a:cubicBezTo>
                    <a:pt x="7959" y="3571"/>
                    <a:pt x="8077" y="3552"/>
                    <a:pt x="8193" y="3515"/>
                  </a:cubicBezTo>
                  <a:lnTo>
                    <a:pt x="10486" y="2784"/>
                  </a:lnTo>
                  <a:cubicBezTo>
                    <a:pt x="11084" y="2585"/>
                    <a:pt x="11417" y="1953"/>
                    <a:pt x="11217" y="1355"/>
                  </a:cubicBezTo>
                  <a:lnTo>
                    <a:pt x="11034" y="790"/>
                  </a:lnTo>
                  <a:cubicBezTo>
                    <a:pt x="10888" y="310"/>
                    <a:pt x="10441" y="1"/>
                    <a:pt x="9970"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 name="Google Shape;306;p24"/>
            <p:cNvSpPr/>
            <p:nvPr/>
          </p:nvSpPr>
          <p:spPr>
            <a:xfrm>
              <a:off x="2554050" y="4443025"/>
              <a:ext cx="296465" cy="90127"/>
            </a:xfrm>
            <a:custGeom>
              <a:avLst/>
              <a:gdLst/>
              <a:ahLst/>
              <a:cxnLst/>
              <a:rect l="l" t="t" r="r" b="b"/>
              <a:pathLst>
                <a:path w="9240" h="2809" extrusionOk="0">
                  <a:moveTo>
                    <a:pt x="1" y="0"/>
                  </a:moveTo>
                  <a:lnTo>
                    <a:pt x="34" y="2808"/>
                  </a:lnTo>
                  <a:lnTo>
                    <a:pt x="9240" y="2808"/>
                  </a:lnTo>
                  <a:lnTo>
                    <a:pt x="8558"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 name="Google Shape;307;p24"/>
            <p:cNvSpPr/>
            <p:nvPr/>
          </p:nvSpPr>
          <p:spPr>
            <a:xfrm>
              <a:off x="2652679" y="4417421"/>
              <a:ext cx="116789" cy="141334"/>
            </a:xfrm>
            <a:custGeom>
              <a:avLst/>
              <a:gdLst/>
              <a:ahLst/>
              <a:cxnLst/>
              <a:rect l="l" t="t" r="r" b="b"/>
              <a:pathLst>
                <a:path w="3640" h="4405" extrusionOk="0">
                  <a:moveTo>
                    <a:pt x="1" y="1"/>
                  </a:moveTo>
                  <a:lnTo>
                    <a:pt x="1" y="4404"/>
                  </a:lnTo>
                  <a:lnTo>
                    <a:pt x="3640" y="4404"/>
                  </a:lnTo>
                  <a:lnTo>
                    <a:pt x="3640" y="1"/>
                  </a:ln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 name="Google Shape;308;p24"/>
            <p:cNvSpPr/>
            <p:nvPr/>
          </p:nvSpPr>
          <p:spPr>
            <a:xfrm>
              <a:off x="2819040" y="4358256"/>
              <a:ext cx="76811" cy="259664"/>
            </a:xfrm>
            <a:custGeom>
              <a:avLst/>
              <a:gdLst/>
              <a:ahLst/>
              <a:cxnLst/>
              <a:rect l="l" t="t" r="r" b="b"/>
              <a:pathLst>
                <a:path w="2394" h="8093" extrusionOk="0">
                  <a:moveTo>
                    <a:pt x="0" y="0"/>
                  </a:moveTo>
                  <a:lnTo>
                    <a:pt x="0" y="8093"/>
                  </a:lnTo>
                  <a:lnTo>
                    <a:pt x="2393" y="8093"/>
                  </a:lnTo>
                  <a:lnTo>
                    <a:pt x="2393" y="0"/>
                  </a:ln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 name="Google Shape;309;p24"/>
            <p:cNvSpPr/>
            <p:nvPr/>
          </p:nvSpPr>
          <p:spPr>
            <a:xfrm>
              <a:off x="2224023" y="4125255"/>
              <a:ext cx="156254" cy="133859"/>
            </a:xfrm>
            <a:custGeom>
              <a:avLst/>
              <a:gdLst/>
              <a:ahLst/>
              <a:cxnLst/>
              <a:rect l="l" t="t" r="r" b="b"/>
              <a:pathLst>
                <a:path w="4870" h="4172" extrusionOk="0">
                  <a:moveTo>
                    <a:pt x="2792" y="0"/>
                  </a:moveTo>
                  <a:cubicBezTo>
                    <a:pt x="931" y="0"/>
                    <a:pt x="0" y="2244"/>
                    <a:pt x="1313" y="3556"/>
                  </a:cubicBezTo>
                  <a:cubicBezTo>
                    <a:pt x="1738" y="3981"/>
                    <a:pt x="2260" y="4171"/>
                    <a:pt x="2773" y="4171"/>
                  </a:cubicBezTo>
                  <a:cubicBezTo>
                    <a:pt x="3843" y="4171"/>
                    <a:pt x="4869" y="3342"/>
                    <a:pt x="4869" y="2094"/>
                  </a:cubicBezTo>
                  <a:cubicBezTo>
                    <a:pt x="4869" y="931"/>
                    <a:pt x="3939" y="0"/>
                    <a:pt x="2792"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 name="Google Shape;310;p24"/>
            <p:cNvSpPr/>
            <p:nvPr/>
          </p:nvSpPr>
          <p:spPr>
            <a:xfrm>
              <a:off x="2125394" y="4422747"/>
              <a:ext cx="291653" cy="249461"/>
            </a:xfrm>
            <a:custGeom>
              <a:avLst/>
              <a:gdLst/>
              <a:ahLst/>
              <a:cxnLst/>
              <a:rect l="l" t="t" r="r" b="b"/>
              <a:pathLst>
                <a:path w="9090" h="7775" extrusionOk="0">
                  <a:moveTo>
                    <a:pt x="5202" y="1"/>
                  </a:moveTo>
                  <a:cubicBezTo>
                    <a:pt x="1729" y="1"/>
                    <a:pt x="0" y="4188"/>
                    <a:pt x="2443" y="6631"/>
                  </a:cubicBezTo>
                  <a:cubicBezTo>
                    <a:pt x="3239" y="7421"/>
                    <a:pt x="4213" y="7775"/>
                    <a:pt x="5168" y="7775"/>
                  </a:cubicBezTo>
                  <a:cubicBezTo>
                    <a:pt x="7166" y="7775"/>
                    <a:pt x="9079" y="6227"/>
                    <a:pt x="9090" y="3889"/>
                  </a:cubicBezTo>
                  <a:cubicBezTo>
                    <a:pt x="9090" y="1729"/>
                    <a:pt x="7345" y="1"/>
                    <a:pt x="5202"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 name="Google Shape;311;p24"/>
            <p:cNvSpPr/>
            <p:nvPr/>
          </p:nvSpPr>
          <p:spPr>
            <a:xfrm>
              <a:off x="1996894" y="4743725"/>
              <a:ext cx="581188" cy="326304"/>
            </a:xfrm>
            <a:custGeom>
              <a:avLst/>
              <a:gdLst/>
              <a:ahLst/>
              <a:cxnLst/>
              <a:rect l="l" t="t" r="r" b="b"/>
              <a:pathLst>
                <a:path w="18114" h="10170" extrusionOk="0">
                  <a:moveTo>
                    <a:pt x="3108" y="0"/>
                  </a:moveTo>
                  <a:cubicBezTo>
                    <a:pt x="1396" y="0"/>
                    <a:pt x="1" y="1396"/>
                    <a:pt x="1" y="3124"/>
                  </a:cubicBezTo>
                  <a:lnTo>
                    <a:pt x="1" y="7046"/>
                  </a:lnTo>
                  <a:cubicBezTo>
                    <a:pt x="1" y="8774"/>
                    <a:pt x="1396" y="10170"/>
                    <a:pt x="3108" y="10170"/>
                  </a:cubicBezTo>
                  <a:lnTo>
                    <a:pt x="15006" y="10170"/>
                  </a:lnTo>
                  <a:cubicBezTo>
                    <a:pt x="16734" y="10170"/>
                    <a:pt x="18113" y="8774"/>
                    <a:pt x="18113" y="7046"/>
                  </a:cubicBezTo>
                  <a:lnTo>
                    <a:pt x="18113" y="3124"/>
                  </a:lnTo>
                  <a:cubicBezTo>
                    <a:pt x="18113" y="1396"/>
                    <a:pt x="16734" y="0"/>
                    <a:pt x="15006" y="0"/>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2" name="Google Shape;312;p24"/>
            <p:cNvSpPr/>
            <p:nvPr/>
          </p:nvSpPr>
          <p:spPr>
            <a:xfrm>
              <a:off x="2104058" y="4793842"/>
              <a:ext cx="346069" cy="209547"/>
            </a:xfrm>
            <a:custGeom>
              <a:avLst/>
              <a:gdLst/>
              <a:ahLst/>
              <a:cxnLst/>
              <a:rect l="l" t="t" r="r" b="b"/>
              <a:pathLst>
                <a:path w="10786" h="6531" extrusionOk="0">
                  <a:moveTo>
                    <a:pt x="1563" y="0"/>
                  </a:moveTo>
                  <a:cubicBezTo>
                    <a:pt x="699" y="0"/>
                    <a:pt x="1" y="698"/>
                    <a:pt x="1" y="1562"/>
                  </a:cubicBezTo>
                  <a:lnTo>
                    <a:pt x="1" y="4969"/>
                  </a:lnTo>
                  <a:cubicBezTo>
                    <a:pt x="1" y="5833"/>
                    <a:pt x="699" y="6531"/>
                    <a:pt x="1563" y="6531"/>
                  </a:cubicBezTo>
                  <a:lnTo>
                    <a:pt x="9223" y="6531"/>
                  </a:lnTo>
                  <a:cubicBezTo>
                    <a:pt x="10087" y="6531"/>
                    <a:pt x="10785" y="5833"/>
                    <a:pt x="10785" y="4969"/>
                  </a:cubicBezTo>
                  <a:lnTo>
                    <a:pt x="10785" y="1562"/>
                  </a:lnTo>
                  <a:cubicBezTo>
                    <a:pt x="10785" y="698"/>
                    <a:pt x="10087" y="0"/>
                    <a:pt x="9223"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13" name="Google Shape;313;p24"/>
          <p:cNvSpPr txBox="1">
            <a:spLocks noGrp="1"/>
          </p:cNvSpPr>
          <p:nvPr>
            <p:ph type="title"/>
          </p:nvPr>
        </p:nvSpPr>
        <p:spPr>
          <a:xfrm>
            <a:off x="10886400" y="1510751"/>
            <a:ext cx="5961600" cy="202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200"/>
              <a:buNone/>
              <a:defRPr sz="12000"/>
            </a:lvl1pPr>
            <a:lvl2pPr lvl="1" algn="r" rtl="0">
              <a:spcBef>
                <a:spcPts val="0"/>
              </a:spcBef>
              <a:spcAft>
                <a:spcPts val="0"/>
              </a:spcAft>
              <a:buSzPts val="3800"/>
              <a:buNone/>
              <a:defRPr sz="7601"/>
            </a:lvl2pPr>
            <a:lvl3pPr lvl="2" algn="r" rtl="0">
              <a:spcBef>
                <a:spcPts val="0"/>
              </a:spcBef>
              <a:spcAft>
                <a:spcPts val="0"/>
              </a:spcAft>
              <a:buSzPts val="3800"/>
              <a:buNone/>
              <a:defRPr sz="7601"/>
            </a:lvl3pPr>
            <a:lvl4pPr lvl="3" algn="r" rtl="0">
              <a:spcBef>
                <a:spcPts val="0"/>
              </a:spcBef>
              <a:spcAft>
                <a:spcPts val="0"/>
              </a:spcAft>
              <a:buSzPts val="3800"/>
              <a:buNone/>
              <a:defRPr sz="7601"/>
            </a:lvl4pPr>
            <a:lvl5pPr lvl="4" algn="r" rtl="0">
              <a:spcBef>
                <a:spcPts val="0"/>
              </a:spcBef>
              <a:spcAft>
                <a:spcPts val="0"/>
              </a:spcAft>
              <a:buSzPts val="3800"/>
              <a:buNone/>
              <a:defRPr sz="7601"/>
            </a:lvl5pPr>
            <a:lvl6pPr lvl="5" algn="r" rtl="0">
              <a:spcBef>
                <a:spcPts val="0"/>
              </a:spcBef>
              <a:spcAft>
                <a:spcPts val="0"/>
              </a:spcAft>
              <a:buSzPts val="3800"/>
              <a:buNone/>
              <a:defRPr sz="7601"/>
            </a:lvl6pPr>
            <a:lvl7pPr lvl="6" algn="r" rtl="0">
              <a:spcBef>
                <a:spcPts val="0"/>
              </a:spcBef>
              <a:spcAft>
                <a:spcPts val="0"/>
              </a:spcAft>
              <a:buSzPts val="3800"/>
              <a:buNone/>
              <a:defRPr sz="7601"/>
            </a:lvl7pPr>
            <a:lvl8pPr lvl="7" algn="r" rtl="0">
              <a:spcBef>
                <a:spcPts val="0"/>
              </a:spcBef>
              <a:spcAft>
                <a:spcPts val="0"/>
              </a:spcAft>
              <a:buSzPts val="3800"/>
              <a:buNone/>
              <a:defRPr sz="7601"/>
            </a:lvl8pPr>
            <a:lvl9pPr lvl="8" algn="r" rtl="0">
              <a:spcBef>
                <a:spcPts val="0"/>
              </a:spcBef>
              <a:spcAft>
                <a:spcPts val="0"/>
              </a:spcAft>
              <a:buSzPts val="3800"/>
              <a:buNone/>
              <a:defRPr sz="7601"/>
            </a:lvl9pPr>
          </a:lstStyle>
          <a:p>
            <a:endParaRPr/>
          </a:p>
        </p:txBody>
      </p:sp>
      <p:sp>
        <p:nvSpPr>
          <p:cNvPr id="314" name="Google Shape;314;p24"/>
          <p:cNvSpPr txBox="1">
            <a:spLocks noGrp="1"/>
          </p:cNvSpPr>
          <p:nvPr>
            <p:ph type="subTitle" idx="1"/>
          </p:nvPr>
        </p:nvSpPr>
        <p:spPr>
          <a:xfrm>
            <a:off x="10886450" y="3535800"/>
            <a:ext cx="5961600" cy="2339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300"/>
              <a:buNone/>
              <a:defRPr sz="2599"/>
            </a:lvl1pPr>
            <a:lvl2pPr lvl="1" algn="r" rtl="0">
              <a:lnSpc>
                <a:spcPct val="100000"/>
              </a:lnSpc>
              <a:spcBef>
                <a:spcPts val="0"/>
              </a:spcBef>
              <a:spcAft>
                <a:spcPts val="0"/>
              </a:spcAft>
              <a:buSzPts val="1300"/>
              <a:buNone/>
              <a:defRPr sz="2599"/>
            </a:lvl2pPr>
            <a:lvl3pPr lvl="2" algn="r" rtl="0">
              <a:lnSpc>
                <a:spcPct val="100000"/>
              </a:lnSpc>
              <a:spcBef>
                <a:spcPts val="0"/>
              </a:spcBef>
              <a:spcAft>
                <a:spcPts val="0"/>
              </a:spcAft>
              <a:buSzPts val="1300"/>
              <a:buNone/>
              <a:defRPr sz="2599"/>
            </a:lvl3pPr>
            <a:lvl4pPr lvl="3" algn="r" rtl="0">
              <a:lnSpc>
                <a:spcPct val="100000"/>
              </a:lnSpc>
              <a:spcBef>
                <a:spcPts val="0"/>
              </a:spcBef>
              <a:spcAft>
                <a:spcPts val="0"/>
              </a:spcAft>
              <a:buSzPts val="1300"/>
              <a:buNone/>
              <a:defRPr sz="2599"/>
            </a:lvl4pPr>
            <a:lvl5pPr lvl="4" algn="r" rtl="0">
              <a:lnSpc>
                <a:spcPct val="100000"/>
              </a:lnSpc>
              <a:spcBef>
                <a:spcPts val="0"/>
              </a:spcBef>
              <a:spcAft>
                <a:spcPts val="0"/>
              </a:spcAft>
              <a:buSzPts val="1300"/>
              <a:buNone/>
              <a:defRPr sz="2599"/>
            </a:lvl5pPr>
            <a:lvl6pPr lvl="5" algn="r" rtl="0">
              <a:lnSpc>
                <a:spcPct val="100000"/>
              </a:lnSpc>
              <a:spcBef>
                <a:spcPts val="0"/>
              </a:spcBef>
              <a:spcAft>
                <a:spcPts val="0"/>
              </a:spcAft>
              <a:buSzPts val="1300"/>
              <a:buNone/>
              <a:defRPr sz="2599"/>
            </a:lvl6pPr>
            <a:lvl7pPr lvl="6" algn="r" rtl="0">
              <a:lnSpc>
                <a:spcPct val="100000"/>
              </a:lnSpc>
              <a:spcBef>
                <a:spcPts val="0"/>
              </a:spcBef>
              <a:spcAft>
                <a:spcPts val="0"/>
              </a:spcAft>
              <a:buSzPts val="1300"/>
              <a:buNone/>
              <a:defRPr sz="2599"/>
            </a:lvl7pPr>
            <a:lvl8pPr lvl="7" algn="r" rtl="0">
              <a:lnSpc>
                <a:spcPct val="100000"/>
              </a:lnSpc>
              <a:spcBef>
                <a:spcPts val="0"/>
              </a:spcBef>
              <a:spcAft>
                <a:spcPts val="0"/>
              </a:spcAft>
              <a:buSzPts val="1300"/>
              <a:buNone/>
              <a:defRPr sz="2599"/>
            </a:lvl8pPr>
            <a:lvl9pPr lvl="8" algn="r" rtl="0">
              <a:lnSpc>
                <a:spcPct val="100000"/>
              </a:lnSpc>
              <a:spcBef>
                <a:spcPts val="0"/>
              </a:spcBef>
              <a:spcAft>
                <a:spcPts val="0"/>
              </a:spcAft>
              <a:buSzPts val="1300"/>
              <a:buNone/>
              <a:defRPr sz="2599"/>
            </a:lvl9pPr>
          </a:lstStyle>
          <a:p>
            <a:endParaRPr/>
          </a:p>
        </p:txBody>
      </p:sp>
      <p:sp>
        <p:nvSpPr>
          <p:cNvPr id="315" name="Google Shape;315;p24"/>
          <p:cNvSpPr txBox="1"/>
          <p:nvPr/>
        </p:nvSpPr>
        <p:spPr>
          <a:xfrm>
            <a:off x="10886400" y="7106400"/>
            <a:ext cx="5961600" cy="1072800"/>
          </a:xfrm>
          <a:prstGeom prst="rect">
            <a:avLst/>
          </a:prstGeom>
          <a:noFill/>
          <a:ln>
            <a:noFill/>
          </a:ln>
        </p:spPr>
        <p:txBody>
          <a:bodyPr spcFirstLastPara="1" wrap="square" lIns="182850" tIns="182850" rIns="182850" bIns="182850" anchor="b" anchorCtr="0">
            <a:noAutofit/>
          </a:bodyPr>
          <a:lstStyle/>
          <a:p>
            <a:pPr marL="0" lvl="0" indent="0" algn="r" rtl="0">
              <a:spcBef>
                <a:spcPts val="0"/>
              </a:spcBef>
              <a:spcAft>
                <a:spcPts val="0"/>
              </a:spcAft>
              <a:buNone/>
            </a:pPr>
            <a:r>
              <a:rPr lang="en" sz="1800">
                <a:solidFill>
                  <a:srgbClr val="432918"/>
                </a:solidFill>
                <a:latin typeface="Maitree Medium"/>
                <a:ea typeface="Maitree Medium"/>
                <a:cs typeface="Maitree Medium"/>
                <a:sym typeface="Maitree Medium"/>
              </a:rPr>
              <a:t>CREDITS: This presentation template was created by </a:t>
            </a:r>
            <a:r>
              <a:rPr lang="en" sz="1800">
                <a:solidFill>
                  <a:srgbClr val="432918"/>
                </a:solidFill>
                <a:uFill>
                  <a:noFill/>
                </a:uFill>
                <a:latin typeface="Maitree Medium"/>
                <a:ea typeface="Maitree Medium"/>
                <a:cs typeface="Maitree Medium"/>
                <a:sym typeface="Maitree Medium"/>
                <a:hlinkClick r:id="rId2">
                  <a:extLst>
                    <a:ext uri="{A12FA001-AC4F-418D-AE19-62706E023703}">
                      <ahyp:hlinkClr xmlns:ahyp="http://schemas.microsoft.com/office/drawing/2018/hyperlinkcolor" xmlns="" val="tx"/>
                    </a:ext>
                  </a:extLst>
                </a:hlinkClick>
              </a:rPr>
              <a:t>Slidesgo</a:t>
            </a:r>
            <a:r>
              <a:rPr lang="en" sz="1800">
                <a:solidFill>
                  <a:srgbClr val="432918"/>
                </a:solidFill>
                <a:latin typeface="Maitree Medium"/>
                <a:ea typeface="Maitree Medium"/>
                <a:cs typeface="Maitree Medium"/>
                <a:sym typeface="Maitree Medium"/>
              </a:rPr>
              <a:t>, including icons by </a:t>
            </a:r>
            <a:r>
              <a:rPr lang="en" sz="1800">
                <a:solidFill>
                  <a:srgbClr val="432918"/>
                </a:solidFill>
                <a:uFill>
                  <a:noFill/>
                </a:uFill>
                <a:latin typeface="Maitree Medium"/>
                <a:ea typeface="Maitree Medium"/>
                <a:cs typeface="Maitree Medium"/>
                <a:sym typeface="Maitree Medium"/>
                <a:hlinkClick r:id="rId3">
                  <a:extLst>
                    <a:ext uri="{A12FA001-AC4F-418D-AE19-62706E023703}">
                      <ahyp:hlinkClr xmlns:ahyp="http://schemas.microsoft.com/office/drawing/2018/hyperlinkcolor" xmlns="" val="tx"/>
                    </a:ext>
                  </a:extLst>
                </a:hlinkClick>
              </a:rPr>
              <a:t>Flaticon</a:t>
            </a:r>
            <a:r>
              <a:rPr lang="en" sz="1800">
                <a:solidFill>
                  <a:srgbClr val="432918"/>
                </a:solidFill>
                <a:latin typeface="Maitree Medium"/>
                <a:ea typeface="Maitree Medium"/>
                <a:cs typeface="Maitree Medium"/>
                <a:sym typeface="Maitree Medium"/>
              </a:rPr>
              <a:t>, and infographics &amp; images by </a:t>
            </a:r>
            <a:r>
              <a:rPr lang="en" sz="1800">
                <a:solidFill>
                  <a:srgbClr val="432918"/>
                </a:solidFill>
                <a:uFill>
                  <a:noFill/>
                </a:uFill>
                <a:latin typeface="Maitree Medium"/>
                <a:ea typeface="Maitree Medium"/>
                <a:cs typeface="Maitree Medium"/>
                <a:sym typeface="Maitree Medium"/>
                <a:hlinkClick r:id="rId4">
                  <a:extLst>
                    <a:ext uri="{A12FA001-AC4F-418D-AE19-62706E023703}">
                      <ahyp:hlinkClr xmlns:ahyp="http://schemas.microsoft.com/office/drawing/2018/hyperlinkcolor" xmlns="" val="tx"/>
                    </a:ext>
                  </a:extLst>
                </a:hlinkClick>
              </a:rPr>
              <a:t>Freepik</a:t>
            </a:r>
            <a:r>
              <a:rPr lang="en" sz="1800">
                <a:solidFill>
                  <a:srgbClr val="432918"/>
                </a:solidFill>
                <a:latin typeface="Maitree Medium"/>
                <a:ea typeface="Maitree Medium"/>
                <a:cs typeface="Maitree Medium"/>
                <a:sym typeface="Maitree Medium"/>
              </a:rPr>
              <a:t>.</a:t>
            </a:r>
            <a:endParaRPr sz="1800">
              <a:solidFill>
                <a:srgbClr val="432918"/>
              </a:solidFill>
              <a:latin typeface="Maitree Medium"/>
              <a:ea typeface="Maitree Medium"/>
              <a:cs typeface="Maitree Medium"/>
              <a:sym typeface="Maitree Medium"/>
            </a:endParaRPr>
          </a:p>
        </p:txBody>
      </p:sp>
    </p:spTree>
    <p:extLst>
      <p:ext uri="{BB962C8B-B14F-4D97-AF65-F5344CB8AC3E}">
        <p14:creationId xmlns:p14="http://schemas.microsoft.com/office/powerpoint/2010/main" val="17953693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16"/>
        <p:cNvGrpSpPr/>
        <p:nvPr/>
      </p:nvGrpSpPr>
      <p:grpSpPr>
        <a:xfrm>
          <a:off x="0" y="0"/>
          <a:ext cx="0" cy="0"/>
          <a:chOff x="0" y="0"/>
          <a:chExt cx="0" cy="0"/>
        </a:xfrm>
      </p:grpSpPr>
    </p:spTree>
    <p:extLst>
      <p:ext uri="{BB962C8B-B14F-4D97-AF65-F5344CB8AC3E}">
        <p14:creationId xmlns:p14="http://schemas.microsoft.com/office/powerpoint/2010/main" val="41956101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1AB4-0F1C-43C0-86E0-7A6A672E8F3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180F43D4-AF8B-46A0-96FF-B9BB49DDE94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6FB23CC-EE5E-42B1-9D60-453DEB017393}"/>
              </a:ext>
            </a:extLst>
          </p:cNvPr>
          <p:cNvSpPr>
            <a:spLocks noGrp="1"/>
          </p:cNvSpPr>
          <p:nvPr>
            <p:ph type="dt" sz="half" idx="10"/>
          </p:nvPr>
        </p:nvSpPr>
        <p:spPr/>
        <p:txBody>
          <a:bodyPr/>
          <a:lstStyle/>
          <a:p>
            <a:fld id="{334534AB-1805-4802-8802-24CC010F0307}" type="datetimeFigureOut">
              <a:rPr lang="en-US" smtClean="0"/>
              <a:pPr/>
              <a:t>12/10/2025</a:t>
            </a:fld>
            <a:endParaRPr lang="en-US"/>
          </a:p>
        </p:txBody>
      </p:sp>
      <p:sp>
        <p:nvSpPr>
          <p:cNvPr id="5" name="Footer Placeholder 4">
            <a:extLst>
              <a:ext uri="{FF2B5EF4-FFF2-40B4-BE49-F238E27FC236}">
                <a16:creationId xmlns:a16="http://schemas.microsoft.com/office/drawing/2014/main" id="{53FD68EB-7E9C-4CC7-AB1F-9E9914044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5D5E6-3BF0-46DA-847C-F18FD86CA141}"/>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4236758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B3E2-D95E-40BD-9983-68FF24697A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F4A895-E647-4530-9471-DB4F730589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2CA2F-F0F1-4CB4-AB68-97190BEC6970}"/>
              </a:ext>
            </a:extLst>
          </p:cNvPr>
          <p:cNvSpPr>
            <a:spLocks noGrp="1"/>
          </p:cNvSpPr>
          <p:nvPr>
            <p:ph type="dt" sz="half" idx="10"/>
          </p:nvPr>
        </p:nvSpPr>
        <p:spPr/>
        <p:txBody>
          <a:bodyPr/>
          <a:lstStyle/>
          <a:p>
            <a:fld id="{334534AB-1805-4802-8802-24CC010F0307}" type="datetimeFigureOut">
              <a:rPr lang="en-US" smtClean="0"/>
              <a:pPr/>
              <a:t>12/10/2025</a:t>
            </a:fld>
            <a:endParaRPr lang="en-US"/>
          </a:p>
        </p:txBody>
      </p:sp>
      <p:sp>
        <p:nvSpPr>
          <p:cNvPr id="5" name="Footer Placeholder 4">
            <a:extLst>
              <a:ext uri="{FF2B5EF4-FFF2-40B4-BE49-F238E27FC236}">
                <a16:creationId xmlns:a16="http://schemas.microsoft.com/office/drawing/2014/main" id="{CE439672-7A73-4AA8-845A-6F1B84201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AB8D3-58F3-4C7A-AFB1-2FF6EEE44B5F}"/>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3241566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C6589-F9F9-4C2F-92F9-54184D23CA7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B8C44BEA-67D2-4227-8E8C-270BE4CC5337}"/>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54B5FA-4896-4544-B8C2-A1E6C511E1A4}"/>
              </a:ext>
            </a:extLst>
          </p:cNvPr>
          <p:cNvSpPr>
            <a:spLocks noGrp="1"/>
          </p:cNvSpPr>
          <p:nvPr>
            <p:ph type="dt" sz="half" idx="10"/>
          </p:nvPr>
        </p:nvSpPr>
        <p:spPr/>
        <p:txBody>
          <a:bodyPr/>
          <a:lstStyle/>
          <a:p>
            <a:fld id="{334534AB-1805-4802-8802-24CC010F0307}" type="datetimeFigureOut">
              <a:rPr lang="en-US" smtClean="0"/>
              <a:pPr/>
              <a:t>12/10/2025</a:t>
            </a:fld>
            <a:endParaRPr lang="en-US"/>
          </a:p>
        </p:txBody>
      </p:sp>
      <p:sp>
        <p:nvSpPr>
          <p:cNvPr id="5" name="Footer Placeholder 4">
            <a:extLst>
              <a:ext uri="{FF2B5EF4-FFF2-40B4-BE49-F238E27FC236}">
                <a16:creationId xmlns:a16="http://schemas.microsoft.com/office/drawing/2014/main" id="{E2555358-F6EC-4B81-AC18-017D65B45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9CAE9-5CFD-42E0-B3E3-16BDF5C2F2AC}"/>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15412358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67765-C2F5-4BA5-9C99-D67C3228E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9B3752-4249-4909-ACB3-CD65F2A4077A}"/>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61357F-EC89-4EA7-B114-FD3656C3D79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7F8801-046E-4F08-8D62-5D9D2F66054B}"/>
              </a:ext>
            </a:extLst>
          </p:cNvPr>
          <p:cNvSpPr>
            <a:spLocks noGrp="1"/>
          </p:cNvSpPr>
          <p:nvPr>
            <p:ph type="dt" sz="half" idx="10"/>
          </p:nvPr>
        </p:nvSpPr>
        <p:spPr/>
        <p:txBody>
          <a:bodyPr/>
          <a:lstStyle/>
          <a:p>
            <a:fld id="{334534AB-1805-4802-8802-24CC010F0307}" type="datetimeFigureOut">
              <a:rPr lang="en-US" smtClean="0"/>
              <a:pPr/>
              <a:t>12/10/2025</a:t>
            </a:fld>
            <a:endParaRPr lang="en-US"/>
          </a:p>
        </p:txBody>
      </p:sp>
      <p:sp>
        <p:nvSpPr>
          <p:cNvPr id="6" name="Footer Placeholder 5">
            <a:extLst>
              <a:ext uri="{FF2B5EF4-FFF2-40B4-BE49-F238E27FC236}">
                <a16:creationId xmlns:a16="http://schemas.microsoft.com/office/drawing/2014/main" id="{07D702B4-4A6C-4B5D-A67F-19515E3285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FA212B-160E-48A5-9E1B-9C1648DC88D5}"/>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17687009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CF113-E67D-4050-8722-FCF49A17EDFB}"/>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A84D37-B89F-43B3-9008-0EE1374BD0E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3B765A-A221-48EA-A3D0-A6947C6B5CBA}"/>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85468D-EDB1-468A-81B1-0F685D15AD3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E515D3A-BEE6-428B-826E-B57EE108D6AE}"/>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A97E04-AF7F-40CA-9FFF-D08F75621D81}"/>
              </a:ext>
            </a:extLst>
          </p:cNvPr>
          <p:cNvSpPr>
            <a:spLocks noGrp="1"/>
          </p:cNvSpPr>
          <p:nvPr>
            <p:ph type="dt" sz="half" idx="10"/>
          </p:nvPr>
        </p:nvSpPr>
        <p:spPr/>
        <p:txBody>
          <a:bodyPr/>
          <a:lstStyle/>
          <a:p>
            <a:fld id="{334534AB-1805-4802-8802-24CC010F0307}" type="datetimeFigureOut">
              <a:rPr lang="en-US" smtClean="0"/>
              <a:pPr/>
              <a:t>12/10/2025</a:t>
            </a:fld>
            <a:endParaRPr lang="en-US"/>
          </a:p>
        </p:txBody>
      </p:sp>
      <p:sp>
        <p:nvSpPr>
          <p:cNvPr id="8" name="Footer Placeholder 7">
            <a:extLst>
              <a:ext uri="{FF2B5EF4-FFF2-40B4-BE49-F238E27FC236}">
                <a16:creationId xmlns:a16="http://schemas.microsoft.com/office/drawing/2014/main" id="{0D420931-9F2E-4440-B92E-5D0C3A967D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597D8C-0353-4624-8553-E869FEFB08AB}"/>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19260444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DEE45-A71C-4240-9FC2-6994AA5D02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A3A932-0001-421D-8D94-456AF85C6E5E}"/>
              </a:ext>
            </a:extLst>
          </p:cNvPr>
          <p:cNvSpPr>
            <a:spLocks noGrp="1"/>
          </p:cNvSpPr>
          <p:nvPr>
            <p:ph type="dt" sz="half" idx="10"/>
          </p:nvPr>
        </p:nvSpPr>
        <p:spPr/>
        <p:txBody>
          <a:bodyPr/>
          <a:lstStyle/>
          <a:p>
            <a:fld id="{334534AB-1805-4802-8802-24CC010F0307}" type="datetimeFigureOut">
              <a:rPr lang="en-US" smtClean="0"/>
              <a:pPr/>
              <a:t>12/10/2025</a:t>
            </a:fld>
            <a:endParaRPr lang="en-US"/>
          </a:p>
        </p:txBody>
      </p:sp>
      <p:sp>
        <p:nvSpPr>
          <p:cNvPr id="4" name="Footer Placeholder 3">
            <a:extLst>
              <a:ext uri="{FF2B5EF4-FFF2-40B4-BE49-F238E27FC236}">
                <a16:creationId xmlns:a16="http://schemas.microsoft.com/office/drawing/2014/main" id="{D97FBEA3-FFBE-4A47-8446-560899D542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6B741C-A169-4698-924E-77678D4E4D4B}"/>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21153391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16B56D-17E8-4656-BA99-6E667210673E}"/>
              </a:ext>
            </a:extLst>
          </p:cNvPr>
          <p:cNvSpPr>
            <a:spLocks noGrp="1"/>
          </p:cNvSpPr>
          <p:nvPr>
            <p:ph type="dt" sz="half" idx="10"/>
          </p:nvPr>
        </p:nvSpPr>
        <p:spPr/>
        <p:txBody>
          <a:bodyPr/>
          <a:lstStyle/>
          <a:p>
            <a:fld id="{334534AB-1805-4802-8802-24CC010F0307}" type="datetimeFigureOut">
              <a:rPr lang="en-US" smtClean="0"/>
              <a:pPr/>
              <a:t>12/10/2025</a:t>
            </a:fld>
            <a:endParaRPr lang="en-US"/>
          </a:p>
        </p:txBody>
      </p:sp>
      <p:sp>
        <p:nvSpPr>
          <p:cNvPr id="3" name="Footer Placeholder 2">
            <a:extLst>
              <a:ext uri="{FF2B5EF4-FFF2-40B4-BE49-F238E27FC236}">
                <a16:creationId xmlns:a16="http://schemas.microsoft.com/office/drawing/2014/main" id="{A3B19D0E-006B-460C-9846-A1ECBAC4C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BB058E-B1E7-46FE-A2FC-0E1CDF1A4750}"/>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13100450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3766-4334-42E1-ACD9-21E22BEF740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E82B423-F6CE-4574-B11D-401EED11AF5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9B80D6-C98C-4380-ACAD-D73DAC726C2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F7D93AC-22D8-4780-8586-B78CC649580C}"/>
              </a:ext>
            </a:extLst>
          </p:cNvPr>
          <p:cNvSpPr>
            <a:spLocks noGrp="1"/>
          </p:cNvSpPr>
          <p:nvPr>
            <p:ph type="dt" sz="half" idx="10"/>
          </p:nvPr>
        </p:nvSpPr>
        <p:spPr/>
        <p:txBody>
          <a:bodyPr/>
          <a:lstStyle/>
          <a:p>
            <a:fld id="{334534AB-1805-4802-8802-24CC010F0307}" type="datetimeFigureOut">
              <a:rPr lang="en-US" smtClean="0"/>
              <a:pPr/>
              <a:t>12/10/2025</a:t>
            </a:fld>
            <a:endParaRPr lang="en-US"/>
          </a:p>
        </p:txBody>
      </p:sp>
      <p:sp>
        <p:nvSpPr>
          <p:cNvPr id="6" name="Footer Placeholder 5">
            <a:extLst>
              <a:ext uri="{FF2B5EF4-FFF2-40B4-BE49-F238E27FC236}">
                <a16:creationId xmlns:a16="http://schemas.microsoft.com/office/drawing/2014/main" id="{E5FC001F-E70C-4DB5-966D-0416AF35BB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25858-46FD-41AB-BD23-EC923B5FBA54}"/>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17463752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CBCE-65E9-4A30-B062-4BA8FD427CD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CC44D7C-1F18-43C9-89B8-72DB8B17175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1262820-C04E-4DA9-8BD7-92FD9DD78D7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B595BE2-A832-40EA-98E7-B116E35ED7DB}"/>
              </a:ext>
            </a:extLst>
          </p:cNvPr>
          <p:cNvSpPr>
            <a:spLocks noGrp="1"/>
          </p:cNvSpPr>
          <p:nvPr>
            <p:ph type="dt" sz="half" idx="10"/>
          </p:nvPr>
        </p:nvSpPr>
        <p:spPr/>
        <p:txBody>
          <a:bodyPr/>
          <a:lstStyle/>
          <a:p>
            <a:fld id="{334534AB-1805-4802-8802-24CC010F0307}" type="datetimeFigureOut">
              <a:rPr lang="en-US" smtClean="0"/>
              <a:pPr/>
              <a:t>12/10/2025</a:t>
            </a:fld>
            <a:endParaRPr lang="en-US"/>
          </a:p>
        </p:txBody>
      </p:sp>
      <p:sp>
        <p:nvSpPr>
          <p:cNvPr id="6" name="Footer Placeholder 5">
            <a:extLst>
              <a:ext uri="{FF2B5EF4-FFF2-40B4-BE49-F238E27FC236}">
                <a16:creationId xmlns:a16="http://schemas.microsoft.com/office/drawing/2014/main" id="{CF0C6FAD-F85A-47C8-8A14-01564CB6C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BF6C12-EB22-4B5E-9A0F-F8CB2E003B9F}"/>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40039566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0EBD-B283-41AC-8C85-FA1314A829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C419E6-7C8A-4AA9-94CD-9F5A8680F0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CF2330-BA8F-49E4-BFB3-2E0E902E8A84}"/>
              </a:ext>
            </a:extLst>
          </p:cNvPr>
          <p:cNvSpPr>
            <a:spLocks noGrp="1"/>
          </p:cNvSpPr>
          <p:nvPr>
            <p:ph type="dt" sz="half" idx="10"/>
          </p:nvPr>
        </p:nvSpPr>
        <p:spPr/>
        <p:txBody>
          <a:bodyPr/>
          <a:lstStyle/>
          <a:p>
            <a:fld id="{334534AB-1805-4802-8802-24CC010F0307}" type="datetimeFigureOut">
              <a:rPr lang="en-US" smtClean="0"/>
              <a:pPr/>
              <a:t>12/10/2025</a:t>
            </a:fld>
            <a:endParaRPr lang="en-US"/>
          </a:p>
        </p:txBody>
      </p:sp>
      <p:sp>
        <p:nvSpPr>
          <p:cNvPr id="5" name="Footer Placeholder 4">
            <a:extLst>
              <a:ext uri="{FF2B5EF4-FFF2-40B4-BE49-F238E27FC236}">
                <a16:creationId xmlns:a16="http://schemas.microsoft.com/office/drawing/2014/main" id="{E702DF70-9680-47CC-AC3D-F242FDDFA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8E13F-76D1-40AA-948D-6ADCD6A46A63}"/>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42572037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FF4108-8884-4C0A-997B-52408501AAA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056424-54E1-4C64-919E-D5012B7732ED}"/>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D20E1-1779-4BC4-96D9-E882017EDD64}"/>
              </a:ext>
            </a:extLst>
          </p:cNvPr>
          <p:cNvSpPr>
            <a:spLocks noGrp="1"/>
          </p:cNvSpPr>
          <p:nvPr>
            <p:ph type="dt" sz="half" idx="10"/>
          </p:nvPr>
        </p:nvSpPr>
        <p:spPr/>
        <p:txBody>
          <a:bodyPr/>
          <a:lstStyle/>
          <a:p>
            <a:fld id="{334534AB-1805-4802-8802-24CC010F0307}" type="datetimeFigureOut">
              <a:rPr lang="en-US" smtClean="0"/>
              <a:pPr/>
              <a:t>12/10/2025</a:t>
            </a:fld>
            <a:endParaRPr lang="en-US"/>
          </a:p>
        </p:txBody>
      </p:sp>
      <p:sp>
        <p:nvSpPr>
          <p:cNvPr id="5" name="Footer Placeholder 4">
            <a:extLst>
              <a:ext uri="{FF2B5EF4-FFF2-40B4-BE49-F238E27FC236}">
                <a16:creationId xmlns:a16="http://schemas.microsoft.com/office/drawing/2014/main" id="{A018F652-CD4E-46EA-A834-44E1F4123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176D0-B4AE-4B59-9E03-650B702551ED}"/>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67479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D550390A-DC02-4CC9-BC9F-202DABEAF58D}"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32850245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390A-DC02-4CC9-BC9F-202DABEAF58D}"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3956554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50390A-DC02-4CC9-BC9F-202DABEAF58D}"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8462467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50390A-DC02-4CC9-BC9F-202DABEAF58D}"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42208402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50390A-DC02-4CC9-BC9F-202DABEAF58D}" type="datetimeFigureOut">
              <a:rPr lang="en-US" smtClean="0"/>
              <a:t>12/10/2025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31995644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0390A-DC02-4CC9-BC9F-202DABEAF58D}" type="datetimeFigureOut">
              <a:rPr lang="en-US" smtClean="0"/>
              <a:t>12/10/2025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517022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50390A-DC02-4CC9-BC9F-202DABEAF58D}" type="datetimeFigureOut">
              <a:rPr lang="en-US" smtClean="0"/>
              <a:t>12/10/2025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9222115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D550390A-DC02-4CC9-BC9F-202DABEAF58D}"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4134170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en-US"/>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D550390A-DC02-4CC9-BC9F-202DABEAF58D}"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2622685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390A-DC02-4CC9-BC9F-202DABEAF58D}"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931759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390A-DC02-4CC9-BC9F-202DABEAF58D}"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35968455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61"/>
            <a:ext cx="16459200" cy="877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1371566">
              <a:defRPr/>
            </a:pPr>
            <a:endParaRPr lang="vi-VN">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defTabSz="1371566">
              <a:defRPr/>
            </a:pPr>
            <a:endParaRPr lang="vi-VN">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defTabSz="1371566">
              <a:defRPr/>
            </a:pPr>
            <a:fld id="{9E349F27-085B-483B-AC26-E69EB07D6F3A}" type="slidenum">
              <a:rPr lang="vi-VN" smtClean="0">
                <a:solidFill>
                  <a:prstClr val="black">
                    <a:tint val="75000"/>
                  </a:prstClr>
                </a:solidFill>
              </a:rPr>
              <a:pPr defTabSz="1371566">
                <a:defRPr/>
              </a:pPr>
              <a:t>‹#›</a:t>
            </a:fld>
            <a:endParaRPr lang="vi-VN">
              <a:solidFill>
                <a:prstClr val="black">
                  <a:tint val="75000"/>
                </a:prstClr>
              </a:solidFill>
            </a:endParaRPr>
          </a:p>
        </p:txBody>
      </p:sp>
    </p:spTree>
    <p:extLst>
      <p:ext uri="{BB962C8B-B14F-4D97-AF65-F5344CB8AC3E}">
        <p14:creationId xmlns:p14="http://schemas.microsoft.com/office/powerpoint/2010/main" val="39593867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D725-E8C9-1F98-C46D-4272A5BB4712}"/>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endParaRPr lang="en-VN"/>
          </a:p>
        </p:txBody>
      </p:sp>
      <p:sp>
        <p:nvSpPr>
          <p:cNvPr id="3" name="Subtitle 2">
            <a:extLst>
              <a:ext uri="{FF2B5EF4-FFF2-40B4-BE49-F238E27FC236}">
                <a16:creationId xmlns:a16="http://schemas.microsoft.com/office/drawing/2014/main" id="{41AEB725-8B93-7028-2C35-D56865C4B54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VN"/>
          </a:p>
        </p:txBody>
      </p:sp>
      <p:sp>
        <p:nvSpPr>
          <p:cNvPr id="4" name="Date Placeholder 3">
            <a:extLst>
              <a:ext uri="{FF2B5EF4-FFF2-40B4-BE49-F238E27FC236}">
                <a16:creationId xmlns:a16="http://schemas.microsoft.com/office/drawing/2014/main" id="{05CF76B9-BC72-6625-2BEF-7A1F57BEDAE4}"/>
              </a:ext>
            </a:extLst>
          </p:cNvPr>
          <p:cNvSpPr>
            <a:spLocks noGrp="1"/>
          </p:cNvSpPr>
          <p:nvPr>
            <p:ph type="dt" sz="half" idx="10"/>
          </p:nvPr>
        </p:nvSpPr>
        <p:spPr/>
        <p:txBody>
          <a:bodyPr/>
          <a:lstStyle/>
          <a:p>
            <a:fld id="{06ED87D1-FBEB-E843-885B-BD353258C842}" type="datetimeFigureOut">
              <a:rPr lang="en-VN" smtClean="0"/>
              <a:t>12/10/2025</a:t>
            </a:fld>
            <a:endParaRPr lang="en-VN"/>
          </a:p>
        </p:txBody>
      </p:sp>
      <p:sp>
        <p:nvSpPr>
          <p:cNvPr id="5" name="Footer Placeholder 4">
            <a:extLst>
              <a:ext uri="{FF2B5EF4-FFF2-40B4-BE49-F238E27FC236}">
                <a16:creationId xmlns:a16="http://schemas.microsoft.com/office/drawing/2014/main" id="{2A4DD8BA-9FA8-2976-8385-CB3FC615AF4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5DCEF6A-98EC-5511-5B3C-D9E2B57510CC}"/>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40678305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5DA51-21BB-C309-37B3-04681BAFC827}"/>
              </a:ext>
            </a:extLst>
          </p:cNvPr>
          <p:cNvSpPr>
            <a:spLocks noGrp="1"/>
          </p:cNvSpPr>
          <p:nvPr>
            <p:ph type="title"/>
          </p:nvPr>
        </p:nvSpPr>
        <p:spPr/>
        <p:txBody>
          <a:bodyPr/>
          <a:lstStyle/>
          <a:p>
            <a:r>
              <a:rPr lang="en-GB"/>
              <a:t>Click to edit Master title style</a:t>
            </a:r>
            <a:endParaRPr lang="en-VN"/>
          </a:p>
        </p:txBody>
      </p:sp>
      <p:sp>
        <p:nvSpPr>
          <p:cNvPr id="3" name="Content Placeholder 2">
            <a:extLst>
              <a:ext uri="{FF2B5EF4-FFF2-40B4-BE49-F238E27FC236}">
                <a16:creationId xmlns:a16="http://schemas.microsoft.com/office/drawing/2014/main" id="{CD41FF97-786A-86D2-6BB7-4F935587CE1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CA59DF9E-846E-4626-AA0D-DCC8E5AD4BCF}"/>
              </a:ext>
            </a:extLst>
          </p:cNvPr>
          <p:cNvSpPr>
            <a:spLocks noGrp="1"/>
          </p:cNvSpPr>
          <p:nvPr>
            <p:ph type="dt" sz="half" idx="10"/>
          </p:nvPr>
        </p:nvSpPr>
        <p:spPr/>
        <p:txBody>
          <a:bodyPr/>
          <a:lstStyle/>
          <a:p>
            <a:fld id="{06ED87D1-FBEB-E843-885B-BD353258C842}" type="datetimeFigureOut">
              <a:rPr lang="en-VN" smtClean="0"/>
              <a:t>12/10/2025</a:t>
            </a:fld>
            <a:endParaRPr lang="en-VN"/>
          </a:p>
        </p:txBody>
      </p:sp>
      <p:sp>
        <p:nvSpPr>
          <p:cNvPr id="5" name="Footer Placeholder 4">
            <a:extLst>
              <a:ext uri="{FF2B5EF4-FFF2-40B4-BE49-F238E27FC236}">
                <a16:creationId xmlns:a16="http://schemas.microsoft.com/office/drawing/2014/main" id="{41353548-B812-0F8F-A58C-A4855433713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1FC9E5EB-20B5-4800-F960-C59337794309}"/>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9933136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4AF7E-0211-AA2C-2FB0-CCBC9B07B74F}"/>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endParaRPr lang="en-VN"/>
          </a:p>
        </p:txBody>
      </p:sp>
      <p:sp>
        <p:nvSpPr>
          <p:cNvPr id="3" name="Text Placeholder 2">
            <a:extLst>
              <a:ext uri="{FF2B5EF4-FFF2-40B4-BE49-F238E27FC236}">
                <a16:creationId xmlns:a16="http://schemas.microsoft.com/office/drawing/2014/main" id="{B580A785-5A35-F037-4C1A-B9762A74B69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8DD1DFB-2785-88ED-ECCB-43E15652056E}"/>
              </a:ext>
            </a:extLst>
          </p:cNvPr>
          <p:cNvSpPr>
            <a:spLocks noGrp="1"/>
          </p:cNvSpPr>
          <p:nvPr>
            <p:ph type="dt" sz="half" idx="10"/>
          </p:nvPr>
        </p:nvSpPr>
        <p:spPr/>
        <p:txBody>
          <a:bodyPr/>
          <a:lstStyle/>
          <a:p>
            <a:fld id="{06ED87D1-FBEB-E843-885B-BD353258C842}" type="datetimeFigureOut">
              <a:rPr lang="en-VN" smtClean="0"/>
              <a:t>12/10/2025</a:t>
            </a:fld>
            <a:endParaRPr lang="en-VN"/>
          </a:p>
        </p:txBody>
      </p:sp>
      <p:sp>
        <p:nvSpPr>
          <p:cNvPr id="5" name="Footer Placeholder 4">
            <a:extLst>
              <a:ext uri="{FF2B5EF4-FFF2-40B4-BE49-F238E27FC236}">
                <a16:creationId xmlns:a16="http://schemas.microsoft.com/office/drawing/2014/main" id="{DD13A3D9-5EE9-BD2D-957E-8CAB5B2F7E2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A898DD7-EBC4-E443-C812-8EDDE1DB6C44}"/>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24421399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8FB02-3B5C-C6F5-59FE-DACBBA3E7300}"/>
              </a:ext>
            </a:extLst>
          </p:cNvPr>
          <p:cNvSpPr>
            <a:spLocks noGrp="1"/>
          </p:cNvSpPr>
          <p:nvPr>
            <p:ph type="title"/>
          </p:nvPr>
        </p:nvSpPr>
        <p:spPr/>
        <p:txBody>
          <a:bodyPr/>
          <a:lstStyle/>
          <a:p>
            <a:r>
              <a:rPr lang="en-GB"/>
              <a:t>Click to edit Master title style</a:t>
            </a:r>
            <a:endParaRPr lang="en-VN"/>
          </a:p>
        </p:txBody>
      </p:sp>
      <p:sp>
        <p:nvSpPr>
          <p:cNvPr id="3" name="Content Placeholder 2">
            <a:extLst>
              <a:ext uri="{FF2B5EF4-FFF2-40B4-BE49-F238E27FC236}">
                <a16:creationId xmlns:a16="http://schemas.microsoft.com/office/drawing/2014/main" id="{9C02161B-867D-471B-A0A2-056B164D476E}"/>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Content Placeholder 3">
            <a:extLst>
              <a:ext uri="{FF2B5EF4-FFF2-40B4-BE49-F238E27FC236}">
                <a16:creationId xmlns:a16="http://schemas.microsoft.com/office/drawing/2014/main" id="{87DF13A7-D26B-6BF7-D555-806875E10C66}"/>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5" name="Date Placeholder 4">
            <a:extLst>
              <a:ext uri="{FF2B5EF4-FFF2-40B4-BE49-F238E27FC236}">
                <a16:creationId xmlns:a16="http://schemas.microsoft.com/office/drawing/2014/main" id="{91E52DD4-F890-EEE0-E96F-71799E5CD492}"/>
              </a:ext>
            </a:extLst>
          </p:cNvPr>
          <p:cNvSpPr>
            <a:spLocks noGrp="1"/>
          </p:cNvSpPr>
          <p:nvPr>
            <p:ph type="dt" sz="half" idx="10"/>
          </p:nvPr>
        </p:nvSpPr>
        <p:spPr/>
        <p:txBody>
          <a:bodyPr/>
          <a:lstStyle/>
          <a:p>
            <a:fld id="{06ED87D1-FBEB-E843-885B-BD353258C842}" type="datetimeFigureOut">
              <a:rPr lang="en-VN" smtClean="0"/>
              <a:t>12/10/2025</a:t>
            </a:fld>
            <a:endParaRPr lang="en-VN"/>
          </a:p>
        </p:txBody>
      </p:sp>
      <p:sp>
        <p:nvSpPr>
          <p:cNvPr id="6" name="Footer Placeholder 5">
            <a:extLst>
              <a:ext uri="{FF2B5EF4-FFF2-40B4-BE49-F238E27FC236}">
                <a16:creationId xmlns:a16="http://schemas.microsoft.com/office/drawing/2014/main" id="{3F0CAACE-E6A5-D24F-D942-EBFE10066F3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5A0C2C4-9270-DE44-B3BC-B7091256DF3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9743081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4BDB5-3662-18D4-C3D8-D7B36981C55B}"/>
              </a:ext>
            </a:extLst>
          </p:cNvPr>
          <p:cNvSpPr>
            <a:spLocks noGrp="1"/>
          </p:cNvSpPr>
          <p:nvPr>
            <p:ph type="title"/>
          </p:nvPr>
        </p:nvSpPr>
        <p:spPr>
          <a:xfrm>
            <a:off x="1259682" y="547688"/>
            <a:ext cx="15773400" cy="1988345"/>
          </a:xfrm>
        </p:spPr>
        <p:txBody>
          <a:bodyPr/>
          <a:lstStyle/>
          <a:p>
            <a:r>
              <a:rPr lang="en-GB"/>
              <a:t>Click to edit Master title style</a:t>
            </a:r>
            <a:endParaRPr lang="en-VN"/>
          </a:p>
        </p:txBody>
      </p:sp>
      <p:sp>
        <p:nvSpPr>
          <p:cNvPr id="3" name="Text Placeholder 2">
            <a:extLst>
              <a:ext uri="{FF2B5EF4-FFF2-40B4-BE49-F238E27FC236}">
                <a16:creationId xmlns:a16="http://schemas.microsoft.com/office/drawing/2014/main" id="{18ECBBF4-7EC3-DB1A-9C9E-0352CA5AB58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364A15CE-DF2B-A634-A4B5-ACE9DA2A4388}"/>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5" name="Text Placeholder 4">
            <a:extLst>
              <a:ext uri="{FF2B5EF4-FFF2-40B4-BE49-F238E27FC236}">
                <a16:creationId xmlns:a16="http://schemas.microsoft.com/office/drawing/2014/main" id="{D5995012-82F2-FE56-4D52-80E14183A62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7ED0C7BE-B5AC-4B0C-3ED2-B3706AC69D81}"/>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7" name="Date Placeholder 6">
            <a:extLst>
              <a:ext uri="{FF2B5EF4-FFF2-40B4-BE49-F238E27FC236}">
                <a16:creationId xmlns:a16="http://schemas.microsoft.com/office/drawing/2014/main" id="{6A389A22-ADF7-CA51-7E40-9E6DB7C0E593}"/>
              </a:ext>
            </a:extLst>
          </p:cNvPr>
          <p:cNvSpPr>
            <a:spLocks noGrp="1"/>
          </p:cNvSpPr>
          <p:nvPr>
            <p:ph type="dt" sz="half" idx="10"/>
          </p:nvPr>
        </p:nvSpPr>
        <p:spPr/>
        <p:txBody>
          <a:bodyPr/>
          <a:lstStyle/>
          <a:p>
            <a:fld id="{06ED87D1-FBEB-E843-885B-BD353258C842}" type="datetimeFigureOut">
              <a:rPr lang="en-VN" smtClean="0"/>
              <a:t>12/10/2025</a:t>
            </a:fld>
            <a:endParaRPr lang="en-VN"/>
          </a:p>
        </p:txBody>
      </p:sp>
      <p:sp>
        <p:nvSpPr>
          <p:cNvPr id="8" name="Footer Placeholder 7">
            <a:extLst>
              <a:ext uri="{FF2B5EF4-FFF2-40B4-BE49-F238E27FC236}">
                <a16:creationId xmlns:a16="http://schemas.microsoft.com/office/drawing/2014/main" id="{EF4FD87F-1133-484B-C1C9-FB7B25A6879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419624E7-6DE4-9336-9B06-463920C82B4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23058815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69545-3DCF-01E5-65DD-A9ACA1425C5C}"/>
              </a:ext>
            </a:extLst>
          </p:cNvPr>
          <p:cNvSpPr>
            <a:spLocks noGrp="1"/>
          </p:cNvSpPr>
          <p:nvPr>
            <p:ph type="title"/>
          </p:nvPr>
        </p:nvSpPr>
        <p:spPr/>
        <p:txBody>
          <a:bodyPr/>
          <a:lstStyle/>
          <a:p>
            <a:r>
              <a:rPr lang="en-GB"/>
              <a:t>Click to edit Master title style</a:t>
            </a:r>
            <a:endParaRPr lang="en-VN"/>
          </a:p>
        </p:txBody>
      </p:sp>
      <p:sp>
        <p:nvSpPr>
          <p:cNvPr id="3" name="Date Placeholder 2">
            <a:extLst>
              <a:ext uri="{FF2B5EF4-FFF2-40B4-BE49-F238E27FC236}">
                <a16:creationId xmlns:a16="http://schemas.microsoft.com/office/drawing/2014/main" id="{33DD2083-422B-3E42-34E9-8844343DBC3F}"/>
              </a:ext>
            </a:extLst>
          </p:cNvPr>
          <p:cNvSpPr>
            <a:spLocks noGrp="1"/>
          </p:cNvSpPr>
          <p:nvPr>
            <p:ph type="dt" sz="half" idx="10"/>
          </p:nvPr>
        </p:nvSpPr>
        <p:spPr/>
        <p:txBody>
          <a:bodyPr/>
          <a:lstStyle/>
          <a:p>
            <a:fld id="{06ED87D1-FBEB-E843-885B-BD353258C842}" type="datetimeFigureOut">
              <a:rPr lang="en-VN" smtClean="0"/>
              <a:t>12/10/2025</a:t>
            </a:fld>
            <a:endParaRPr lang="en-VN"/>
          </a:p>
        </p:txBody>
      </p:sp>
      <p:sp>
        <p:nvSpPr>
          <p:cNvPr id="4" name="Footer Placeholder 3">
            <a:extLst>
              <a:ext uri="{FF2B5EF4-FFF2-40B4-BE49-F238E27FC236}">
                <a16:creationId xmlns:a16="http://schemas.microsoft.com/office/drawing/2014/main" id="{6C5B9C01-B298-0EDF-B544-DB21D175E7AF}"/>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E26EA25-0FD2-964B-3AB6-82BDBB7EA27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1465323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66969C-4EAE-628A-CACB-D301EB9A3376}"/>
              </a:ext>
            </a:extLst>
          </p:cNvPr>
          <p:cNvSpPr>
            <a:spLocks noGrp="1"/>
          </p:cNvSpPr>
          <p:nvPr>
            <p:ph type="dt" sz="half" idx="10"/>
          </p:nvPr>
        </p:nvSpPr>
        <p:spPr/>
        <p:txBody>
          <a:bodyPr/>
          <a:lstStyle/>
          <a:p>
            <a:fld id="{06ED87D1-FBEB-E843-885B-BD353258C842}" type="datetimeFigureOut">
              <a:rPr lang="en-VN" smtClean="0"/>
              <a:t>12/10/2025</a:t>
            </a:fld>
            <a:endParaRPr lang="en-VN"/>
          </a:p>
        </p:txBody>
      </p:sp>
      <p:sp>
        <p:nvSpPr>
          <p:cNvPr id="3" name="Footer Placeholder 2">
            <a:extLst>
              <a:ext uri="{FF2B5EF4-FFF2-40B4-BE49-F238E27FC236}">
                <a16:creationId xmlns:a16="http://schemas.microsoft.com/office/drawing/2014/main" id="{4CBA882B-4124-BE41-BA59-BE88020317C8}"/>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1FC8E153-16CF-5D83-EA06-29F1C3B82E05}"/>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9339746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E2AE3-DEF4-35B7-17A5-6906C761C30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VN"/>
          </a:p>
        </p:txBody>
      </p:sp>
      <p:sp>
        <p:nvSpPr>
          <p:cNvPr id="3" name="Content Placeholder 2">
            <a:extLst>
              <a:ext uri="{FF2B5EF4-FFF2-40B4-BE49-F238E27FC236}">
                <a16:creationId xmlns:a16="http://schemas.microsoft.com/office/drawing/2014/main" id="{82B0950A-5078-6B37-0D2D-AE2EB8E10E8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Text Placeholder 3">
            <a:extLst>
              <a:ext uri="{FF2B5EF4-FFF2-40B4-BE49-F238E27FC236}">
                <a16:creationId xmlns:a16="http://schemas.microsoft.com/office/drawing/2014/main" id="{8E7AE616-439F-A379-5D1B-2AD62805735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7BD28126-6972-C70A-4A4D-674CC3A2D476}"/>
              </a:ext>
            </a:extLst>
          </p:cNvPr>
          <p:cNvSpPr>
            <a:spLocks noGrp="1"/>
          </p:cNvSpPr>
          <p:nvPr>
            <p:ph type="dt" sz="half" idx="10"/>
          </p:nvPr>
        </p:nvSpPr>
        <p:spPr/>
        <p:txBody>
          <a:bodyPr/>
          <a:lstStyle/>
          <a:p>
            <a:fld id="{06ED87D1-FBEB-E843-885B-BD353258C842}" type="datetimeFigureOut">
              <a:rPr lang="en-VN" smtClean="0"/>
              <a:t>12/10/2025</a:t>
            </a:fld>
            <a:endParaRPr lang="en-VN"/>
          </a:p>
        </p:txBody>
      </p:sp>
      <p:sp>
        <p:nvSpPr>
          <p:cNvPr id="6" name="Footer Placeholder 5">
            <a:extLst>
              <a:ext uri="{FF2B5EF4-FFF2-40B4-BE49-F238E27FC236}">
                <a16:creationId xmlns:a16="http://schemas.microsoft.com/office/drawing/2014/main" id="{67661716-8A73-8416-46BA-813597C222B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95F39D8-0F4B-0981-4EF3-DCADF7A1054C}"/>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3884447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AA67A-C53E-39E8-D150-73E765C9307C}"/>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VN"/>
          </a:p>
        </p:txBody>
      </p:sp>
      <p:sp>
        <p:nvSpPr>
          <p:cNvPr id="3" name="Picture Placeholder 2">
            <a:extLst>
              <a:ext uri="{FF2B5EF4-FFF2-40B4-BE49-F238E27FC236}">
                <a16:creationId xmlns:a16="http://schemas.microsoft.com/office/drawing/2014/main" id="{2FFFBCE9-F4B1-48F2-46B5-8EB68EC7DE6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VN"/>
          </a:p>
        </p:txBody>
      </p:sp>
      <p:sp>
        <p:nvSpPr>
          <p:cNvPr id="4" name="Text Placeholder 3">
            <a:extLst>
              <a:ext uri="{FF2B5EF4-FFF2-40B4-BE49-F238E27FC236}">
                <a16:creationId xmlns:a16="http://schemas.microsoft.com/office/drawing/2014/main" id="{48785DFD-BCC7-CD36-E772-CAAB75D5BE8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F606D454-F64E-B6B3-143D-3968666B96BF}"/>
              </a:ext>
            </a:extLst>
          </p:cNvPr>
          <p:cNvSpPr>
            <a:spLocks noGrp="1"/>
          </p:cNvSpPr>
          <p:nvPr>
            <p:ph type="dt" sz="half" idx="10"/>
          </p:nvPr>
        </p:nvSpPr>
        <p:spPr/>
        <p:txBody>
          <a:bodyPr/>
          <a:lstStyle/>
          <a:p>
            <a:fld id="{06ED87D1-FBEB-E843-885B-BD353258C842}" type="datetimeFigureOut">
              <a:rPr lang="en-VN" smtClean="0"/>
              <a:t>12/10/2025</a:t>
            </a:fld>
            <a:endParaRPr lang="en-VN"/>
          </a:p>
        </p:txBody>
      </p:sp>
      <p:sp>
        <p:nvSpPr>
          <p:cNvPr id="6" name="Footer Placeholder 5">
            <a:extLst>
              <a:ext uri="{FF2B5EF4-FFF2-40B4-BE49-F238E27FC236}">
                <a16:creationId xmlns:a16="http://schemas.microsoft.com/office/drawing/2014/main" id="{8D92050F-6D6A-EC7D-4826-2BB7F4E422B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64A4062-F433-5C62-47B3-D8B0C58F104B}"/>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7757021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1FC3-3613-3DFF-0E32-2C2EC0B9BD75}"/>
              </a:ext>
            </a:extLst>
          </p:cNvPr>
          <p:cNvSpPr>
            <a:spLocks noGrp="1"/>
          </p:cNvSpPr>
          <p:nvPr>
            <p:ph type="title"/>
          </p:nvPr>
        </p:nvSpPr>
        <p:spPr/>
        <p:txBody>
          <a:bodyPr/>
          <a:lstStyle/>
          <a:p>
            <a:r>
              <a:rPr lang="en-GB"/>
              <a:t>Click to edit Master title style</a:t>
            </a:r>
            <a:endParaRPr lang="en-VN"/>
          </a:p>
        </p:txBody>
      </p:sp>
      <p:sp>
        <p:nvSpPr>
          <p:cNvPr id="3" name="Vertical Text Placeholder 2">
            <a:extLst>
              <a:ext uri="{FF2B5EF4-FFF2-40B4-BE49-F238E27FC236}">
                <a16:creationId xmlns:a16="http://schemas.microsoft.com/office/drawing/2014/main" id="{6ACC6E3B-07D5-6E38-5363-C7C0414CEEB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546F3D30-CEFE-8EB7-9316-965517BF1341}"/>
              </a:ext>
            </a:extLst>
          </p:cNvPr>
          <p:cNvSpPr>
            <a:spLocks noGrp="1"/>
          </p:cNvSpPr>
          <p:nvPr>
            <p:ph type="dt" sz="half" idx="10"/>
          </p:nvPr>
        </p:nvSpPr>
        <p:spPr/>
        <p:txBody>
          <a:bodyPr/>
          <a:lstStyle/>
          <a:p>
            <a:fld id="{06ED87D1-FBEB-E843-885B-BD353258C842}" type="datetimeFigureOut">
              <a:rPr lang="en-VN" smtClean="0"/>
              <a:t>12/10/2025</a:t>
            </a:fld>
            <a:endParaRPr lang="en-VN"/>
          </a:p>
        </p:txBody>
      </p:sp>
      <p:sp>
        <p:nvSpPr>
          <p:cNvPr id="5" name="Footer Placeholder 4">
            <a:extLst>
              <a:ext uri="{FF2B5EF4-FFF2-40B4-BE49-F238E27FC236}">
                <a16:creationId xmlns:a16="http://schemas.microsoft.com/office/drawing/2014/main" id="{A55CA2C0-BA53-8DC9-1D1F-FEE4CA99824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A58AB8B-1DCD-66D5-AE98-7054DD6F036F}"/>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33442777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9E2895-810D-1D35-2BDA-80F4FAE6214D}"/>
              </a:ext>
            </a:extLst>
          </p:cNvPr>
          <p:cNvSpPr>
            <a:spLocks noGrp="1"/>
          </p:cNvSpPr>
          <p:nvPr>
            <p:ph type="title" orient="vert"/>
          </p:nvPr>
        </p:nvSpPr>
        <p:spPr>
          <a:xfrm>
            <a:off x="13087350" y="547688"/>
            <a:ext cx="3943350" cy="8717757"/>
          </a:xfrm>
        </p:spPr>
        <p:txBody>
          <a:bodyPr vert="eaVert"/>
          <a:lstStyle/>
          <a:p>
            <a:r>
              <a:rPr lang="en-GB"/>
              <a:t>Click to edit Master title style</a:t>
            </a:r>
            <a:endParaRPr lang="en-VN"/>
          </a:p>
        </p:txBody>
      </p:sp>
      <p:sp>
        <p:nvSpPr>
          <p:cNvPr id="3" name="Vertical Text Placeholder 2">
            <a:extLst>
              <a:ext uri="{FF2B5EF4-FFF2-40B4-BE49-F238E27FC236}">
                <a16:creationId xmlns:a16="http://schemas.microsoft.com/office/drawing/2014/main" id="{79470C0C-F984-8977-B4F5-1E6DB08A2E86}"/>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8124366C-28D2-BC8E-56C8-E8105D8F59FB}"/>
              </a:ext>
            </a:extLst>
          </p:cNvPr>
          <p:cNvSpPr>
            <a:spLocks noGrp="1"/>
          </p:cNvSpPr>
          <p:nvPr>
            <p:ph type="dt" sz="half" idx="10"/>
          </p:nvPr>
        </p:nvSpPr>
        <p:spPr/>
        <p:txBody>
          <a:bodyPr/>
          <a:lstStyle/>
          <a:p>
            <a:fld id="{06ED87D1-FBEB-E843-885B-BD353258C842}" type="datetimeFigureOut">
              <a:rPr lang="en-VN" smtClean="0"/>
              <a:t>12/10/2025</a:t>
            </a:fld>
            <a:endParaRPr lang="en-VN"/>
          </a:p>
        </p:txBody>
      </p:sp>
      <p:sp>
        <p:nvSpPr>
          <p:cNvPr id="5" name="Footer Placeholder 4">
            <a:extLst>
              <a:ext uri="{FF2B5EF4-FFF2-40B4-BE49-F238E27FC236}">
                <a16:creationId xmlns:a16="http://schemas.microsoft.com/office/drawing/2014/main" id="{F74406A5-E513-873D-DCFF-6F5FE88750C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C40F497-417F-A09B-606C-2F0FC93479F7}"/>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5807665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1098" name="Google Shape;1098;p26"/>
          <p:cNvSpPr/>
          <p:nvPr/>
        </p:nvSpPr>
        <p:spPr>
          <a:xfrm flipH="1">
            <a:off x="15664091" y="453591"/>
            <a:ext cx="15800" cy="1250"/>
          </a:xfrm>
          <a:custGeom>
            <a:avLst/>
            <a:gdLst/>
            <a:ahLst/>
            <a:cxnLst/>
            <a:rect l="l" t="t" r="r" b="b"/>
            <a:pathLst>
              <a:path w="139" h="11" extrusionOk="0">
                <a:moveTo>
                  <a:pt x="0" y="1"/>
                </a:moveTo>
                <a:cubicBezTo>
                  <a:pt x="38" y="5"/>
                  <a:pt x="80" y="6"/>
                  <a:pt x="117" y="9"/>
                </a:cubicBezTo>
                <a:lnTo>
                  <a:pt x="117" y="9"/>
                </a:ln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99" name="Google Shape;1099;p26"/>
          <p:cNvSpPr/>
          <p:nvPr/>
        </p:nvSpPr>
        <p:spPr>
          <a:xfrm flipH="1">
            <a:off x="15472889" y="508838"/>
            <a:ext cx="16937" cy="9437"/>
          </a:xfrm>
          <a:custGeom>
            <a:avLst/>
            <a:gdLst/>
            <a:ahLst/>
            <a:cxnLst/>
            <a:rect l="l" t="t" r="r" b="b"/>
            <a:pathLst>
              <a:path w="149" h="83" extrusionOk="0">
                <a:moveTo>
                  <a:pt x="0" y="1"/>
                </a:moveTo>
                <a:cubicBezTo>
                  <a:pt x="51" y="26"/>
                  <a:pt x="97" y="52"/>
                  <a:pt x="148" y="82"/>
                </a:cubicBezTo>
                <a:cubicBezTo>
                  <a:pt x="102" y="52"/>
                  <a:pt x="51" y="26"/>
                  <a:pt x="0" y="1"/>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0" name="Google Shape;1100;p26"/>
          <p:cNvSpPr/>
          <p:nvPr/>
        </p:nvSpPr>
        <p:spPr>
          <a:xfrm flipH="1">
            <a:off x="15608845" y="460638"/>
            <a:ext cx="15800" cy="3524"/>
          </a:xfrm>
          <a:custGeom>
            <a:avLst/>
            <a:gdLst/>
            <a:ahLst/>
            <a:cxnLst/>
            <a:rect l="l" t="t" r="r" b="b"/>
            <a:pathLst>
              <a:path w="139" h="31" extrusionOk="0">
                <a:moveTo>
                  <a:pt x="0" y="0"/>
                </a:moveTo>
                <a:cubicBezTo>
                  <a:pt x="46" y="5"/>
                  <a:pt x="97" y="21"/>
                  <a:pt x="138" y="31"/>
                </a:cubicBezTo>
                <a:cubicBezTo>
                  <a:pt x="97" y="21"/>
                  <a:pt x="46" y="5"/>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1" name="Google Shape;1101;p26"/>
          <p:cNvSpPr/>
          <p:nvPr/>
        </p:nvSpPr>
        <p:spPr>
          <a:xfrm flipH="1">
            <a:off x="15636241" y="456548"/>
            <a:ext cx="15800" cy="1818"/>
          </a:xfrm>
          <a:custGeom>
            <a:avLst/>
            <a:gdLst/>
            <a:ahLst/>
            <a:cxnLst/>
            <a:rect l="l" t="t" r="r" b="b"/>
            <a:pathLst>
              <a:path w="139" h="16" extrusionOk="0">
                <a:moveTo>
                  <a:pt x="1" y="0"/>
                </a:moveTo>
                <a:lnTo>
                  <a:pt x="139" y="16"/>
                </a:ln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2" name="Google Shape;1102;p26"/>
          <p:cNvSpPr/>
          <p:nvPr/>
        </p:nvSpPr>
        <p:spPr>
          <a:xfrm flipH="1">
            <a:off x="15575198" y="466436"/>
            <a:ext cx="23303" cy="6480"/>
          </a:xfrm>
          <a:custGeom>
            <a:avLst/>
            <a:gdLst/>
            <a:ahLst/>
            <a:cxnLst/>
            <a:rect l="l" t="t"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3" name="Google Shape;1103;p26"/>
          <p:cNvSpPr/>
          <p:nvPr/>
        </p:nvSpPr>
        <p:spPr>
          <a:xfrm flipH="1">
            <a:off x="15498464" y="497243"/>
            <a:ext cx="14664" cy="7049"/>
          </a:xfrm>
          <a:custGeom>
            <a:avLst/>
            <a:gdLst/>
            <a:ahLst/>
            <a:cxnLst/>
            <a:rect l="l" t="t" r="r" b="b"/>
            <a:pathLst>
              <a:path w="129" h="62" extrusionOk="0">
                <a:moveTo>
                  <a:pt x="1" y="0"/>
                </a:moveTo>
                <a:cubicBezTo>
                  <a:pt x="47" y="16"/>
                  <a:pt x="88" y="36"/>
                  <a:pt x="128" y="62"/>
                </a:cubicBezTo>
                <a:cubicBezTo>
                  <a:pt x="88" y="36"/>
                  <a:pt x="47" y="16"/>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4" name="Google Shape;1104;p26"/>
          <p:cNvSpPr/>
          <p:nvPr/>
        </p:nvSpPr>
        <p:spPr>
          <a:xfrm flipH="1">
            <a:off x="15548485" y="475759"/>
            <a:ext cx="18074" cy="7049"/>
          </a:xfrm>
          <a:custGeom>
            <a:avLst/>
            <a:gdLst/>
            <a:ahLst/>
            <a:cxnLst/>
            <a:rect l="l" t="t"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5" name="Google Shape;1105;p26"/>
          <p:cNvSpPr/>
          <p:nvPr/>
        </p:nvSpPr>
        <p:spPr>
          <a:xfrm flipH="1">
            <a:off x="15523475" y="486217"/>
            <a:ext cx="14664" cy="5912"/>
          </a:xfrm>
          <a:custGeom>
            <a:avLst/>
            <a:gdLst/>
            <a:ahLst/>
            <a:cxnLst/>
            <a:rect l="l" t="t" r="r" b="b"/>
            <a:pathLst>
              <a:path w="129" h="52" extrusionOk="0">
                <a:moveTo>
                  <a:pt x="1" y="0"/>
                </a:moveTo>
                <a:cubicBezTo>
                  <a:pt x="42" y="21"/>
                  <a:pt x="88" y="36"/>
                  <a:pt x="129" y="51"/>
                </a:cubicBezTo>
                <a:cubicBezTo>
                  <a:pt x="88" y="36"/>
                  <a:pt x="42" y="21"/>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6" name="Google Shape;1106;p26"/>
          <p:cNvSpPr/>
          <p:nvPr/>
        </p:nvSpPr>
        <p:spPr>
          <a:xfrm flipH="1">
            <a:off x="15692054" y="451886"/>
            <a:ext cx="20460" cy="683"/>
          </a:xfrm>
          <a:custGeom>
            <a:avLst/>
            <a:gdLst/>
            <a:ahLst/>
            <a:cxnLst/>
            <a:rect l="l" t="t" r="r" b="b"/>
            <a:pathLst>
              <a:path w="180" h="6" extrusionOk="0">
                <a:moveTo>
                  <a:pt x="1" y="0"/>
                </a:moveTo>
                <a:cubicBezTo>
                  <a:pt x="62" y="0"/>
                  <a:pt x="119" y="0"/>
                  <a:pt x="180" y="6"/>
                </a:cubicBezTo>
                <a:cubicBezTo>
                  <a:pt x="119" y="0"/>
                  <a:pt x="62" y="0"/>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7" name="Google Shape;1107;p26"/>
          <p:cNvSpPr/>
          <p:nvPr/>
        </p:nvSpPr>
        <p:spPr>
          <a:xfrm flipH="1">
            <a:off x="15513017" y="492584"/>
            <a:ext cx="10002" cy="4775"/>
          </a:xfrm>
          <a:custGeom>
            <a:avLst/>
            <a:gdLst/>
            <a:ahLst/>
            <a:cxnLst/>
            <a:rect l="l" t="t" r="r" b="b"/>
            <a:pathLst>
              <a:path w="88" h="42" extrusionOk="0">
                <a:moveTo>
                  <a:pt x="1" y="0"/>
                </a:moveTo>
                <a:cubicBezTo>
                  <a:pt x="31" y="16"/>
                  <a:pt x="57" y="26"/>
                  <a:pt x="88" y="41"/>
                </a:cubicBezTo>
                <a:cubicBezTo>
                  <a:pt x="57" y="26"/>
                  <a:pt x="31" y="16"/>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8" name="Google Shape;1108;p26"/>
          <p:cNvSpPr/>
          <p:nvPr/>
        </p:nvSpPr>
        <p:spPr>
          <a:xfrm flipH="1">
            <a:off x="15488576" y="504178"/>
            <a:ext cx="10002" cy="4775"/>
          </a:xfrm>
          <a:custGeom>
            <a:avLst/>
            <a:gdLst/>
            <a:ahLst/>
            <a:cxnLst/>
            <a:rect l="l" t="t" r="r" b="b"/>
            <a:pathLst>
              <a:path w="88" h="42" extrusionOk="0">
                <a:moveTo>
                  <a:pt x="0" y="1"/>
                </a:moveTo>
                <a:cubicBezTo>
                  <a:pt x="26" y="11"/>
                  <a:pt x="52" y="26"/>
                  <a:pt x="87" y="41"/>
                </a:cubicBezTo>
                <a:cubicBezTo>
                  <a:pt x="52" y="26"/>
                  <a:pt x="26" y="11"/>
                  <a:pt x="0" y="1"/>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9" name="Google Shape;1109;p26"/>
          <p:cNvSpPr/>
          <p:nvPr/>
        </p:nvSpPr>
        <p:spPr>
          <a:xfrm flipH="1">
            <a:off x="15466523" y="518159"/>
            <a:ext cx="6480" cy="3524"/>
          </a:xfrm>
          <a:custGeom>
            <a:avLst/>
            <a:gdLst/>
            <a:ahLst/>
            <a:cxnLst/>
            <a:rect l="l" t="t"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0" name="Google Shape;1110;p26"/>
          <p:cNvSpPr/>
          <p:nvPr/>
        </p:nvSpPr>
        <p:spPr>
          <a:xfrm flipH="1">
            <a:off x="15624646" y="458251"/>
            <a:ext cx="11708" cy="2501"/>
          </a:xfrm>
          <a:custGeom>
            <a:avLst/>
            <a:gdLst/>
            <a:ahLst/>
            <a:cxnLst/>
            <a:rect l="l" t="t"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1" name="Google Shape;1111;p26"/>
          <p:cNvSpPr/>
          <p:nvPr/>
        </p:nvSpPr>
        <p:spPr>
          <a:xfrm flipH="1">
            <a:off x="15651926" y="454727"/>
            <a:ext cx="12276" cy="1364"/>
          </a:xfrm>
          <a:custGeom>
            <a:avLst/>
            <a:gdLst/>
            <a:ahLst/>
            <a:cxnLst/>
            <a:rect l="l" t="t" r="r" b="b"/>
            <a:pathLst>
              <a:path w="108" h="12" extrusionOk="0">
                <a:moveTo>
                  <a:pt x="0" y="1"/>
                </a:moveTo>
                <a:cubicBezTo>
                  <a:pt x="41" y="6"/>
                  <a:pt x="72" y="6"/>
                  <a:pt x="108" y="11"/>
                </a:cubicBezTo>
                <a:cubicBezTo>
                  <a:pt x="72" y="6"/>
                  <a:pt x="36" y="1"/>
                  <a:pt x="0" y="1"/>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2" name="Google Shape;1112;p26"/>
          <p:cNvSpPr/>
          <p:nvPr/>
        </p:nvSpPr>
        <p:spPr>
          <a:xfrm flipH="1">
            <a:off x="15679780" y="451886"/>
            <a:ext cx="11708" cy="683"/>
          </a:xfrm>
          <a:custGeom>
            <a:avLst/>
            <a:gdLst/>
            <a:ahLst/>
            <a:cxnLst/>
            <a:rect l="l" t="t" r="r" b="b"/>
            <a:pathLst>
              <a:path w="103" h="6" extrusionOk="0">
                <a:moveTo>
                  <a:pt x="0" y="0"/>
                </a:moveTo>
                <a:cubicBezTo>
                  <a:pt x="31" y="6"/>
                  <a:pt x="61" y="6"/>
                  <a:pt x="102" y="6"/>
                </a:cubicBezTo>
                <a:cubicBezTo>
                  <a:pt x="72" y="6"/>
                  <a:pt x="31" y="0"/>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3" name="Google Shape;1113;p26"/>
          <p:cNvSpPr/>
          <p:nvPr/>
        </p:nvSpPr>
        <p:spPr>
          <a:xfrm flipH="1">
            <a:off x="15566444" y="472804"/>
            <a:ext cx="8867" cy="3071"/>
          </a:xfrm>
          <a:custGeom>
            <a:avLst/>
            <a:gdLst/>
            <a:ahLst/>
            <a:cxnLst/>
            <a:rect l="l" t="t"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4" name="Google Shape;1114;p26"/>
          <p:cNvSpPr/>
          <p:nvPr/>
        </p:nvSpPr>
        <p:spPr>
          <a:xfrm flipH="1">
            <a:off x="15537456" y="482695"/>
            <a:ext cx="10572" cy="3638"/>
          </a:xfrm>
          <a:custGeom>
            <a:avLst/>
            <a:gdLst/>
            <a:ahLst/>
            <a:cxnLst/>
            <a:rect l="l" t="t" r="r" b="b"/>
            <a:pathLst>
              <a:path w="93" h="32" extrusionOk="0">
                <a:moveTo>
                  <a:pt x="1" y="0"/>
                </a:moveTo>
                <a:cubicBezTo>
                  <a:pt x="37" y="11"/>
                  <a:pt x="57" y="26"/>
                  <a:pt x="93" y="31"/>
                </a:cubicBezTo>
                <a:cubicBezTo>
                  <a:pt x="62" y="16"/>
                  <a:pt x="26" y="6"/>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5" name="Google Shape;1115;p26"/>
          <p:cNvSpPr/>
          <p:nvPr/>
        </p:nvSpPr>
        <p:spPr>
          <a:xfrm flipH="1">
            <a:off x="15597818" y="464048"/>
            <a:ext cx="11141" cy="2501"/>
          </a:xfrm>
          <a:custGeom>
            <a:avLst/>
            <a:gdLst/>
            <a:ahLst/>
            <a:cxnLst/>
            <a:rect l="l" t="t" r="r" b="b"/>
            <a:pathLst>
              <a:path w="98" h="22" extrusionOk="0">
                <a:moveTo>
                  <a:pt x="0" y="1"/>
                </a:moveTo>
                <a:lnTo>
                  <a:pt x="97" y="21"/>
                </a:ln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16" name="Google Shape;1116;p26"/>
          <p:cNvGrpSpPr/>
          <p:nvPr/>
        </p:nvGrpSpPr>
        <p:grpSpPr>
          <a:xfrm flipH="1">
            <a:off x="-192895" y="7600367"/>
            <a:ext cx="18403598" cy="3013224"/>
            <a:chOff x="-9053" y="3825998"/>
            <a:chExt cx="9169705" cy="1506612"/>
          </a:xfrm>
        </p:grpSpPr>
        <p:sp>
          <p:nvSpPr>
            <p:cNvPr id="1117" name="Google Shape;1117;p26"/>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8" name="Google Shape;1118;p26"/>
            <p:cNvSpPr/>
            <p:nvPr/>
          </p:nvSpPr>
          <p:spPr>
            <a:xfrm>
              <a:off x="-9053" y="3825998"/>
              <a:ext cx="4427525" cy="823738"/>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9" name="Google Shape;1119;p26"/>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0" name="Google Shape;1120;p26"/>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1" name="Google Shape;1121;p26"/>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2" name="Google Shape;1122;p26"/>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3" name="Google Shape;1123;p26"/>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24" name="Google Shape;1124;p26"/>
          <p:cNvGrpSpPr/>
          <p:nvPr/>
        </p:nvGrpSpPr>
        <p:grpSpPr>
          <a:xfrm flipH="1">
            <a:off x="1612" y="8603608"/>
            <a:ext cx="1889714" cy="695324"/>
            <a:chOff x="6769526" y="3527400"/>
            <a:chExt cx="1781405" cy="655471"/>
          </a:xfrm>
        </p:grpSpPr>
        <p:sp>
          <p:nvSpPr>
            <p:cNvPr id="1125" name="Google Shape;1125;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6" name="Google Shape;1126;p26"/>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7" name="Google Shape;112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8" name="Google Shape;112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9" name="Google Shape;1129;p26"/>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0" name="Google Shape;1130;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1" name="Google Shape;1131;p26"/>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2" name="Google Shape;1132;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3" name="Google Shape;1133;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4" name="Google Shape;1134;p26"/>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5" name="Google Shape;1135;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6" name="Google Shape;1136;p26"/>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7" name="Google Shape;1137;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8" name="Google Shape;1138;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9" name="Google Shape;1139;p26"/>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0" name="Google Shape;1140;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1" name="Google Shape;1141;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2" name="Google Shape;1142;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3" name="Google Shape;1143;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4" name="Google Shape;1144;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45" name="Google Shape;1145;p26"/>
          <p:cNvGrpSpPr/>
          <p:nvPr/>
        </p:nvGrpSpPr>
        <p:grpSpPr>
          <a:xfrm>
            <a:off x="16152775" y="8603755"/>
            <a:ext cx="1889714" cy="695378"/>
            <a:chOff x="6769526" y="3527400"/>
            <a:chExt cx="1781405" cy="655398"/>
          </a:xfrm>
        </p:grpSpPr>
        <p:sp>
          <p:nvSpPr>
            <p:cNvPr id="1146" name="Google Shape;1146;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7" name="Google Shape;114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8" name="Google Shape;114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9" name="Google Shape;1149;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0" name="Google Shape;1150;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1" name="Google Shape;1151;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2" name="Google Shape;1152;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3" name="Google Shape;1153;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4" name="Google Shape;1154;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5" name="Google Shape;1155;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6" name="Google Shape;1156;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7" name="Google Shape;1157;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8" name="Google Shape;1158;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9" name="Google Shape;1159;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60" name="Google Shape;1160;p26"/>
          <p:cNvGrpSpPr/>
          <p:nvPr/>
        </p:nvGrpSpPr>
        <p:grpSpPr>
          <a:xfrm>
            <a:off x="13987820" y="7881801"/>
            <a:ext cx="4308482" cy="2613966"/>
            <a:chOff x="7065924" y="3940900"/>
            <a:chExt cx="2154241" cy="1306983"/>
          </a:xfrm>
        </p:grpSpPr>
        <p:sp>
          <p:nvSpPr>
            <p:cNvPr id="1161" name="Google Shape;1161;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2" name="Google Shape;1162;p26"/>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3" name="Google Shape;1163;p26"/>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4" name="Google Shape;1164;p26"/>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5" name="Google Shape;1165;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66" name="Google Shape;1166;p26"/>
          <p:cNvGrpSpPr/>
          <p:nvPr/>
        </p:nvGrpSpPr>
        <p:grpSpPr>
          <a:xfrm>
            <a:off x="15476214" y="7349495"/>
            <a:ext cx="2460240" cy="3146520"/>
            <a:chOff x="5791475" y="1450100"/>
            <a:chExt cx="1065777" cy="1363074"/>
          </a:xfrm>
        </p:grpSpPr>
        <p:sp>
          <p:nvSpPr>
            <p:cNvPr id="1167" name="Google Shape;1167;p26"/>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8" name="Google Shape;1168;p26"/>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9" name="Google Shape;1169;p26"/>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0" name="Google Shape;1170;p26"/>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1" name="Google Shape;1171;p26"/>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2" name="Google Shape;1172;p26"/>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73" name="Google Shape;1173;p26"/>
          <p:cNvSpPr/>
          <p:nvPr/>
        </p:nvSpPr>
        <p:spPr>
          <a:xfrm flipH="1">
            <a:off x="16254176" y="294800"/>
            <a:ext cx="1414920" cy="141513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4" name="Google Shape;1174;p26"/>
          <p:cNvSpPr/>
          <p:nvPr/>
        </p:nvSpPr>
        <p:spPr>
          <a:xfrm flipH="1">
            <a:off x="14776493" y="407354"/>
            <a:ext cx="2211954" cy="413753"/>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5" name="Google Shape;1175;p26"/>
          <p:cNvSpPr/>
          <p:nvPr/>
        </p:nvSpPr>
        <p:spPr>
          <a:xfrm flipH="1">
            <a:off x="16823426" y="1203308"/>
            <a:ext cx="1722518" cy="322202"/>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6" name="Google Shape;1176;p26"/>
          <p:cNvSpPr txBox="1">
            <a:spLocks noGrp="1"/>
          </p:cNvSpPr>
          <p:nvPr>
            <p:ph type="subTitle" idx="1"/>
          </p:nvPr>
        </p:nvSpPr>
        <p:spPr>
          <a:xfrm>
            <a:off x="1439951" y="2002500"/>
            <a:ext cx="10885200" cy="64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2801"/>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1433600" y="917450"/>
            <a:ext cx="113544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354179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36"/>
        <p:cNvGrpSpPr/>
        <p:nvPr/>
      </p:nvGrpSpPr>
      <p:grpSpPr>
        <a:xfrm>
          <a:off x="0" y="0"/>
          <a:ext cx="0" cy="0"/>
          <a:chOff x="0" y="0"/>
          <a:chExt cx="0" cy="0"/>
        </a:xfrm>
      </p:grpSpPr>
      <p:grpSp>
        <p:nvGrpSpPr>
          <p:cNvPr id="1337" name="Google Shape;1337;p14"/>
          <p:cNvGrpSpPr/>
          <p:nvPr/>
        </p:nvGrpSpPr>
        <p:grpSpPr>
          <a:xfrm>
            <a:off x="-182880" y="-68408"/>
            <a:ext cx="18653760" cy="10423818"/>
            <a:chOff x="0" y="0"/>
            <a:chExt cx="9144000" cy="5143500"/>
          </a:xfrm>
        </p:grpSpPr>
        <p:grpSp>
          <p:nvGrpSpPr>
            <p:cNvPr id="1338" name="Google Shape;1338;p14"/>
            <p:cNvGrpSpPr/>
            <p:nvPr/>
          </p:nvGrpSpPr>
          <p:grpSpPr>
            <a:xfrm>
              <a:off x="202089" y="0"/>
              <a:ext cx="8739822" cy="5143500"/>
              <a:chOff x="200927" y="-1250"/>
              <a:chExt cx="8739822" cy="5143500"/>
            </a:xfrm>
          </p:grpSpPr>
          <p:cxnSp>
            <p:nvCxnSpPr>
              <p:cNvPr id="1339" name="Google Shape;1339;p14"/>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0" name="Google Shape;1340;p14"/>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1" name="Google Shape;1341;p14"/>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2" name="Google Shape;1342;p14"/>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3" name="Google Shape;1343;p14"/>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4" name="Google Shape;1344;p14"/>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5" name="Google Shape;1345;p14"/>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6" name="Google Shape;1346;p14"/>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7" name="Google Shape;1347;p14"/>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8" name="Google Shape;1348;p14"/>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9" name="Google Shape;1349;p14"/>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0" name="Google Shape;1350;p14"/>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1" name="Google Shape;1351;p14"/>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2" name="Google Shape;1352;p14"/>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3" name="Google Shape;1353;p14"/>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4" name="Google Shape;1354;p14"/>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5" name="Google Shape;1355;p14"/>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6" name="Google Shape;1356;p14"/>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7" name="Google Shape;1357;p14"/>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8" name="Google Shape;1358;p14"/>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9" name="Google Shape;1359;p14"/>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0" name="Google Shape;1360;p14"/>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1" name="Google Shape;1361;p14"/>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2" name="Google Shape;1362;p14"/>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3" name="Google Shape;1363;p14"/>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4" name="Google Shape;1364;p14"/>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5" name="Google Shape;1365;p14"/>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6" name="Google Shape;1366;p14"/>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7" name="Google Shape;1367;p14"/>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8" name="Google Shape;1368;p14"/>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9" name="Google Shape;1369;p14"/>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0" name="Google Shape;1370;p14"/>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1" name="Google Shape;1371;p14"/>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2" name="Google Shape;1372;p14"/>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3" name="Google Shape;1373;p14"/>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4" name="Google Shape;1374;p14"/>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5" name="Google Shape;1375;p14"/>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6" name="Google Shape;1376;p14"/>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7" name="Google Shape;1377;p14"/>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8" name="Google Shape;1378;p14"/>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9" name="Google Shape;1379;p14"/>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80" name="Google Shape;1380;p14"/>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81" name="Google Shape;1381;p14"/>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82" name="Google Shape;1382;p14"/>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1383" name="Google Shape;1383;p14"/>
            <p:cNvGrpSpPr/>
            <p:nvPr/>
          </p:nvGrpSpPr>
          <p:grpSpPr>
            <a:xfrm>
              <a:off x="0" y="233038"/>
              <a:ext cx="9144000" cy="4677425"/>
              <a:chOff x="0" y="230950"/>
              <a:chExt cx="9144000" cy="4677425"/>
            </a:xfrm>
          </p:grpSpPr>
          <p:cxnSp>
            <p:nvCxnSpPr>
              <p:cNvPr id="1384" name="Google Shape;1384;p14"/>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5" name="Google Shape;1385;p14"/>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6" name="Google Shape;1386;p14"/>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7" name="Google Shape;1387;p14"/>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8" name="Google Shape;1388;p14"/>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9" name="Google Shape;1389;p14"/>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0" name="Google Shape;1390;p14"/>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1" name="Google Shape;1391;p14"/>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2" name="Google Shape;1392;p14"/>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3" name="Google Shape;1393;p14"/>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4" name="Google Shape;1394;p14"/>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5" name="Google Shape;1395;p14"/>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6" name="Google Shape;1396;p14"/>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7" name="Google Shape;1397;p14"/>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8" name="Google Shape;1398;p14"/>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9" name="Google Shape;1399;p14"/>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0" name="Google Shape;1400;p14"/>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1" name="Google Shape;1401;p14"/>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2" name="Google Shape;1402;p14"/>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3" name="Google Shape;1403;p14"/>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4" name="Google Shape;1404;p14"/>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1405" name="Google Shape;1405;p14"/>
          <p:cNvSpPr/>
          <p:nvPr/>
        </p:nvSpPr>
        <p:spPr>
          <a:xfrm>
            <a:off x="869250" y="699900"/>
            <a:ext cx="16549200" cy="8785800"/>
          </a:xfrm>
          <a:prstGeom prst="rect">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6" name="Google Shape;1406;p14"/>
          <p:cNvSpPr txBox="1">
            <a:spLocks noGrp="1"/>
          </p:cNvSpPr>
          <p:nvPr>
            <p:ph type="title"/>
          </p:nvPr>
        </p:nvSpPr>
        <p:spPr>
          <a:xfrm>
            <a:off x="12269100" y="6416100"/>
            <a:ext cx="4579200" cy="1063800"/>
          </a:xfrm>
          <a:prstGeom prst="rect">
            <a:avLst/>
          </a:prstGeom>
        </p:spPr>
        <p:txBody>
          <a:bodyPr spcFirstLastPara="1" wrap="square" lIns="0" tIns="0" rIns="0" bIns="0" anchor="ctr" anchorCtr="0">
            <a:noAutofit/>
          </a:bodyPr>
          <a:lstStyle>
            <a:lvl1pPr lvl="0" algn="r" rtl="0">
              <a:spcBef>
                <a:spcPts val="0"/>
              </a:spcBef>
              <a:spcAft>
                <a:spcPts val="0"/>
              </a:spcAft>
              <a:buSzPts val="3000"/>
              <a:buNone/>
              <a:defRPr sz="5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1407" name="Google Shape;1407;p14"/>
          <p:cNvSpPr txBox="1">
            <a:spLocks noGrp="1"/>
          </p:cNvSpPr>
          <p:nvPr>
            <p:ph type="subTitle" idx="1"/>
          </p:nvPr>
        </p:nvSpPr>
        <p:spPr>
          <a:xfrm>
            <a:off x="7306500" y="2170249"/>
            <a:ext cx="9542400" cy="3940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500"/>
              <a:buNone/>
              <a:defRPr sz="6000"/>
            </a:lvl1pPr>
            <a:lvl2pPr lvl="1" algn="ctr" rtl="0">
              <a:lnSpc>
                <a:spcPct val="100000"/>
              </a:lnSpc>
              <a:spcBef>
                <a:spcPts val="0"/>
              </a:spcBef>
              <a:spcAft>
                <a:spcPts val="0"/>
              </a:spcAft>
              <a:buSzPts val="2500"/>
              <a:buNone/>
              <a:defRPr sz="5000"/>
            </a:lvl2pPr>
            <a:lvl3pPr lvl="2" algn="ctr" rtl="0">
              <a:lnSpc>
                <a:spcPct val="100000"/>
              </a:lnSpc>
              <a:spcBef>
                <a:spcPts val="0"/>
              </a:spcBef>
              <a:spcAft>
                <a:spcPts val="0"/>
              </a:spcAft>
              <a:buSzPts val="2500"/>
              <a:buNone/>
              <a:defRPr sz="5000"/>
            </a:lvl3pPr>
            <a:lvl4pPr lvl="3" algn="ctr" rtl="0">
              <a:lnSpc>
                <a:spcPct val="100000"/>
              </a:lnSpc>
              <a:spcBef>
                <a:spcPts val="0"/>
              </a:spcBef>
              <a:spcAft>
                <a:spcPts val="0"/>
              </a:spcAft>
              <a:buSzPts val="2500"/>
              <a:buNone/>
              <a:defRPr sz="5000"/>
            </a:lvl4pPr>
            <a:lvl5pPr lvl="4" algn="ctr" rtl="0">
              <a:lnSpc>
                <a:spcPct val="100000"/>
              </a:lnSpc>
              <a:spcBef>
                <a:spcPts val="0"/>
              </a:spcBef>
              <a:spcAft>
                <a:spcPts val="0"/>
              </a:spcAft>
              <a:buSzPts val="2500"/>
              <a:buNone/>
              <a:defRPr sz="5000"/>
            </a:lvl5pPr>
            <a:lvl6pPr lvl="5" algn="ctr" rtl="0">
              <a:lnSpc>
                <a:spcPct val="100000"/>
              </a:lnSpc>
              <a:spcBef>
                <a:spcPts val="0"/>
              </a:spcBef>
              <a:spcAft>
                <a:spcPts val="0"/>
              </a:spcAft>
              <a:buSzPts val="2500"/>
              <a:buNone/>
              <a:defRPr sz="5000"/>
            </a:lvl6pPr>
            <a:lvl7pPr lvl="6" algn="ctr" rtl="0">
              <a:lnSpc>
                <a:spcPct val="100000"/>
              </a:lnSpc>
              <a:spcBef>
                <a:spcPts val="0"/>
              </a:spcBef>
              <a:spcAft>
                <a:spcPts val="0"/>
              </a:spcAft>
              <a:buSzPts val="2500"/>
              <a:buNone/>
              <a:defRPr sz="5000"/>
            </a:lvl7pPr>
            <a:lvl8pPr lvl="7" algn="ctr" rtl="0">
              <a:lnSpc>
                <a:spcPct val="100000"/>
              </a:lnSpc>
              <a:spcBef>
                <a:spcPts val="0"/>
              </a:spcBef>
              <a:spcAft>
                <a:spcPts val="0"/>
              </a:spcAft>
              <a:buSzPts val="2500"/>
              <a:buNone/>
              <a:defRPr sz="5000"/>
            </a:lvl8pPr>
            <a:lvl9pPr lvl="8" algn="ctr" rtl="0">
              <a:lnSpc>
                <a:spcPct val="100000"/>
              </a:lnSpc>
              <a:spcBef>
                <a:spcPts val="0"/>
              </a:spcBef>
              <a:spcAft>
                <a:spcPts val="0"/>
              </a:spcAft>
              <a:buSzPts val="2500"/>
              <a:buNone/>
              <a:defRPr sz="5000"/>
            </a:lvl9pPr>
          </a:lstStyle>
          <a:p>
            <a:endParaRPr/>
          </a:p>
        </p:txBody>
      </p:sp>
      <p:grpSp>
        <p:nvGrpSpPr>
          <p:cNvPr id="1408" name="Google Shape;1408;p14"/>
          <p:cNvGrpSpPr/>
          <p:nvPr/>
        </p:nvGrpSpPr>
        <p:grpSpPr>
          <a:xfrm>
            <a:off x="-256107" y="8396442"/>
            <a:ext cx="2297010" cy="1617324"/>
            <a:chOff x="-128054" y="4198221"/>
            <a:chExt cx="1148505" cy="808662"/>
          </a:xfrm>
        </p:grpSpPr>
        <p:grpSp>
          <p:nvGrpSpPr>
            <p:cNvPr id="1409" name="Google Shape;1409;p14"/>
            <p:cNvGrpSpPr/>
            <p:nvPr/>
          </p:nvGrpSpPr>
          <p:grpSpPr>
            <a:xfrm>
              <a:off x="65882" y="4314892"/>
              <a:ext cx="727385" cy="481963"/>
              <a:chOff x="65882" y="4314892"/>
              <a:chExt cx="727385" cy="481963"/>
            </a:xfrm>
          </p:grpSpPr>
          <p:sp>
            <p:nvSpPr>
              <p:cNvPr id="1410" name="Google Shape;1410;p14"/>
              <p:cNvSpPr/>
              <p:nvPr/>
            </p:nvSpPr>
            <p:spPr>
              <a:xfrm flipH="1">
                <a:off x="215472" y="4541088"/>
                <a:ext cx="577795" cy="255767"/>
              </a:xfrm>
              <a:custGeom>
                <a:avLst/>
                <a:gdLst/>
                <a:ahLst/>
                <a:cxnLst/>
                <a:rect l="l" t="t" r="r" b="b"/>
                <a:pathLst>
                  <a:path w="15574" h="6894" extrusionOk="0">
                    <a:moveTo>
                      <a:pt x="7585" y="1619"/>
                    </a:moveTo>
                    <a:cubicBezTo>
                      <a:pt x="8025" y="1929"/>
                      <a:pt x="8263" y="2203"/>
                      <a:pt x="8216" y="2393"/>
                    </a:cubicBezTo>
                    <a:cubicBezTo>
                      <a:pt x="8192" y="2524"/>
                      <a:pt x="8001" y="2607"/>
                      <a:pt x="7704" y="2643"/>
                    </a:cubicBezTo>
                    <a:cubicBezTo>
                      <a:pt x="7644" y="2643"/>
                      <a:pt x="7597" y="2607"/>
                      <a:pt x="7561" y="2560"/>
                    </a:cubicBezTo>
                    <a:cubicBezTo>
                      <a:pt x="7466" y="2417"/>
                      <a:pt x="7442" y="2060"/>
                      <a:pt x="7585" y="1619"/>
                    </a:cubicBezTo>
                    <a:close/>
                    <a:moveTo>
                      <a:pt x="11383" y="1429"/>
                    </a:moveTo>
                    <a:lnTo>
                      <a:pt x="11383" y="1429"/>
                    </a:lnTo>
                    <a:cubicBezTo>
                      <a:pt x="11633" y="1953"/>
                      <a:pt x="11538" y="2465"/>
                      <a:pt x="11371" y="2738"/>
                    </a:cubicBezTo>
                    <a:cubicBezTo>
                      <a:pt x="11240" y="2965"/>
                      <a:pt x="11061" y="3084"/>
                      <a:pt x="10871" y="3084"/>
                    </a:cubicBezTo>
                    <a:lnTo>
                      <a:pt x="10776" y="3084"/>
                    </a:lnTo>
                    <a:cubicBezTo>
                      <a:pt x="10537" y="3024"/>
                      <a:pt x="10514" y="2762"/>
                      <a:pt x="10526" y="2607"/>
                    </a:cubicBezTo>
                    <a:cubicBezTo>
                      <a:pt x="10537" y="2167"/>
                      <a:pt x="10871" y="1536"/>
                      <a:pt x="11383" y="1429"/>
                    </a:cubicBezTo>
                    <a:close/>
                    <a:moveTo>
                      <a:pt x="4346" y="2036"/>
                    </a:moveTo>
                    <a:cubicBezTo>
                      <a:pt x="4453" y="2072"/>
                      <a:pt x="4572" y="2143"/>
                      <a:pt x="4680" y="2215"/>
                    </a:cubicBezTo>
                    <a:cubicBezTo>
                      <a:pt x="5156" y="2572"/>
                      <a:pt x="5358" y="2941"/>
                      <a:pt x="5263" y="3250"/>
                    </a:cubicBezTo>
                    <a:cubicBezTo>
                      <a:pt x="5156" y="3572"/>
                      <a:pt x="4751" y="3798"/>
                      <a:pt x="4453" y="3798"/>
                    </a:cubicBezTo>
                    <a:cubicBezTo>
                      <a:pt x="4346" y="3798"/>
                      <a:pt x="4227" y="3762"/>
                      <a:pt x="4215" y="3643"/>
                    </a:cubicBezTo>
                    <a:cubicBezTo>
                      <a:pt x="4203" y="3429"/>
                      <a:pt x="4179" y="2703"/>
                      <a:pt x="4346" y="2036"/>
                    </a:cubicBezTo>
                    <a:close/>
                    <a:moveTo>
                      <a:pt x="13657" y="4036"/>
                    </a:moveTo>
                    <a:lnTo>
                      <a:pt x="13657" y="4036"/>
                    </a:lnTo>
                    <a:cubicBezTo>
                      <a:pt x="13728" y="4346"/>
                      <a:pt x="13728" y="4584"/>
                      <a:pt x="13633" y="4703"/>
                    </a:cubicBezTo>
                    <a:cubicBezTo>
                      <a:pt x="13593" y="4773"/>
                      <a:pt x="13519" y="4801"/>
                      <a:pt x="13426" y="4801"/>
                    </a:cubicBezTo>
                    <a:cubicBezTo>
                      <a:pt x="13408" y="4801"/>
                      <a:pt x="13390" y="4800"/>
                      <a:pt x="13371" y="4798"/>
                    </a:cubicBezTo>
                    <a:cubicBezTo>
                      <a:pt x="13228" y="4786"/>
                      <a:pt x="13216" y="4715"/>
                      <a:pt x="13216" y="4703"/>
                    </a:cubicBezTo>
                    <a:cubicBezTo>
                      <a:pt x="13181" y="4536"/>
                      <a:pt x="13359" y="4239"/>
                      <a:pt x="13657" y="4036"/>
                    </a:cubicBezTo>
                    <a:close/>
                    <a:moveTo>
                      <a:pt x="2286" y="3500"/>
                    </a:moveTo>
                    <a:cubicBezTo>
                      <a:pt x="2405" y="3572"/>
                      <a:pt x="2501" y="3667"/>
                      <a:pt x="2572" y="3810"/>
                    </a:cubicBezTo>
                    <a:cubicBezTo>
                      <a:pt x="2715" y="4072"/>
                      <a:pt x="2739" y="4310"/>
                      <a:pt x="2620" y="4501"/>
                    </a:cubicBezTo>
                    <a:cubicBezTo>
                      <a:pt x="2501" y="4715"/>
                      <a:pt x="2263" y="4810"/>
                      <a:pt x="2096" y="4810"/>
                    </a:cubicBezTo>
                    <a:cubicBezTo>
                      <a:pt x="2048" y="4810"/>
                      <a:pt x="1941" y="4798"/>
                      <a:pt x="1893" y="4715"/>
                    </a:cubicBezTo>
                    <a:cubicBezTo>
                      <a:pt x="1834" y="4632"/>
                      <a:pt x="1846" y="4489"/>
                      <a:pt x="1929" y="4298"/>
                    </a:cubicBezTo>
                    <a:cubicBezTo>
                      <a:pt x="1941" y="4298"/>
                      <a:pt x="2060" y="3929"/>
                      <a:pt x="2286" y="3500"/>
                    </a:cubicBezTo>
                    <a:close/>
                    <a:moveTo>
                      <a:pt x="9275" y="191"/>
                    </a:moveTo>
                    <a:cubicBezTo>
                      <a:pt x="9502" y="191"/>
                      <a:pt x="9740" y="238"/>
                      <a:pt x="9990" y="321"/>
                    </a:cubicBezTo>
                    <a:cubicBezTo>
                      <a:pt x="10585" y="548"/>
                      <a:pt x="11026" y="869"/>
                      <a:pt x="11276" y="1262"/>
                    </a:cubicBezTo>
                    <a:cubicBezTo>
                      <a:pt x="10740" y="1405"/>
                      <a:pt x="10359" y="2048"/>
                      <a:pt x="10335" y="2596"/>
                    </a:cubicBezTo>
                    <a:cubicBezTo>
                      <a:pt x="10311" y="2965"/>
                      <a:pt x="10466" y="3215"/>
                      <a:pt x="10740" y="3262"/>
                    </a:cubicBezTo>
                    <a:cubicBezTo>
                      <a:pt x="10787" y="3274"/>
                      <a:pt x="10823" y="3274"/>
                      <a:pt x="10871" y="3274"/>
                    </a:cubicBezTo>
                    <a:cubicBezTo>
                      <a:pt x="11121" y="3274"/>
                      <a:pt x="11371" y="3119"/>
                      <a:pt x="11538" y="2846"/>
                    </a:cubicBezTo>
                    <a:cubicBezTo>
                      <a:pt x="11776" y="2441"/>
                      <a:pt x="11788" y="1893"/>
                      <a:pt x="11573" y="1417"/>
                    </a:cubicBezTo>
                    <a:lnTo>
                      <a:pt x="11573" y="1417"/>
                    </a:lnTo>
                    <a:cubicBezTo>
                      <a:pt x="11811" y="1441"/>
                      <a:pt x="12061" y="1584"/>
                      <a:pt x="12300" y="1845"/>
                    </a:cubicBezTo>
                    <a:cubicBezTo>
                      <a:pt x="12907" y="2477"/>
                      <a:pt x="13383" y="3227"/>
                      <a:pt x="13597" y="3846"/>
                    </a:cubicBezTo>
                    <a:cubicBezTo>
                      <a:pt x="13216" y="4084"/>
                      <a:pt x="12966" y="4477"/>
                      <a:pt x="13026" y="4739"/>
                    </a:cubicBezTo>
                    <a:cubicBezTo>
                      <a:pt x="13050" y="4822"/>
                      <a:pt x="13109" y="4965"/>
                      <a:pt x="13359" y="4989"/>
                    </a:cubicBezTo>
                    <a:cubicBezTo>
                      <a:pt x="13375" y="4990"/>
                      <a:pt x="13391" y="4990"/>
                      <a:pt x="13406" y="4990"/>
                    </a:cubicBezTo>
                    <a:cubicBezTo>
                      <a:pt x="13573" y="4990"/>
                      <a:pt x="13701" y="4931"/>
                      <a:pt x="13788" y="4822"/>
                    </a:cubicBezTo>
                    <a:cubicBezTo>
                      <a:pt x="13919" y="4643"/>
                      <a:pt x="13931" y="4334"/>
                      <a:pt x="13824" y="3929"/>
                    </a:cubicBezTo>
                    <a:cubicBezTo>
                      <a:pt x="13976" y="3855"/>
                      <a:pt x="14132" y="3817"/>
                      <a:pt x="14286" y="3817"/>
                    </a:cubicBezTo>
                    <a:cubicBezTo>
                      <a:pt x="14550" y="3817"/>
                      <a:pt x="14807" y="3929"/>
                      <a:pt x="15026" y="4155"/>
                    </a:cubicBezTo>
                    <a:cubicBezTo>
                      <a:pt x="15300" y="4441"/>
                      <a:pt x="15395" y="4715"/>
                      <a:pt x="15288" y="4965"/>
                    </a:cubicBezTo>
                    <a:cubicBezTo>
                      <a:pt x="15014" y="5644"/>
                      <a:pt x="13407" y="6132"/>
                      <a:pt x="11085" y="6227"/>
                    </a:cubicBezTo>
                    <a:cubicBezTo>
                      <a:pt x="10347" y="6263"/>
                      <a:pt x="9430" y="6346"/>
                      <a:pt x="8466" y="6429"/>
                    </a:cubicBezTo>
                    <a:cubicBezTo>
                      <a:pt x="6989" y="6560"/>
                      <a:pt x="5311" y="6715"/>
                      <a:pt x="3882" y="6715"/>
                    </a:cubicBezTo>
                    <a:cubicBezTo>
                      <a:pt x="1703" y="6715"/>
                      <a:pt x="548" y="6358"/>
                      <a:pt x="358" y="5644"/>
                    </a:cubicBezTo>
                    <a:cubicBezTo>
                      <a:pt x="203" y="5024"/>
                      <a:pt x="310" y="4441"/>
                      <a:pt x="655" y="3989"/>
                    </a:cubicBezTo>
                    <a:cubicBezTo>
                      <a:pt x="953" y="3608"/>
                      <a:pt x="1393" y="3369"/>
                      <a:pt x="1810" y="3369"/>
                    </a:cubicBezTo>
                    <a:cubicBezTo>
                      <a:pt x="1917" y="3369"/>
                      <a:pt x="2024" y="3381"/>
                      <a:pt x="2108" y="3417"/>
                    </a:cubicBezTo>
                    <a:cubicBezTo>
                      <a:pt x="1882" y="3870"/>
                      <a:pt x="1763" y="4227"/>
                      <a:pt x="1763" y="4239"/>
                    </a:cubicBezTo>
                    <a:cubicBezTo>
                      <a:pt x="1620" y="4536"/>
                      <a:pt x="1667" y="4715"/>
                      <a:pt x="1727" y="4822"/>
                    </a:cubicBezTo>
                    <a:cubicBezTo>
                      <a:pt x="1798" y="4929"/>
                      <a:pt x="1929" y="5001"/>
                      <a:pt x="2096" y="5001"/>
                    </a:cubicBezTo>
                    <a:cubicBezTo>
                      <a:pt x="2370" y="5001"/>
                      <a:pt x="2644" y="4834"/>
                      <a:pt x="2786" y="4596"/>
                    </a:cubicBezTo>
                    <a:cubicBezTo>
                      <a:pt x="2929" y="4346"/>
                      <a:pt x="2917" y="4036"/>
                      <a:pt x="2739" y="3715"/>
                    </a:cubicBezTo>
                    <a:cubicBezTo>
                      <a:pt x="2644" y="3548"/>
                      <a:pt x="2525" y="3417"/>
                      <a:pt x="2370" y="3334"/>
                    </a:cubicBezTo>
                    <a:cubicBezTo>
                      <a:pt x="2727" y="2679"/>
                      <a:pt x="3275" y="1953"/>
                      <a:pt x="3953" y="1953"/>
                    </a:cubicBezTo>
                    <a:cubicBezTo>
                      <a:pt x="4025" y="1953"/>
                      <a:pt x="4096" y="1953"/>
                      <a:pt x="4168" y="1976"/>
                    </a:cubicBezTo>
                    <a:cubicBezTo>
                      <a:pt x="3989" y="2679"/>
                      <a:pt x="4013" y="3429"/>
                      <a:pt x="4025" y="3655"/>
                    </a:cubicBezTo>
                    <a:cubicBezTo>
                      <a:pt x="4037" y="3858"/>
                      <a:pt x="4203" y="3977"/>
                      <a:pt x="4453" y="3977"/>
                    </a:cubicBezTo>
                    <a:cubicBezTo>
                      <a:pt x="4822" y="3977"/>
                      <a:pt x="5299" y="3715"/>
                      <a:pt x="5430" y="3310"/>
                    </a:cubicBezTo>
                    <a:cubicBezTo>
                      <a:pt x="5525" y="3036"/>
                      <a:pt x="5489" y="2584"/>
                      <a:pt x="4787" y="2072"/>
                    </a:cubicBezTo>
                    <a:cubicBezTo>
                      <a:pt x="4656" y="1976"/>
                      <a:pt x="4525" y="1905"/>
                      <a:pt x="4394" y="1845"/>
                    </a:cubicBezTo>
                    <a:cubicBezTo>
                      <a:pt x="4618" y="1141"/>
                      <a:pt x="5015" y="783"/>
                      <a:pt x="5573" y="783"/>
                    </a:cubicBezTo>
                    <a:cubicBezTo>
                      <a:pt x="5816" y="783"/>
                      <a:pt x="6090" y="851"/>
                      <a:pt x="6394" y="988"/>
                    </a:cubicBezTo>
                    <a:cubicBezTo>
                      <a:pt x="6787" y="1179"/>
                      <a:pt x="7132" y="1345"/>
                      <a:pt x="7418" y="1524"/>
                    </a:cubicBezTo>
                    <a:cubicBezTo>
                      <a:pt x="7263" y="1988"/>
                      <a:pt x="7251" y="2453"/>
                      <a:pt x="7406" y="2667"/>
                    </a:cubicBezTo>
                    <a:cubicBezTo>
                      <a:pt x="7478" y="2774"/>
                      <a:pt x="7585" y="2822"/>
                      <a:pt x="7704" y="2822"/>
                    </a:cubicBezTo>
                    <a:lnTo>
                      <a:pt x="7728" y="2822"/>
                    </a:lnTo>
                    <a:cubicBezTo>
                      <a:pt x="8109" y="2798"/>
                      <a:pt x="8347" y="2655"/>
                      <a:pt x="8394" y="2441"/>
                    </a:cubicBezTo>
                    <a:cubicBezTo>
                      <a:pt x="8454" y="2238"/>
                      <a:pt x="8359" y="1905"/>
                      <a:pt x="7644" y="1441"/>
                    </a:cubicBezTo>
                    <a:cubicBezTo>
                      <a:pt x="7894" y="822"/>
                      <a:pt x="8442" y="191"/>
                      <a:pt x="9275" y="191"/>
                    </a:cubicBezTo>
                    <a:close/>
                    <a:moveTo>
                      <a:pt x="9275" y="0"/>
                    </a:moveTo>
                    <a:cubicBezTo>
                      <a:pt x="8359" y="0"/>
                      <a:pt x="7763" y="667"/>
                      <a:pt x="7478" y="1334"/>
                    </a:cubicBezTo>
                    <a:cubicBezTo>
                      <a:pt x="7204" y="1167"/>
                      <a:pt x="6858" y="988"/>
                      <a:pt x="6465" y="822"/>
                    </a:cubicBezTo>
                    <a:cubicBezTo>
                      <a:pt x="6134" y="672"/>
                      <a:pt x="5831" y="598"/>
                      <a:pt x="5560" y="598"/>
                    </a:cubicBezTo>
                    <a:cubicBezTo>
                      <a:pt x="4926" y="598"/>
                      <a:pt x="4465" y="1002"/>
                      <a:pt x="4215" y="1786"/>
                    </a:cubicBezTo>
                    <a:cubicBezTo>
                      <a:pt x="4132" y="1774"/>
                      <a:pt x="4037" y="1762"/>
                      <a:pt x="3953" y="1762"/>
                    </a:cubicBezTo>
                    <a:cubicBezTo>
                      <a:pt x="3179" y="1762"/>
                      <a:pt x="2572" y="2548"/>
                      <a:pt x="2203" y="3250"/>
                    </a:cubicBezTo>
                    <a:cubicBezTo>
                      <a:pt x="2084" y="3203"/>
                      <a:pt x="1953" y="3179"/>
                      <a:pt x="1810" y="3179"/>
                    </a:cubicBezTo>
                    <a:cubicBezTo>
                      <a:pt x="1334" y="3179"/>
                      <a:pt x="834" y="3453"/>
                      <a:pt x="500" y="3881"/>
                    </a:cubicBezTo>
                    <a:cubicBezTo>
                      <a:pt x="119" y="4382"/>
                      <a:pt x="0" y="5024"/>
                      <a:pt x="179" y="5691"/>
                    </a:cubicBezTo>
                    <a:cubicBezTo>
                      <a:pt x="393" y="6513"/>
                      <a:pt x="1572" y="6894"/>
                      <a:pt x="3882" y="6894"/>
                    </a:cubicBezTo>
                    <a:cubicBezTo>
                      <a:pt x="5322" y="6894"/>
                      <a:pt x="7001" y="6751"/>
                      <a:pt x="8478" y="6620"/>
                    </a:cubicBezTo>
                    <a:cubicBezTo>
                      <a:pt x="9442" y="6537"/>
                      <a:pt x="10359" y="6453"/>
                      <a:pt x="11097" y="6417"/>
                    </a:cubicBezTo>
                    <a:cubicBezTo>
                      <a:pt x="13526" y="6310"/>
                      <a:pt x="15157" y="5798"/>
                      <a:pt x="15467" y="5024"/>
                    </a:cubicBezTo>
                    <a:cubicBezTo>
                      <a:pt x="15550" y="4810"/>
                      <a:pt x="15574" y="4453"/>
                      <a:pt x="15157" y="4024"/>
                    </a:cubicBezTo>
                    <a:cubicBezTo>
                      <a:pt x="14907" y="3762"/>
                      <a:pt x="14609" y="3631"/>
                      <a:pt x="14300" y="3631"/>
                    </a:cubicBezTo>
                    <a:cubicBezTo>
                      <a:pt x="14121" y="3631"/>
                      <a:pt x="13943" y="3667"/>
                      <a:pt x="13764" y="3750"/>
                    </a:cubicBezTo>
                    <a:cubicBezTo>
                      <a:pt x="13538" y="3096"/>
                      <a:pt x="13062" y="2357"/>
                      <a:pt x="12442" y="1715"/>
                    </a:cubicBezTo>
                    <a:cubicBezTo>
                      <a:pt x="12143" y="1392"/>
                      <a:pt x="11822" y="1226"/>
                      <a:pt x="11510" y="1226"/>
                    </a:cubicBezTo>
                    <a:cubicBezTo>
                      <a:pt x="11499" y="1226"/>
                      <a:pt x="11489" y="1226"/>
                      <a:pt x="11478" y="1226"/>
                    </a:cubicBezTo>
                    <a:cubicBezTo>
                      <a:pt x="11204" y="762"/>
                      <a:pt x="10716" y="393"/>
                      <a:pt x="10061" y="143"/>
                    </a:cubicBezTo>
                    <a:cubicBezTo>
                      <a:pt x="9787" y="48"/>
                      <a:pt x="9525" y="0"/>
                      <a:pt x="9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411" name="Google Shape;1411;p14"/>
              <p:cNvGrpSpPr/>
              <p:nvPr/>
            </p:nvGrpSpPr>
            <p:grpSpPr>
              <a:xfrm rot="975942">
                <a:off x="98891" y="4335507"/>
                <a:ext cx="184655" cy="262086"/>
                <a:chOff x="7619190" y="700187"/>
                <a:chExt cx="184649" cy="262078"/>
              </a:xfrm>
            </p:grpSpPr>
            <p:sp>
              <p:nvSpPr>
                <p:cNvPr id="1412" name="Google Shape;1412;p14"/>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3" name="Google Shape;1413;p14"/>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4" name="Google Shape;1414;p14"/>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5" name="Google Shape;1415;p14"/>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6" name="Google Shape;1416;p14"/>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7" name="Google Shape;1417;p14"/>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8" name="Google Shape;1418;p14"/>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9" name="Google Shape;1419;p14"/>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420" name="Google Shape;1420;p14"/>
            <p:cNvGrpSpPr/>
            <p:nvPr/>
          </p:nvGrpSpPr>
          <p:grpSpPr>
            <a:xfrm>
              <a:off x="-128054" y="4198221"/>
              <a:ext cx="1148505" cy="808662"/>
              <a:chOff x="-204254" y="4198221"/>
              <a:chExt cx="1148505" cy="808662"/>
            </a:xfrm>
          </p:grpSpPr>
          <p:grpSp>
            <p:nvGrpSpPr>
              <p:cNvPr id="1421" name="Google Shape;1421;p14"/>
              <p:cNvGrpSpPr/>
              <p:nvPr/>
            </p:nvGrpSpPr>
            <p:grpSpPr>
              <a:xfrm rot="3803483" flipH="1">
                <a:off x="580713" y="4264960"/>
                <a:ext cx="278594" cy="209395"/>
                <a:chOff x="1539427" y="3527825"/>
                <a:chExt cx="278590" cy="209392"/>
              </a:xfrm>
            </p:grpSpPr>
            <p:sp>
              <p:nvSpPr>
                <p:cNvPr id="1422" name="Google Shape;1422;p14"/>
                <p:cNvSpPr/>
                <p:nvPr/>
              </p:nvSpPr>
              <p:spPr>
                <a:xfrm rot="5400000">
                  <a:off x="1581319" y="3500519"/>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3" name="Google Shape;1423;p14"/>
                <p:cNvSpPr/>
                <p:nvPr/>
              </p:nvSpPr>
              <p:spPr>
                <a:xfrm rot="5400000">
                  <a:off x="1558868" y="3578172"/>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4" name="Google Shape;1424;p14"/>
                <p:cNvSpPr/>
                <p:nvPr/>
              </p:nvSpPr>
              <p:spPr>
                <a:xfrm rot="5400000">
                  <a:off x="1554731" y="3630911"/>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25" name="Google Shape;1425;p14"/>
              <p:cNvSpPr/>
              <p:nvPr/>
            </p:nvSpPr>
            <p:spPr>
              <a:xfrm rot="-5400000" flipH="1">
                <a:off x="114676" y="4177308"/>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426" name="Google Shape;1426;p14"/>
          <p:cNvGrpSpPr/>
          <p:nvPr/>
        </p:nvGrpSpPr>
        <p:grpSpPr>
          <a:xfrm>
            <a:off x="14894779" y="118505"/>
            <a:ext cx="2949542" cy="1401416"/>
            <a:chOff x="7447388" y="59252"/>
            <a:chExt cx="1474771" cy="700708"/>
          </a:xfrm>
        </p:grpSpPr>
        <p:grpSp>
          <p:nvGrpSpPr>
            <p:cNvPr id="1427" name="Google Shape;1427;p14"/>
            <p:cNvGrpSpPr/>
            <p:nvPr/>
          </p:nvGrpSpPr>
          <p:grpSpPr>
            <a:xfrm>
              <a:off x="8409424" y="497882"/>
              <a:ext cx="184649" cy="262078"/>
              <a:chOff x="7619190" y="700187"/>
              <a:chExt cx="184649" cy="262078"/>
            </a:xfrm>
          </p:grpSpPr>
          <p:sp>
            <p:nvSpPr>
              <p:cNvPr id="1428" name="Google Shape;1428;p14"/>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9" name="Google Shape;1429;p14"/>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0" name="Google Shape;1430;p14"/>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1" name="Google Shape;1431;p14"/>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2" name="Google Shape;1432;p14"/>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3" name="Google Shape;1433;p14"/>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4" name="Google Shape;1434;p14"/>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5" name="Google Shape;1435;p14"/>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36" name="Google Shape;1436;p14"/>
            <p:cNvGrpSpPr/>
            <p:nvPr/>
          </p:nvGrpSpPr>
          <p:grpSpPr>
            <a:xfrm>
              <a:off x="7590424" y="201484"/>
              <a:ext cx="205871" cy="226202"/>
              <a:chOff x="7065678" y="829299"/>
              <a:chExt cx="205871" cy="226202"/>
            </a:xfrm>
          </p:grpSpPr>
          <p:sp>
            <p:nvSpPr>
              <p:cNvPr id="1437" name="Google Shape;1437;p14"/>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8" name="Google Shape;1438;p14"/>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9" name="Google Shape;1439;p14"/>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0" name="Google Shape;1440;p14"/>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1" name="Google Shape;1441;p14"/>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2" name="Google Shape;1442;p14"/>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43" name="Google Shape;1443;p14"/>
            <p:cNvGrpSpPr/>
            <p:nvPr/>
          </p:nvGrpSpPr>
          <p:grpSpPr>
            <a:xfrm rot="5400000">
              <a:off x="7929452" y="-422811"/>
              <a:ext cx="510644" cy="1474771"/>
              <a:chOff x="6276759" y="1364852"/>
              <a:chExt cx="510644" cy="1474771"/>
            </a:xfrm>
          </p:grpSpPr>
          <p:sp>
            <p:nvSpPr>
              <p:cNvPr id="1444" name="Google Shape;1444;p14"/>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5" name="Google Shape;1445;p14"/>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6" name="Google Shape;1446;p14"/>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7" name="Google Shape;1447;p14"/>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39271047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1440000" y="1078800"/>
            <a:ext cx="15408000" cy="12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4"/>
          <p:cNvSpPr txBox="1">
            <a:spLocks noGrp="1"/>
          </p:cNvSpPr>
          <p:nvPr>
            <p:ph type="body" idx="1"/>
          </p:nvPr>
        </p:nvSpPr>
        <p:spPr>
          <a:xfrm>
            <a:off x="1440000" y="2343876"/>
            <a:ext cx="15408000" cy="6617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
        <p:nvSpPr>
          <p:cNvPr id="40" name="Google Shape;40;p4"/>
          <p:cNvSpPr/>
          <p:nvPr/>
        </p:nvSpPr>
        <p:spPr>
          <a:xfrm>
            <a:off x="0" y="9269970"/>
            <a:ext cx="18288000" cy="1017000"/>
          </a:xfrm>
          <a:prstGeom prst="rect">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 name="Google Shape;41;p4"/>
          <p:cNvSpPr/>
          <p:nvPr/>
        </p:nvSpPr>
        <p:spPr>
          <a:xfrm>
            <a:off x="0" y="9208200"/>
            <a:ext cx="18288000" cy="1902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 name="Google Shape;42;p4"/>
          <p:cNvSpPr/>
          <p:nvPr/>
        </p:nvSpPr>
        <p:spPr>
          <a:xfrm>
            <a:off x="14823050" y="479152"/>
            <a:ext cx="7130201" cy="1953050"/>
          </a:xfrm>
          <a:custGeom>
            <a:avLst/>
            <a:gdLst/>
            <a:ahLst/>
            <a:cxnLst/>
            <a:rect l="l" t="t" r="r" b="b"/>
            <a:pathLst>
              <a:path w="142604" h="39061" extrusionOk="0">
                <a:moveTo>
                  <a:pt x="67062" y="1"/>
                </a:moveTo>
                <a:cubicBezTo>
                  <a:pt x="66879" y="1"/>
                  <a:pt x="66698" y="8"/>
                  <a:pt x="66521" y="23"/>
                </a:cubicBezTo>
                <a:cubicBezTo>
                  <a:pt x="65664" y="107"/>
                  <a:pt x="62094" y="837"/>
                  <a:pt x="61780" y="3718"/>
                </a:cubicBezTo>
                <a:cubicBezTo>
                  <a:pt x="59950" y="2496"/>
                  <a:pt x="58201" y="2000"/>
                  <a:pt x="56615" y="2000"/>
                </a:cubicBezTo>
                <a:cubicBezTo>
                  <a:pt x="52539" y="2000"/>
                  <a:pt x="49547" y="5282"/>
                  <a:pt x="49066" y="7957"/>
                </a:cubicBezTo>
                <a:cubicBezTo>
                  <a:pt x="49002" y="8291"/>
                  <a:pt x="48961" y="8604"/>
                  <a:pt x="48940" y="8938"/>
                </a:cubicBezTo>
                <a:cubicBezTo>
                  <a:pt x="48473" y="8821"/>
                  <a:pt x="47974" y="8756"/>
                  <a:pt x="47466" y="8756"/>
                </a:cubicBezTo>
                <a:cubicBezTo>
                  <a:pt x="47249" y="8756"/>
                  <a:pt x="47030" y="8768"/>
                  <a:pt x="46811" y="8793"/>
                </a:cubicBezTo>
                <a:cubicBezTo>
                  <a:pt x="45996" y="8896"/>
                  <a:pt x="45286" y="9168"/>
                  <a:pt x="44681" y="9544"/>
                </a:cubicBezTo>
                <a:cubicBezTo>
                  <a:pt x="42983" y="5852"/>
                  <a:pt x="38704" y="3358"/>
                  <a:pt x="33927" y="3358"/>
                </a:cubicBezTo>
                <a:cubicBezTo>
                  <a:pt x="33356" y="3358"/>
                  <a:pt x="32777" y="3394"/>
                  <a:pt x="32196" y="3468"/>
                </a:cubicBezTo>
                <a:cubicBezTo>
                  <a:pt x="30462" y="3676"/>
                  <a:pt x="28855" y="4219"/>
                  <a:pt x="27497" y="4993"/>
                </a:cubicBezTo>
                <a:cubicBezTo>
                  <a:pt x="27038" y="5263"/>
                  <a:pt x="26600" y="5535"/>
                  <a:pt x="26202" y="5848"/>
                </a:cubicBezTo>
                <a:cubicBezTo>
                  <a:pt x="25932" y="6057"/>
                  <a:pt x="25681" y="6265"/>
                  <a:pt x="25431" y="6496"/>
                </a:cubicBezTo>
                <a:cubicBezTo>
                  <a:pt x="25180" y="6725"/>
                  <a:pt x="24950" y="6955"/>
                  <a:pt x="24721" y="7206"/>
                </a:cubicBezTo>
                <a:cubicBezTo>
                  <a:pt x="24512" y="7435"/>
                  <a:pt x="24303" y="7707"/>
                  <a:pt x="24115" y="7957"/>
                </a:cubicBezTo>
                <a:cubicBezTo>
                  <a:pt x="22778" y="9773"/>
                  <a:pt x="22152" y="11966"/>
                  <a:pt x="22508" y="14241"/>
                </a:cubicBezTo>
                <a:cubicBezTo>
                  <a:pt x="21776" y="13720"/>
                  <a:pt x="20837" y="13406"/>
                  <a:pt x="19835" y="13344"/>
                </a:cubicBezTo>
                <a:cubicBezTo>
                  <a:pt x="19745" y="13338"/>
                  <a:pt x="19655" y="13336"/>
                  <a:pt x="19565" y="13336"/>
                </a:cubicBezTo>
                <a:cubicBezTo>
                  <a:pt x="19321" y="13336"/>
                  <a:pt x="19077" y="13355"/>
                  <a:pt x="18833" y="13386"/>
                </a:cubicBezTo>
                <a:cubicBezTo>
                  <a:pt x="18248" y="13448"/>
                  <a:pt x="17726" y="13615"/>
                  <a:pt x="17246" y="13845"/>
                </a:cubicBezTo>
                <a:cubicBezTo>
                  <a:pt x="16765" y="14054"/>
                  <a:pt x="16348" y="14346"/>
                  <a:pt x="15993" y="14700"/>
                </a:cubicBezTo>
                <a:cubicBezTo>
                  <a:pt x="15534" y="13782"/>
                  <a:pt x="14719" y="13030"/>
                  <a:pt x="13717" y="12551"/>
                </a:cubicBezTo>
                <a:cubicBezTo>
                  <a:pt x="12965" y="12195"/>
                  <a:pt x="12110" y="11986"/>
                  <a:pt x="11211" y="11966"/>
                </a:cubicBezTo>
                <a:cubicBezTo>
                  <a:pt x="10919" y="11966"/>
                  <a:pt x="10607" y="11986"/>
                  <a:pt x="10314" y="12028"/>
                </a:cubicBezTo>
                <a:cubicBezTo>
                  <a:pt x="10126" y="12050"/>
                  <a:pt x="9938" y="12091"/>
                  <a:pt x="9771" y="12111"/>
                </a:cubicBezTo>
                <a:cubicBezTo>
                  <a:pt x="9666" y="12133"/>
                  <a:pt x="9563" y="12175"/>
                  <a:pt x="9479" y="12195"/>
                </a:cubicBezTo>
                <a:lnTo>
                  <a:pt x="9290" y="12258"/>
                </a:lnTo>
                <a:cubicBezTo>
                  <a:pt x="9165" y="12278"/>
                  <a:pt x="9020" y="12342"/>
                  <a:pt x="8895" y="12384"/>
                </a:cubicBezTo>
                <a:cubicBezTo>
                  <a:pt x="8873" y="12384"/>
                  <a:pt x="8853" y="12404"/>
                  <a:pt x="8853" y="12404"/>
                </a:cubicBezTo>
                <a:cubicBezTo>
                  <a:pt x="7912" y="12780"/>
                  <a:pt x="7141" y="13364"/>
                  <a:pt x="6598" y="14074"/>
                </a:cubicBezTo>
                <a:cubicBezTo>
                  <a:pt x="5916" y="13550"/>
                  <a:pt x="5014" y="13245"/>
                  <a:pt x="4053" y="13245"/>
                </a:cubicBezTo>
                <a:cubicBezTo>
                  <a:pt x="3866" y="13245"/>
                  <a:pt x="3677" y="13257"/>
                  <a:pt x="3486" y="13281"/>
                </a:cubicBezTo>
                <a:cubicBezTo>
                  <a:pt x="1420" y="13531"/>
                  <a:pt x="0" y="15160"/>
                  <a:pt x="312" y="16894"/>
                </a:cubicBezTo>
                <a:cubicBezTo>
                  <a:pt x="596" y="18460"/>
                  <a:pt x="2194" y="19583"/>
                  <a:pt x="4024" y="19583"/>
                </a:cubicBezTo>
                <a:cubicBezTo>
                  <a:pt x="4218" y="19583"/>
                  <a:pt x="4415" y="19570"/>
                  <a:pt x="4614" y="19544"/>
                </a:cubicBezTo>
                <a:cubicBezTo>
                  <a:pt x="5387" y="19461"/>
                  <a:pt x="6075" y="19169"/>
                  <a:pt x="6598" y="18773"/>
                </a:cubicBezTo>
                <a:cubicBezTo>
                  <a:pt x="7541" y="20042"/>
                  <a:pt x="9208" y="20854"/>
                  <a:pt x="11053" y="20854"/>
                </a:cubicBezTo>
                <a:cubicBezTo>
                  <a:pt x="11332" y="20854"/>
                  <a:pt x="11616" y="20836"/>
                  <a:pt x="11901" y="20797"/>
                </a:cubicBezTo>
                <a:cubicBezTo>
                  <a:pt x="11943" y="20797"/>
                  <a:pt x="12005" y="20797"/>
                  <a:pt x="12046" y="20777"/>
                </a:cubicBezTo>
                <a:lnTo>
                  <a:pt x="12046" y="20797"/>
                </a:lnTo>
                <a:cubicBezTo>
                  <a:pt x="12747" y="24618"/>
                  <a:pt x="16668" y="27360"/>
                  <a:pt x="21156" y="27360"/>
                </a:cubicBezTo>
                <a:cubicBezTo>
                  <a:pt x="21622" y="27360"/>
                  <a:pt x="22094" y="27330"/>
                  <a:pt x="22569" y="27270"/>
                </a:cubicBezTo>
                <a:cubicBezTo>
                  <a:pt x="24804" y="26999"/>
                  <a:pt x="26704" y="26080"/>
                  <a:pt x="28082" y="24764"/>
                </a:cubicBezTo>
                <a:cubicBezTo>
                  <a:pt x="29303" y="26985"/>
                  <a:pt x="31985" y="28451"/>
                  <a:pt x="34947" y="28451"/>
                </a:cubicBezTo>
                <a:cubicBezTo>
                  <a:pt x="35328" y="28451"/>
                  <a:pt x="35712" y="28427"/>
                  <a:pt x="36099" y="28377"/>
                </a:cubicBezTo>
                <a:cubicBezTo>
                  <a:pt x="37791" y="28168"/>
                  <a:pt x="39253" y="27500"/>
                  <a:pt x="40358" y="26560"/>
                </a:cubicBezTo>
                <a:lnTo>
                  <a:pt x="40358" y="26560"/>
                </a:lnTo>
                <a:cubicBezTo>
                  <a:pt x="40150" y="30735"/>
                  <a:pt x="43699" y="34452"/>
                  <a:pt x="48752" y="35100"/>
                </a:cubicBezTo>
                <a:cubicBezTo>
                  <a:pt x="49250" y="35162"/>
                  <a:pt x="49745" y="35192"/>
                  <a:pt x="50233" y="35192"/>
                </a:cubicBezTo>
                <a:cubicBezTo>
                  <a:pt x="53184" y="35192"/>
                  <a:pt x="55906" y="34091"/>
                  <a:pt x="57751" y="32280"/>
                </a:cubicBezTo>
                <a:cubicBezTo>
                  <a:pt x="58754" y="35663"/>
                  <a:pt x="62094" y="38399"/>
                  <a:pt x="66479" y="38962"/>
                </a:cubicBezTo>
                <a:cubicBezTo>
                  <a:pt x="67013" y="39028"/>
                  <a:pt x="67543" y="39061"/>
                  <a:pt x="68067" y="39061"/>
                </a:cubicBezTo>
                <a:cubicBezTo>
                  <a:pt x="72793" y="39061"/>
                  <a:pt x="76999" y="36430"/>
                  <a:pt x="78296" y="32615"/>
                </a:cubicBezTo>
                <a:cubicBezTo>
                  <a:pt x="79527" y="33847"/>
                  <a:pt x="81281" y="34724"/>
                  <a:pt x="83327" y="34995"/>
                </a:cubicBezTo>
                <a:cubicBezTo>
                  <a:pt x="83745" y="35048"/>
                  <a:pt x="84159" y="35074"/>
                  <a:pt x="84569" y="35074"/>
                </a:cubicBezTo>
                <a:cubicBezTo>
                  <a:pt x="87028" y="35074"/>
                  <a:pt x="89302" y="34137"/>
                  <a:pt x="90824" y="32615"/>
                </a:cubicBezTo>
                <a:cubicBezTo>
                  <a:pt x="92244" y="34452"/>
                  <a:pt x="94560" y="35768"/>
                  <a:pt x="97338" y="36122"/>
                </a:cubicBezTo>
                <a:cubicBezTo>
                  <a:pt x="97823" y="36184"/>
                  <a:pt x="98305" y="36214"/>
                  <a:pt x="98782" y="36214"/>
                </a:cubicBezTo>
                <a:cubicBezTo>
                  <a:pt x="102506" y="36214"/>
                  <a:pt x="105862" y="34387"/>
                  <a:pt x="107380" y="31592"/>
                </a:cubicBezTo>
                <a:cubicBezTo>
                  <a:pt x="109114" y="33241"/>
                  <a:pt x="111514" y="34390"/>
                  <a:pt x="114312" y="34744"/>
                </a:cubicBezTo>
                <a:cubicBezTo>
                  <a:pt x="114906" y="34821"/>
                  <a:pt x="115497" y="34858"/>
                  <a:pt x="116080" y="34858"/>
                </a:cubicBezTo>
                <a:cubicBezTo>
                  <a:pt x="121702" y="34858"/>
                  <a:pt x="126617" y="31408"/>
                  <a:pt x="127487" y="26623"/>
                </a:cubicBezTo>
                <a:lnTo>
                  <a:pt x="127487" y="26601"/>
                </a:lnTo>
                <a:cubicBezTo>
                  <a:pt x="127549" y="26623"/>
                  <a:pt x="127613" y="26623"/>
                  <a:pt x="127674" y="26643"/>
                </a:cubicBezTo>
                <a:cubicBezTo>
                  <a:pt x="128008" y="26684"/>
                  <a:pt x="128339" y="26704"/>
                  <a:pt x="128666" y="26704"/>
                </a:cubicBezTo>
                <a:cubicBezTo>
                  <a:pt x="131001" y="26704"/>
                  <a:pt x="133124" y="25688"/>
                  <a:pt x="134314" y="24076"/>
                </a:cubicBezTo>
                <a:cubicBezTo>
                  <a:pt x="134982" y="24577"/>
                  <a:pt x="135839" y="24931"/>
                  <a:pt x="136799" y="25056"/>
                </a:cubicBezTo>
                <a:cubicBezTo>
                  <a:pt x="137045" y="25088"/>
                  <a:pt x="137289" y="25103"/>
                  <a:pt x="137529" y="25103"/>
                </a:cubicBezTo>
                <a:cubicBezTo>
                  <a:pt x="139829" y="25103"/>
                  <a:pt x="141848" y="23703"/>
                  <a:pt x="142206" y="21737"/>
                </a:cubicBezTo>
                <a:cubicBezTo>
                  <a:pt x="142604" y="19566"/>
                  <a:pt x="140828" y="17540"/>
                  <a:pt x="138219" y="17206"/>
                </a:cubicBezTo>
                <a:cubicBezTo>
                  <a:pt x="137978" y="17175"/>
                  <a:pt x="137737" y="17160"/>
                  <a:pt x="137499" y="17160"/>
                </a:cubicBezTo>
                <a:cubicBezTo>
                  <a:pt x="136299" y="17160"/>
                  <a:pt x="135169" y="17543"/>
                  <a:pt x="134314" y="18188"/>
                </a:cubicBezTo>
                <a:cubicBezTo>
                  <a:pt x="133751" y="17436"/>
                  <a:pt x="132978" y="16788"/>
                  <a:pt x="132039" y="16329"/>
                </a:cubicBezTo>
                <a:cubicBezTo>
                  <a:pt x="131872" y="16245"/>
                  <a:pt x="131683" y="16184"/>
                  <a:pt x="131516" y="16100"/>
                </a:cubicBezTo>
                <a:cubicBezTo>
                  <a:pt x="131496" y="16100"/>
                  <a:pt x="131454" y="16078"/>
                  <a:pt x="131433" y="16078"/>
                </a:cubicBezTo>
                <a:cubicBezTo>
                  <a:pt x="131287" y="16017"/>
                  <a:pt x="131120" y="15953"/>
                  <a:pt x="130953" y="15911"/>
                </a:cubicBezTo>
                <a:cubicBezTo>
                  <a:pt x="130890" y="15891"/>
                  <a:pt x="130806" y="15870"/>
                  <a:pt x="130723" y="15850"/>
                </a:cubicBezTo>
                <a:cubicBezTo>
                  <a:pt x="130597" y="15808"/>
                  <a:pt x="130472" y="15766"/>
                  <a:pt x="130347" y="15744"/>
                </a:cubicBezTo>
                <a:cubicBezTo>
                  <a:pt x="130138" y="15703"/>
                  <a:pt x="129909" y="15661"/>
                  <a:pt x="129679" y="15641"/>
                </a:cubicBezTo>
                <a:cubicBezTo>
                  <a:pt x="129337" y="15597"/>
                  <a:pt x="128997" y="15575"/>
                  <a:pt x="128662" y="15575"/>
                </a:cubicBezTo>
                <a:cubicBezTo>
                  <a:pt x="125985" y="15575"/>
                  <a:pt x="123580" y="16941"/>
                  <a:pt x="122560" y="18981"/>
                </a:cubicBezTo>
                <a:cubicBezTo>
                  <a:pt x="121683" y="18125"/>
                  <a:pt x="120430" y="17520"/>
                  <a:pt x="118989" y="17331"/>
                </a:cubicBezTo>
                <a:cubicBezTo>
                  <a:pt x="118685" y="17291"/>
                  <a:pt x="118383" y="17271"/>
                  <a:pt x="118085" y="17271"/>
                </a:cubicBezTo>
                <a:cubicBezTo>
                  <a:pt x="116704" y="17271"/>
                  <a:pt x="115406" y="17692"/>
                  <a:pt x="114375" y="18397"/>
                </a:cubicBezTo>
                <a:cubicBezTo>
                  <a:pt x="114626" y="16768"/>
                  <a:pt x="114479" y="15181"/>
                  <a:pt x="113999" y="13698"/>
                </a:cubicBezTo>
                <a:cubicBezTo>
                  <a:pt x="113874" y="13322"/>
                  <a:pt x="113727" y="12947"/>
                  <a:pt x="113582" y="12593"/>
                </a:cubicBezTo>
                <a:cubicBezTo>
                  <a:pt x="113498" y="12404"/>
                  <a:pt x="113415" y="12237"/>
                  <a:pt x="113310" y="12050"/>
                </a:cubicBezTo>
                <a:cubicBezTo>
                  <a:pt x="111410" y="8353"/>
                  <a:pt x="107338" y="5555"/>
                  <a:pt x="102244" y="4909"/>
                </a:cubicBezTo>
                <a:cubicBezTo>
                  <a:pt x="101523" y="4804"/>
                  <a:pt x="100802" y="4757"/>
                  <a:pt x="100093" y="4757"/>
                </a:cubicBezTo>
                <a:cubicBezTo>
                  <a:pt x="99961" y="4757"/>
                  <a:pt x="99828" y="4759"/>
                  <a:pt x="99696" y="4762"/>
                </a:cubicBezTo>
                <a:cubicBezTo>
                  <a:pt x="99279" y="4784"/>
                  <a:pt x="98861" y="4804"/>
                  <a:pt x="98465" y="4846"/>
                </a:cubicBezTo>
                <a:cubicBezTo>
                  <a:pt x="97650" y="4909"/>
                  <a:pt x="96837" y="5054"/>
                  <a:pt x="96064" y="5243"/>
                </a:cubicBezTo>
                <a:cubicBezTo>
                  <a:pt x="93329" y="5890"/>
                  <a:pt x="90907" y="7226"/>
                  <a:pt x="89090" y="9021"/>
                </a:cubicBezTo>
                <a:cubicBezTo>
                  <a:pt x="88046" y="10045"/>
                  <a:pt x="87191" y="11215"/>
                  <a:pt x="86606" y="12529"/>
                </a:cubicBezTo>
                <a:cubicBezTo>
                  <a:pt x="86417" y="12404"/>
                  <a:pt x="86209" y="12300"/>
                  <a:pt x="86000" y="12195"/>
                </a:cubicBezTo>
                <a:cubicBezTo>
                  <a:pt x="85373" y="11883"/>
                  <a:pt x="84685" y="11674"/>
                  <a:pt x="83934" y="11590"/>
                </a:cubicBezTo>
                <a:cubicBezTo>
                  <a:pt x="83630" y="11552"/>
                  <a:pt x="83330" y="11533"/>
                  <a:pt x="83033" y="11533"/>
                </a:cubicBezTo>
                <a:cubicBezTo>
                  <a:pt x="81411" y="11533"/>
                  <a:pt x="79915" y="12095"/>
                  <a:pt x="78839" y="13030"/>
                </a:cubicBezTo>
                <a:cubicBezTo>
                  <a:pt x="78380" y="11006"/>
                  <a:pt x="76793" y="9272"/>
                  <a:pt x="74558" y="8395"/>
                </a:cubicBezTo>
                <a:cubicBezTo>
                  <a:pt x="74747" y="7602"/>
                  <a:pt x="74789" y="6746"/>
                  <a:pt x="74642" y="5890"/>
                </a:cubicBezTo>
                <a:cubicBezTo>
                  <a:pt x="73952" y="2164"/>
                  <a:pt x="70171" y="1"/>
                  <a:pt x="67062"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3874064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559"/>
        <p:cNvGrpSpPr/>
        <p:nvPr/>
      </p:nvGrpSpPr>
      <p:grpSpPr>
        <a:xfrm>
          <a:off x="0" y="0"/>
          <a:ext cx="0" cy="0"/>
          <a:chOff x="0" y="0"/>
          <a:chExt cx="0" cy="0"/>
        </a:xfrm>
      </p:grpSpPr>
      <p:sp>
        <p:nvSpPr>
          <p:cNvPr id="560" name="Google Shape;560;p13"/>
          <p:cNvSpPr txBox="1">
            <a:spLocks noGrp="1"/>
          </p:cNvSpPr>
          <p:nvPr>
            <p:ph type="subTitle" idx="1"/>
          </p:nvPr>
        </p:nvSpPr>
        <p:spPr>
          <a:xfrm>
            <a:off x="1439249" y="4823729"/>
            <a:ext cx="5014800" cy="109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sz="2801"/>
            </a:lvl1pPr>
            <a:lvl2pPr lvl="1" algn="ctr" rtl="0">
              <a:lnSpc>
                <a:spcPct val="100000"/>
              </a:lnSpc>
              <a:spcBef>
                <a:spcPts val="0"/>
              </a:spcBef>
              <a:spcAft>
                <a:spcPts val="0"/>
              </a:spcAft>
              <a:buSzPts val="1700"/>
              <a:buNone/>
              <a:defRPr sz="3401"/>
            </a:lvl2pPr>
            <a:lvl3pPr lvl="2" algn="ctr" rtl="0">
              <a:lnSpc>
                <a:spcPct val="100000"/>
              </a:lnSpc>
              <a:spcBef>
                <a:spcPts val="0"/>
              </a:spcBef>
              <a:spcAft>
                <a:spcPts val="0"/>
              </a:spcAft>
              <a:buSzPts val="1700"/>
              <a:buNone/>
              <a:defRPr sz="3401"/>
            </a:lvl3pPr>
            <a:lvl4pPr lvl="3" algn="ctr" rtl="0">
              <a:lnSpc>
                <a:spcPct val="100000"/>
              </a:lnSpc>
              <a:spcBef>
                <a:spcPts val="0"/>
              </a:spcBef>
              <a:spcAft>
                <a:spcPts val="0"/>
              </a:spcAft>
              <a:buSzPts val="1700"/>
              <a:buNone/>
              <a:defRPr sz="3401"/>
            </a:lvl4pPr>
            <a:lvl5pPr lvl="4" algn="ctr" rtl="0">
              <a:lnSpc>
                <a:spcPct val="100000"/>
              </a:lnSpc>
              <a:spcBef>
                <a:spcPts val="0"/>
              </a:spcBef>
              <a:spcAft>
                <a:spcPts val="0"/>
              </a:spcAft>
              <a:buSzPts val="1700"/>
              <a:buNone/>
              <a:defRPr sz="3401"/>
            </a:lvl5pPr>
            <a:lvl6pPr lvl="5" algn="ctr" rtl="0">
              <a:lnSpc>
                <a:spcPct val="100000"/>
              </a:lnSpc>
              <a:spcBef>
                <a:spcPts val="0"/>
              </a:spcBef>
              <a:spcAft>
                <a:spcPts val="0"/>
              </a:spcAft>
              <a:buSzPts val="1700"/>
              <a:buNone/>
              <a:defRPr sz="3401"/>
            </a:lvl6pPr>
            <a:lvl7pPr lvl="6" algn="ctr" rtl="0">
              <a:lnSpc>
                <a:spcPct val="100000"/>
              </a:lnSpc>
              <a:spcBef>
                <a:spcPts val="0"/>
              </a:spcBef>
              <a:spcAft>
                <a:spcPts val="0"/>
              </a:spcAft>
              <a:buSzPts val="1700"/>
              <a:buNone/>
              <a:defRPr sz="3401"/>
            </a:lvl7pPr>
            <a:lvl8pPr lvl="7" algn="ctr" rtl="0">
              <a:lnSpc>
                <a:spcPct val="100000"/>
              </a:lnSpc>
              <a:spcBef>
                <a:spcPts val="0"/>
              </a:spcBef>
              <a:spcAft>
                <a:spcPts val="0"/>
              </a:spcAft>
              <a:buSzPts val="1700"/>
              <a:buNone/>
              <a:defRPr sz="3401"/>
            </a:lvl8pPr>
            <a:lvl9pPr lvl="8" algn="ctr" rtl="0">
              <a:lnSpc>
                <a:spcPct val="100000"/>
              </a:lnSpc>
              <a:spcBef>
                <a:spcPts val="0"/>
              </a:spcBef>
              <a:spcAft>
                <a:spcPts val="0"/>
              </a:spcAft>
              <a:buSzPts val="1700"/>
              <a:buNone/>
              <a:defRPr sz="3401"/>
            </a:lvl9pPr>
          </a:lstStyle>
          <a:p>
            <a:endParaRPr/>
          </a:p>
        </p:txBody>
      </p:sp>
      <p:sp>
        <p:nvSpPr>
          <p:cNvPr id="561" name="Google Shape;561;p13"/>
          <p:cNvSpPr txBox="1">
            <a:spLocks noGrp="1"/>
          </p:cNvSpPr>
          <p:nvPr>
            <p:ph type="title" hasCustomPrompt="1"/>
          </p:nvPr>
        </p:nvSpPr>
        <p:spPr>
          <a:xfrm>
            <a:off x="2559149" y="3165444"/>
            <a:ext cx="2775000" cy="839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50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9pPr>
          </a:lstStyle>
          <a:p>
            <a:r>
              <a:t>xx%</a:t>
            </a:r>
          </a:p>
        </p:txBody>
      </p:sp>
      <p:sp>
        <p:nvSpPr>
          <p:cNvPr id="562" name="Google Shape;562;p13"/>
          <p:cNvSpPr txBox="1">
            <a:spLocks noGrp="1"/>
          </p:cNvSpPr>
          <p:nvPr>
            <p:ph type="subTitle" idx="2"/>
          </p:nvPr>
        </p:nvSpPr>
        <p:spPr>
          <a:xfrm>
            <a:off x="1439249" y="8099801"/>
            <a:ext cx="5014800" cy="109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3" name="Google Shape;563;p13"/>
          <p:cNvSpPr txBox="1">
            <a:spLocks noGrp="1"/>
          </p:cNvSpPr>
          <p:nvPr>
            <p:ph type="title" idx="3" hasCustomPrompt="1"/>
          </p:nvPr>
        </p:nvSpPr>
        <p:spPr>
          <a:xfrm>
            <a:off x="2559149" y="6442298"/>
            <a:ext cx="2775000" cy="839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50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9pPr>
          </a:lstStyle>
          <a:p>
            <a:r>
              <a:t>xx%</a:t>
            </a:r>
          </a:p>
        </p:txBody>
      </p:sp>
      <p:sp>
        <p:nvSpPr>
          <p:cNvPr id="564" name="Google Shape;564;p13"/>
          <p:cNvSpPr txBox="1">
            <a:spLocks noGrp="1"/>
          </p:cNvSpPr>
          <p:nvPr>
            <p:ph type="subTitle" idx="4"/>
          </p:nvPr>
        </p:nvSpPr>
        <p:spPr>
          <a:xfrm>
            <a:off x="11833952" y="4830680"/>
            <a:ext cx="5014800" cy="109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13"/>
          <p:cNvSpPr txBox="1">
            <a:spLocks noGrp="1"/>
          </p:cNvSpPr>
          <p:nvPr>
            <p:ph type="title" idx="5" hasCustomPrompt="1"/>
          </p:nvPr>
        </p:nvSpPr>
        <p:spPr>
          <a:xfrm>
            <a:off x="12953852" y="3165450"/>
            <a:ext cx="2775000" cy="839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50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9pPr>
          </a:lstStyle>
          <a:p>
            <a:r>
              <a:t>xx%</a:t>
            </a:r>
          </a:p>
        </p:txBody>
      </p:sp>
      <p:sp>
        <p:nvSpPr>
          <p:cNvPr id="566" name="Google Shape;566;p13"/>
          <p:cNvSpPr txBox="1">
            <a:spLocks noGrp="1"/>
          </p:cNvSpPr>
          <p:nvPr>
            <p:ph type="subTitle" idx="6"/>
          </p:nvPr>
        </p:nvSpPr>
        <p:spPr>
          <a:xfrm>
            <a:off x="11833952" y="8099801"/>
            <a:ext cx="5014800" cy="109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7" name="Google Shape;567;p13"/>
          <p:cNvSpPr txBox="1">
            <a:spLocks noGrp="1"/>
          </p:cNvSpPr>
          <p:nvPr>
            <p:ph type="title" idx="7" hasCustomPrompt="1"/>
          </p:nvPr>
        </p:nvSpPr>
        <p:spPr>
          <a:xfrm>
            <a:off x="12953852" y="6442298"/>
            <a:ext cx="2775000" cy="839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50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9pPr>
          </a:lstStyle>
          <a:p>
            <a:r>
              <a:t>xx%</a:t>
            </a:r>
          </a:p>
        </p:txBody>
      </p:sp>
      <p:sp>
        <p:nvSpPr>
          <p:cNvPr id="568" name="Google Shape;568;p13"/>
          <p:cNvSpPr txBox="1">
            <a:spLocks noGrp="1"/>
          </p:cNvSpPr>
          <p:nvPr>
            <p:ph type="subTitle" idx="8"/>
          </p:nvPr>
        </p:nvSpPr>
        <p:spPr>
          <a:xfrm>
            <a:off x="6636600" y="4823729"/>
            <a:ext cx="5014800" cy="109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9" name="Google Shape;569;p13"/>
          <p:cNvSpPr txBox="1">
            <a:spLocks noGrp="1"/>
          </p:cNvSpPr>
          <p:nvPr>
            <p:ph type="title" idx="9" hasCustomPrompt="1"/>
          </p:nvPr>
        </p:nvSpPr>
        <p:spPr>
          <a:xfrm>
            <a:off x="7756500" y="3165450"/>
            <a:ext cx="2775000" cy="839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50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9pPr>
          </a:lstStyle>
          <a:p>
            <a:r>
              <a:t>xx%</a:t>
            </a:r>
          </a:p>
        </p:txBody>
      </p:sp>
      <p:sp>
        <p:nvSpPr>
          <p:cNvPr id="570" name="Google Shape;570;p13"/>
          <p:cNvSpPr txBox="1">
            <a:spLocks noGrp="1"/>
          </p:cNvSpPr>
          <p:nvPr>
            <p:ph type="subTitle" idx="13"/>
          </p:nvPr>
        </p:nvSpPr>
        <p:spPr>
          <a:xfrm>
            <a:off x="6636600" y="8099801"/>
            <a:ext cx="5014800" cy="109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1" name="Google Shape;571;p13"/>
          <p:cNvSpPr txBox="1">
            <a:spLocks noGrp="1"/>
          </p:cNvSpPr>
          <p:nvPr>
            <p:ph type="title" idx="14" hasCustomPrompt="1"/>
          </p:nvPr>
        </p:nvSpPr>
        <p:spPr>
          <a:xfrm>
            <a:off x="7756500" y="6442298"/>
            <a:ext cx="2775000" cy="839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50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9pPr>
          </a:lstStyle>
          <a:p>
            <a:r>
              <a:t>xx%</a:t>
            </a:r>
          </a:p>
        </p:txBody>
      </p:sp>
      <p:sp>
        <p:nvSpPr>
          <p:cNvPr id="572" name="Google Shape;572;p13"/>
          <p:cNvSpPr txBox="1">
            <a:spLocks noGrp="1"/>
          </p:cNvSpPr>
          <p:nvPr>
            <p:ph type="title" idx="15"/>
          </p:nvPr>
        </p:nvSpPr>
        <p:spPr>
          <a:xfrm>
            <a:off x="1432250" y="1074000"/>
            <a:ext cx="15409800" cy="1579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3500"/>
              <a:buFont typeface="Fredoka One"/>
              <a:buNone/>
              <a:defRPr sz="7001">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800"/>
              <a:buFont typeface="Fredoka One"/>
              <a:buNone/>
              <a:defRPr sz="56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800"/>
              <a:buFont typeface="Fredoka One"/>
              <a:buNone/>
              <a:defRPr sz="56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800"/>
              <a:buFont typeface="Fredoka One"/>
              <a:buNone/>
              <a:defRPr sz="56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800"/>
              <a:buFont typeface="Fredoka One"/>
              <a:buNone/>
              <a:defRPr sz="56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800"/>
              <a:buFont typeface="Fredoka One"/>
              <a:buNone/>
              <a:defRPr sz="56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800"/>
              <a:buFont typeface="Fredoka One"/>
              <a:buNone/>
              <a:defRPr sz="56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800"/>
              <a:buFont typeface="Fredoka One"/>
              <a:buNone/>
              <a:defRPr sz="56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800"/>
              <a:buFont typeface="Fredoka One"/>
              <a:buNone/>
              <a:defRPr sz="5600">
                <a:solidFill>
                  <a:schemeClr val="dk2"/>
                </a:solidFill>
                <a:latin typeface="Fredoka One"/>
                <a:ea typeface="Fredoka One"/>
                <a:cs typeface="Fredoka One"/>
                <a:sym typeface="Fredoka One"/>
              </a:defRPr>
            </a:lvl9pPr>
          </a:lstStyle>
          <a:p>
            <a:endParaRPr/>
          </a:p>
        </p:txBody>
      </p:sp>
      <p:sp>
        <p:nvSpPr>
          <p:cNvPr id="573" name="Google Shape;573;p13"/>
          <p:cNvSpPr txBox="1">
            <a:spLocks noGrp="1"/>
          </p:cNvSpPr>
          <p:nvPr>
            <p:ph type="subTitle" idx="16"/>
          </p:nvPr>
        </p:nvSpPr>
        <p:spPr>
          <a:xfrm>
            <a:off x="1439249" y="4204907"/>
            <a:ext cx="50148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44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9pPr>
          </a:lstStyle>
          <a:p>
            <a:endParaRPr/>
          </a:p>
        </p:txBody>
      </p:sp>
      <p:sp>
        <p:nvSpPr>
          <p:cNvPr id="574" name="Google Shape;574;p13"/>
          <p:cNvSpPr txBox="1">
            <a:spLocks noGrp="1"/>
          </p:cNvSpPr>
          <p:nvPr>
            <p:ph type="subTitle" idx="17"/>
          </p:nvPr>
        </p:nvSpPr>
        <p:spPr>
          <a:xfrm>
            <a:off x="1439249" y="7481106"/>
            <a:ext cx="50148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44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9pPr>
          </a:lstStyle>
          <a:p>
            <a:endParaRPr/>
          </a:p>
        </p:txBody>
      </p:sp>
      <p:sp>
        <p:nvSpPr>
          <p:cNvPr id="575" name="Google Shape;575;p13"/>
          <p:cNvSpPr txBox="1">
            <a:spLocks noGrp="1"/>
          </p:cNvSpPr>
          <p:nvPr>
            <p:ph type="subTitle" idx="18"/>
          </p:nvPr>
        </p:nvSpPr>
        <p:spPr>
          <a:xfrm>
            <a:off x="6636600" y="7481106"/>
            <a:ext cx="50148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44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9pPr>
          </a:lstStyle>
          <a:p>
            <a:endParaRPr/>
          </a:p>
        </p:txBody>
      </p:sp>
      <p:sp>
        <p:nvSpPr>
          <p:cNvPr id="576" name="Google Shape;576;p13"/>
          <p:cNvSpPr txBox="1">
            <a:spLocks noGrp="1"/>
          </p:cNvSpPr>
          <p:nvPr>
            <p:ph type="subTitle" idx="19"/>
          </p:nvPr>
        </p:nvSpPr>
        <p:spPr>
          <a:xfrm>
            <a:off x="11833952" y="7481106"/>
            <a:ext cx="50148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44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9pPr>
          </a:lstStyle>
          <a:p>
            <a:endParaRPr/>
          </a:p>
        </p:txBody>
      </p:sp>
      <p:sp>
        <p:nvSpPr>
          <p:cNvPr id="577" name="Google Shape;577;p13"/>
          <p:cNvSpPr txBox="1">
            <a:spLocks noGrp="1"/>
          </p:cNvSpPr>
          <p:nvPr>
            <p:ph type="subTitle" idx="20"/>
          </p:nvPr>
        </p:nvSpPr>
        <p:spPr>
          <a:xfrm>
            <a:off x="6636600" y="4204907"/>
            <a:ext cx="50148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44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9pPr>
          </a:lstStyle>
          <a:p>
            <a:endParaRPr/>
          </a:p>
        </p:txBody>
      </p:sp>
      <p:sp>
        <p:nvSpPr>
          <p:cNvPr id="578" name="Google Shape;578;p13"/>
          <p:cNvSpPr txBox="1">
            <a:spLocks noGrp="1"/>
          </p:cNvSpPr>
          <p:nvPr>
            <p:ph type="subTitle" idx="21"/>
          </p:nvPr>
        </p:nvSpPr>
        <p:spPr>
          <a:xfrm>
            <a:off x="11833952" y="4204907"/>
            <a:ext cx="50148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44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1459482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2805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4819800" y="3438162"/>
            <a:ext cx="8648400" cy="203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8800">
                <a:solidFill>
                  <a:schemeClr val="lt1"/>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endParaRPr/>
          </a:p>
        </p:txBody>
      </p:sp>
      <p:sp>
        <p:nvSpPr>
          <p:cNvPr id="128" name="Google Shape;128;p17"/>
          <p:cNvSpPr txBox="1">
            <a:spLocks noGrp="1"/>
          </p:cNvSpPr>
          <p:nvPr>
            <p:ph type="subTitle" idx="1"/>
          </p:nvPr>
        </p:nvSpPr>
        <p:spPr>
          <a:xfrm>
            <a:off x="5671800" y="5707727"/>
            <a:ext cx="6945600" cy="16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839597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286000" y="1683545"/>
            <a:ext cx="13716000" cy="3581400"/>
          </a:xfrm>
        </p:spPr>
        <p:txBody>
          <a:bodyPr anchor="b"/>
          <a:lstStyle>
            <a:lvl1pPr algn="ctr">
              <a:defRPr sz="9000"/>
            </a:lvl1pPr>
          </a:lstStyle>
          <a:p>
            <a:r>
              <a:rPr lang="de-DE"/>
              <a:t>Titelmasterformat durch Klicken bearbeiten</a:t>
            </a:r>
          </a:p>
        </p:txBody>
      </p:sp>
      <p:sp>
        <p:nvSpPr>
          <p:cNvPr id="3" name="Untertitel 2"/>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3FDFAF59-80FD-42F8-B77B-6179688B7234}" type="datetimeFigureOut">
              <a:rPr lang="de-DE" smtClean="0"/>
              <a:t>10.12.2025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210374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7.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12/10/2025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spTree>
    <p:extLst>
      <p:ext uri="{BB962C8B-B14F-4D97-AF65-F5344CB8AC3E}">
        <p14:creationId xmlns:p14="http://schemas.microsoft.com/office/powerpoint/2010/main" val="2021074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t>12/10/2025</a:t>
            </a:fld>
            <a:endParaRPr lang="en-US" dirty="0"/>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97104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5EBD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1pPr>
            <a:lvl2pPr lvl="1">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2pPr>
            <a:lvl3pPr lvl="2">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3pPr>
            <a:lvl4pPr lvl="3">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4pPr>
            <a:lvl5pPr lvl="4">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5pPr>
            <a:lvl6pPr lvl="5">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6pPr>
            <a:lvl7pPr lvl="6">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7pPr>
            <a:lvl8pPr lvl="7">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8pPr>
            <a:lvl9pPr lvl="8">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1"/>
              </a:buClr>
              <a:buSzPts val="1800"/>
              <a:buFont typeface="Maitree Medium"/>
              <a:buChar char="●"/>
              <a:defRPr sz="1800">
                <a:solidFill>
                  <a:schemeClr val="accent1"/>
                </a:solidFill>
                <a:latin typeface="Maitree Medium"/>
                <a:ea typeface="Maitree Medium"/>
                <a:cs typeface="Maitree Medium"/>
                <a:sym typeface="Maitree Medium"/>
              </a:defRPr>
            </a:lvl1pPr>
            <a:lvl2pPr marL="914400" lvl="1"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2pPr>
            <a:lvl3pPr marL="1371600" lvl="2"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3pPr>
            <a:lvl4pPr marL="1828800" lvl="3"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4pPr>
            <a:lvl5pPr marL="2286000" lvl="4"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5pPr>
            <a:lvl6pPr marL="2743200" lvl="5"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6pPr>
            <a:lvl7pPr marL="3200400" lvl="6"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7pPr>
            <a:lvl8pPr marL="3657600" lvl="7"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8pPr>
            <a:lvl9pPr marL="4114800" lvl="8" indent="-317500">
              <a:lnSpc>
                <a:spcPct val="115000"/>
              </a:lnSpc>
              <a:spcBef>
                <a:spcPts val="1600"/>
              </a:spcBef>
              <a:spcAft>
                <a:spcPts val="160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9pPr>
          </a:lstStyle>
          <a:p>
            <a:endParaRPr/>
          </a:p>
        </p:txBody>
      </p:sp>
    </p:spTree>
    <p:extLst>
      <p:ext uri="{BB962C8B-B14F-4D97-AF65-F5344CB8AC3E}">
        <p14:creationId xmlns:p14="http://schemas.microsoft.com/office/powerpoint/2010/main" val="3373457656"/>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67153-8642-42DA-B3BC-54520A8B42B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D168DC-D0DA-4143-982F-C895D5DB4E4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0D2F2-B5EC-49F9-A0BF-C325D0C9D20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34534AB-1805-4802-8802-24CC010F0307}" type="datetimeFigureOut">
              <a:rPr lang="en-US" smtClean="0"/>
              <a:pPr/>
              <a:t>12/10/2025</a:t>
            </a:fld>
            <a:endParaRPr lang="en-US"/>
          </a:p>
        </p:txBody>
      </p:sp>
      <p:sp>
        <p:nvSpPr>
          <p:cNvPr id="5" name="Footer Placeholder 4">
            <a:extLst>
              <a:ext uri="{FF2B5EF4-FFF2-40B4-BE49-F238E27FC236}">
                <a16:creationId xmlns:a16="http://schemas.microsoft.com/office/drawing/2014/main" id="{91D41152-90DB-4D7B-983D-40D4598D6CB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A8EDDA-0357-48C5-8236-6AB44BA498B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2F00C0F-9E5F-4A29-9518-D2824FA02DAC}" type="slidenum">
              <a:rPr lang="en-US" smtClean="0"/>
              <a:pPr/>
              <a:t>‹#›</a:t>
            </a:fld>
            <a:endParaRPr lang="en-US"/>
          </a:p>
        </p:txBody>
      </p:sp>
    </p:spTree>
    <p:extLst>
      <p:ext uri="{BB962C8B-B14F-4D97-AF65-F5344CB8AC3E}">
        <p14:creationId xmlns:p14="http://schemas.microsoft.com/office/powerpoint/2010/main" val="52032612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550390A-DC02-4CC9-BC9F-202DABEAF58D}" type="datetimeFigureOut">
              <a:rPr lang="en-US" smtClean="0"/>
              <a:t>12/10/2025</a:t>
            </a:fld>
            <a:endParaRPr 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9A1FF18-3542-47FE-B2FD-AED7B38893A4}" type="slidenum">
              <a:rPr lang="en-US" smtClean="0"/>
              <a:t>‹#›</a:t>
            </a:fld>
            <a:endParaRPr lang="en-US"/>
          </a:p>
        </p:txBody>
      </p:sp>
    </p:spTree>
    <p:extLst>
      <p:ext uri="{BB962C8B-B14F-4D97-AF65-F5344CB8AC3E}">
        <p14:creationId xmlns:p14="http://schemas.microsoft.com/office/powerpoint/2010/main" val="169776756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A31A67-69E8-A98F-920D-28F6138B473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en-VN"/>
          </a:p>
        </p:txBody>
      </p:sp>
      <p:sp>
        <p:nvSpPr>
          <p:cNvPr id="3" name="Text Placeholder 2">
            <a:extLst>
              <a:ext uri="{FF2B5EF4-FFF2-40B4-BE49-F238E27FC236}">
                <a16:creationId xmlns:a16="http://schemas.microsoft.com/office/drawing/2014/main" id="{45C5FBB6-6DC9-7FFB-2EF3-D3D23A575EA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59294F0D-3755-2DB8-22E5-AE6EBD365CE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6ED87D1-FBEB-E843-885B-BD353258C842}" type="datetimeFigureOut">
              <a:rPr lang="en-VN" smtClean="0"/>
              <a:t>12/10/2025</a:t>
            </a:fld>
            <a:endParaRPr lang="en-VN"/>
          </a:p>
        </p:txBody>
      </p:sp>
      <p:sp>
        <p:nvSpPr>
          <p:cNvPr id="5" name="Footer Placeholder 4">
            <a:extLst>
              <a:ext uri="{FF2B5EF4-FFF2-40B4-BE49-F238E27FC236}">
                <a16:creationId xmlns:a16="http://schemas.microsoft.com/office/drawing/2014/main" id="{62079F40-FD16-E197-2580-ECAA8840D25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9DD4AF44-9EA2-8541-0368-8728998A906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00BC057-B0CB-854E-BCB0-D6A86855C9A4}" type="slidenum">
              <a:rPr lang="en-VN" smtClean="0"/>
              <a:t>‹#›</a:t>
            </a:fld>
            <a:endParaRPr lang="en-VN"/>
          </a:p>
        </p:txBody>
      </p:sp>
    </p:spTree>
    <p:extLst>
      <p:ext uri="{BB962C8B-B14F-4D97-AF65-F5344CB8AC3E}">
        <p14:creationId xmlns:p14="http://schemas.microsoft.com/office/powerpoint/2010/main" val="19080985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0EEF0"/>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FDFAF59-80FD-42F8-B77B-6179688B7234}" type="datetimeFigureOut">
              <a:rPr lang="de-DE" smtClean="0"/>
              <a:t>10.12.2025</a:t>
            </a:fld>
            <a:endParaRPr lang="de-DE"/>
          </a:p>
        </p:txBody>
      </p:sp>
      <p:sp>
        <p:nvSpPr>
          <p:cNvPr id="5" name="Fußzeilenplatzhalt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4489FD0-501B-4C6F-9CB2-8996B7BF4EFE}" type="slidenum">
              <a:rPr lang="de-DE" smtClean="0"/>
              <a:t>‹#›</a:t>
            </a:fld>
            <a:endParaRPr lang="de-DE"/>
          </a:p>
        </p:txBody>
      </p:sp>
    </p:spTree>
    <p:extLst>
      <p:ext uri="{BB962C8B-B14F-4D97-AF65-F5344CB8AC3E}">
        <p14:creationId xmlns:p14="http://schemas.microsoft.com/office/powerpoint/2010/main" val="30103858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de-DE"/>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5.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13.sv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32.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slideLayout" Target="../slideLayouts/slideLayout34.xml"/><Relationship Id="rId4" Type="http://schemas.openxmlformats.org/officeDocument/2006/relationships/audio" Target="../media/media2.m4a"/></Relationships>
</file>

<file path=ppt/slides/_rels/slide2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53.svg"/><Relationship Id="rId7" Type="http://schemas.openxmlformats.org/officeDocument/2006/relationships/image" Target="../media/image38.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13.svg"/><Relationship Id="rId5" Type="http://schemas.openxmlformats.org/officeDocument/2006/relationships/image" Target="../media/image11.svg"/><Relationship Id="rId10"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0.jpe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5.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5.png"/><Relationship Id="rId1" Type="http://schemas.openxmlformats.org/officeDocument/2006/relationships/slideLayout" Target="../slideLayouts/slideLayout65.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9.svg"/><Relationship Id="rId4" Type="http://schemas.openxmlformats.org/officeDocument/2006/relationships/image" Target="../media/image11.sv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3.svg"/><Relationship Id="rId5" Type="http://schemas.openxmlformats.org/officeDocument/2006/relationships/image" Target="../media/image27.svg"/><Relationship Id="rId10"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3.svg"/><Relationship Id="rId3" Type="http://schemas.openxmlformats.org/officeDocument/2006/relationships/image" Target="../media/image25.svg"/><Relationship Id="rId7" Type="http://schemas.openxmlformats.org/officeDocument/2006/relationships/image" Target="../media/image31.svg"/><Relationship Id="rId12"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1.svg"/><Relationship Id="rId5" Type="http://schemas.openxmlformats.org/officeDocument/2006/relationships/image" Target="../media/image27.sv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EBFF"/>
        </a:solidFill>
        <a:effectLst/>
      </p:bgPr>
    </p:bg>
    <p:spTree>
      <p:nvGrpSpPr>
        <p:cNvPr id="1" name=""/>
        <p:cNvGrpSpPr/>
        <p:nvPr/>
      </p:nvGrpSpPr>
      <p:grpSpPr>
        <a:xfrm>
          <a:off x="0" y="0"/>
          <a:ext cx="0" cy="0"/>
          <a:chOff x="0" y="0"/>
          <a:chExt cx="0" cy="0"/>
        </a:xfrm>
      </p:grpSpPr>
      <p:pic>
        <p:nvPicPr>
          <p:cNvPr id="1030" name="Picture 6" descr="Earth Day by MaryBeth McIvor on Dribbble">
            <a:extLst>
              <a:ext uri="{FF2B5EF4-FFF2-40B4-BE49-F238E27FC236}">
                <a16:creationId xmlns:a16="http://schemas.microsoft.com/office/drawing/2014/main" id="{B7A4DE41-9217-486E-A8B2-47EA39AA861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3581400" y="952500"/>
            <a:ext cx="14844591" cy="11133444"/>
          </a:xfrm>
          <a:prstGeom prst="rect">
            <a:avLst/>
          </a:prstGeom>
          <a:solidFill>
            <a:srgbClr val="D5EBFF"/>
          </a:solidFill>
        </p:spPr>
      </p:pic>
      <p:sp>
        <p:nvSpPr>
          <p:cNvPr id="4" name="Hộp Văn bản 3">
            <a:extLst>
              <a:ext uri="{FF2B5EF4-FFF2-40B4-BE49-F238E27FC236}">
                <a16:creationId xmlns:a16="http://schemas.microsoft.com/office/drawing/2014/main" id="{7DEA9588-FE09-49B2-9891-2C4E72518EA5}"/>
              </a:ext>
            </a:extLst>
          </p:cNvPr>
          <p:cNvSpPr txBox="1"/>
          <p:nvPr/>
        </p:nvSpPr>
        <p:spPr>
          <a:xfrm>
            <a:off x="3339191" y="832759"/>
            <a:ext cx="13340444" cy="2492990"/>
          </a:xfrm>
          <a:prstGeom prst="rect">
            <a:avLst/>
          </a:prstGeom>
          <a:noFill/>
        </p:spPr>
        <p:txBody>
          <a:bodyPr wrap="square" lIns="0" tIns="0" rIns="0" bIns="0" rtlCol="0">
            <a:spAutoFit/>
          </a:bodyPr>
          <a:lstStyle/>
          <a:p>
            <a:pPr algn="ctr" defTabSz="1371600">
              <a:defRPr/>
            </a:pPr>
            <a:r>
              <a:rPr lang="en-US" sz="8100" dirty="0" err="1">
                <a:solidFill>
                  <a:srgbClr val="FF0000"/>
                </a:solidFill>
                <a:latin typeface="#9Slide07 IcielLa Chic Pro Shad" panose="02000506090000020004" pitchFamily="2" charset="0"/>
              </a:rPr>
              <a:t>Chào</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mừng</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thầy</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cô</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và</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các</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em</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đến</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với</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tiết</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học</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Giáo</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dục</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địa</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phương</a:t>
            </a:r>
            <a:endParaRPr lang="en-US" sz="8100" dirty="0">
              <a:solidFill>
                <a:srgbClr val="FF0000"/>
              </a:solidFill>
              <a:latin typeface="#9Slide07 IcielLa Chic Pro Shad" panose="02000506090000020004" pitchFamily="2" charset="0"/>
            </a:endParaRPr>
          </a:p>
        </p:txBody>
      </p:sp>
      <p:sp>
        <p:nvSpPr>
          <p:cNvPr id="5" name="Hộp Văn bản 4">
            <a:extLst>
              <a:ext uri="{FF2B5EF4-FFF2-40B4-BE49-F238E27FC236}">
                <a16:creationId xmlns:a16="http://schemas.microsoft.com/office/drawing/2014/main" id="{2063A12F-3C4D-4FDC-A202-B69D9CC1BD8C}"/>
              </a:ext>
            </a:extLst>
          </p:cNvPr>
          <p:cNvSpPr txBox="1"/>
          <p:nvPr/>
        </p:nvSpPr>
        <p:spPr>
          <a:xfrm>
            <a:off x="11092416" y="4436090"/>
            <a:ext cx="12687300" cy="738664"/>
          </a:xfrm>
          <a:prstGeom prst="rect">
            <a:avLst/>
          </a:prstGeom>
          <a:noFill/>
        </p:spPr>
        <p:txBody>
          <a:bodyPr wrap="square" lIns="0" tIns="0" rIns="0" bIns="0" rtlCol="0">
            <a:spAutoFit/>
          </a:bodyPr>
          <a:lstStyle/>
          <a:p>
            <a:pPr defTabSz="1371600">
              <a:defRPr/>
            </a:pPr>
            <a:r>
              <a:rPr lang="en-US" sz="4800" dirty="0" err="1">
                <a:solidFill>
                  <a:srgbClr val="4FC1E9">
                    <a:lumMod val="50000"/>
                  </a:srgbClr>
                </a:solidFill>
                <a:latin typeface="#9Slide05 SVNVanilla Daisy Pro" panose="00000500000000000000" pitchFamily="2" charset="0"/>
              </a:rPr>
              <a:t>Giáo</a:t>
            </a:r>
            <a:r>
              <a:rPr lang="en-US" sz="4800" dirty="0">
                <a:solidFill>
                  <a:srgbClr val="4FC1E9">
                    <a:lumMod val="50000"/>
                  </a:srgbClr>
                </a:solidFill>
                <a:latin typeface="#9Slide05 SVNVanilla Daisy Pro" panose="00000500000000000000" pitchFamily="2" charset="0"/>
              </a:rPr>
              <a:t> </a:t>
            </a:r>
            <a:r>
              <a:rPr lang="en-US" sz="4800" dirty="0" err="1">
                <a:solidFill>
                  <a:srgbClr val="4FC1E9">
                    <a:lumMod val="50000"/>
                  </a:srgbClr>
                </a:solidFill>
                <a:latin typeface="#9Slide05 SVNVanilla Daisy Pro" panose="00000500000000000000" pitchFamily="2" charset="0"/>
              </a:rPr>
              <a:t>viên</a:t>
            </a:r>
            <a:r>
              <a:rPr lang="en-US" sz="4800" dirty="0">
                <a:solidFill>
                  <a:srgbClr val="4FC1E9">
                    <a:lumMod val="50000"/>
                  </a:srgbClr>
                </a:solidFill>
                <a:latin typeface="#9Slide05 SVNVanilla Daisy Pro" panose="00000500000000000000" pitchFamily="2" charset="0"/>
              </a:rPr>
              <a:t>: </a:t>
            </a:r>
          </a:p>
        </p:txBody>
      </p:sp>
    </p:spTree>
    <p:extLst>
      <p:ext uri="{BB962C8B-B14F-4D97-AF65-F5344CB8AC3E}">
        <p14:creationId xmlns:p14="http://schemas.microsoft.com/office/powerpoint/2010/main" val="229333562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532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7.png" descr="A group of people standing in front of a stage&#10;&#10;AI-generated content may be incorrect.">
            <a:extLst>
              <a:ext uri="{FF2B5EF4-FFF2-40B4-BE49-F238E27FC236}">
                <a16:creationId xmlns:a16="http://schemas.microsoft.com/office/drawing/2014/main" id="{5DDEFB04-06C6-A375-D81D-CA49C1C38FB2}"/>
              </a:ext>
            </a:extLst>
          </p:cNvPr>
          <p:cNvPicPr/>
          <p:nvPr/>
        </p:nvPicPr>
        <p:blipFill>
          <a:blip r:embed="rId2"/>
          <a:stretch>
            <a:fillRect/>
          </a:stretch>
        </p:blipFill>
        <p:spPr>
          <a:xfrm>
            <a:off x="965200" y="1544828"/>
            <a:ext cx="16357599" cy="7197343"/>
          </a:xfrm>
          <a:prstGeom prst="rect">
            <a:avLst/>
          </a:prstGeom>
        </p:spPr>
      </p:pic>
    </p:spTree>
    <p:extLst>
      <p:ext uri="{BB962C8B-B14F-4D97-AF65-F5344CB8AC3E}">
        <p14:creationId xmlns:p14="http://schemas.microsoft.com/office/powerpoint/2010/main" val="1869772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An sinh xã hội là gì? Vai trò và ý nghĩa của nó trong xã hội">
            <a:extLst>
              <a:ext uri="{FF2B5EF4-FFF2-40B4-BE49-F238E27FC236}">
                <a16:creationId xmlns:a16="http://schemas.microsoft.com/office/drawing/2014/main" id="{F9A37D4F-1ED0-893E-3717-6558C319F71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80671" y="2033114"/>
            <a:ext cx="9674323" cy="6114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TextBox 2">
            <a:extLst>
              <a:ext uri="{FF2B5EF4-FFF2-40B4-BE49-F238E27FC236}">
                <a16:creationId xmlns:a16="http://schemas.microsoft.com/office/drawing/2014/main" id="{9A0A94B5-84EA-D7A6-23F1-C61E9D17E993}"/>
              </a:ext>
            </a:extLst>
          </p:cNvPr>
          <p:cNvSpPr txBox="1"/>
          <p:nvPr/>
        </p:nvSpPr>
        <p:spPr>
          <a:xfrm>
            <a:off x="11353801" y="2033114"/>
            <a:ext cx="6477000" cy="6938848"/>
          </a:xfrm>
          <a:prstGeom prst="rect">
            <a:avLst/>
          </a:prstGeom>
        </p:spPr>
        <p:txBody>
          <a:bodyPr vert="horz" lIns="91440" tIns="45720" rIns="91440" bIns="45720" rtlCol="0" anchor="t">
            <a:normAutofit/>
          </a:bodyPr>
          <a:lstStyle/>
          <a:p>
            <a:pPr algn="just">
              <a:lnSpc>
                <a:spcPct val="90000"/>
              </a:lnSpc>
              <a:spcBef>
                <a:spcPts val="300"/>
              </a:spcBef>
              <a:spcAft>
                <a:spcPts val="300"/>
              </a:spcAft>
            </a:pPr>
            <a:r>
              <a:rPr lang="en-US" sz="3600">
                <a:effectLst/>
              </a:rPr>
              <a:t>- Chính sách ASXH là hệ thống các chính sách, chương trình của Nhà nước và tổ chức xã hội nhằm trợ giúp toàn xã hội, cá nhân gặp phải biến cố, rủi ro đảm bảo các dịch vụ cơ bản, thiết yếu, đáp ứng được mức sống tối thiểu và nâng cao đời sống.</a:t>
            </a:r>
          </a:p>
        </p:txBody>
      </p:sp>
      <p:grpSp>
        <p:nvGrpSpPr>
          <p:cNvPr id="2063" name="Group 2062">
            <a:extLst>
              <a:ext uri="{FF2B5EF4-FFF2-40B4-BE49-F238E27FC236}">
                <a16:creationId xmlns:a16="http://schemas.microsoft.com/office/drawing/2014/main" id="{31C49F18-8757-4E87-5C2E-9D6D7B82BA3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37" y="10106632"/>
            <a:ext cx="18310799" cy="185045"/>
            <a:chOff x="-5025" y="6737718"/>
            <a:chExt cx="12207200" cy="123363"/>
          </a:xfrm>
        </p:grpSpPr>
        <p:sp>
          <p:nvSpPr>
            <p:cNvPr id="2056" name="Rectangle 2055">
              <a:extLst>
                <a:ext uri="{FF2B5EF4-FFF2-40B4-BE49-F238E27FC236}">
                  <a16:creationId xmlns:a16="http://schemas.microsoft.com/office/drawing/2014/main" id="{25C84D91-E5BF-B919-ACEF-4A25262CEE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63">
              <a:extLst>
                <a:ext uri="{FF2B5EF4-FFF2-40B4-BE49-F238E27FC236}">
                  <a16:creationId xmlns:a16="http://schemas.microsoft.com/office/drawing/2014/main" id="{DD889E38-27CA-E23F-B646-8D7B4BB17D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30124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3AC09C41-418B-18F4-A796-4D0B841FA07A}"/>
              </a:ext>
            </a:extLst>
          </p:cNvPr>
          <p:cNvGrpSpPr/>
          <p:nvPr/>
        </p:nvGrpSpPr>
        <p:grpSpPr>
          <a:xfrm>
            <a:off x="1060189" y="4007089"/>
            <a:ext cx="4493732" cy="4567007"/>
            <a:chOff x="0" y="0"/>
            <a:chExt cx="9955590" cy="10094177"/>
          </a:xfrm>
        </p:grpSpPr>
        <p:grpSp>
          <p:nvGrpSpPr>
            <p:cNvPr id="3" name="Group">
              <a:extLst>
                <a:ext uri="{FF2B5EF4-FFF2-40B4-BE49-F238E27FC236}">
                  <a16:creationId xmlns:a16="http://schemas.microsoft.com/office/drawing/2014/main" id="{98CFAEEE-780A-8DE9-CFCE-EA1D896CFDE0}"/>
                </a:ext>
              </a:extLst>
            </p:cNvPr>
            <p:cNvGrpSpPr/>
            <p:nvPr/>
          </p:nvGrpSpPr>
          <p:grpSpPr>
            <a:xfrm>
              <a:off x="0" y="0"/>
              <a:ext cx="8729214" cy="6207360"/>
              <a:chOff x="0" y="0"/>
              <a:chExt cx="8729213" cy="6207359"/>
            </a:xfrm>
          </p:grpSpPr>
          <p:sp>
            <p:nvSpPr>
              <p:cNvPr id="58" name="Freeform 593">
                <a:extLst>
                  <a:ext uri="{FF2B5EF4-FFF2-40B4-BE49-F238E27FC236}">
                    <a16:creationId xmlns:a16="http://schemas.microsoft.com/office/drawing/2014/main" id="{C15DAA00-4944-672E-AC09-1FE48154EEA7}"/>
                  </a:ext>
                </a:extLst>
              </p:cNvPr>
              <p:cNvSpPr/>
              <p:nvPr/>
            </p:nvSpPr>
            <p:spPr>
              <a:xfrm rot="21352145">
                <a:off x="5674220" y="355033"/>
                <a:ext cx="619233" cy="386311"/>
              </a:xfrm>
              <a:custGeom>
                <a:avLst/>
                <a:gdLst/>
                <a:ahLst/>
                <a:cxnLst>
                  <a:cxn ang="0">
                    <a:pos x="wd2" y="hd2"/>
                  </a:cxn>
                  <a:cxn ang="5400000">
                    <a:pos x="wd2" y="hd2"/>
                  </a:cxn>
                  <a:cxn ang="10800000">
                    <a:pos x="wd2" y="hd2"/>
                  </a:cxn>
                  <a:cxn ang="16200000">
                    <a:pos x="wd2" y="hd2"/>
                  </a:cxn>
                </a:cxnLst>
                <a:rect l="0" t="0" r="r" b="b"/>
                <a:pathLst>
                  <a:path w="20656" h="20850" extrusionOk="0">
                    <a:moveTo>
                      <a:pt x="19299" y="4520"/>
                    </a:moveTo>
                    <a:cubicBezTo>
                      <a:pt x="18539" y="647"/>
                      <a:pt x="17954" y="127"/>
                      <a:pt x="17531" y="104"/>
                    </a:cubicBezTo>
                    <a:cubicBezTo>
                      <a:pt x="17107" y="80"/>
                      <a:pt x="3764" y="-605"/>
                      <a:pt x="1133" y="1875"/>
                    </a:cubicBezTo>
                    <a:cubicBezTo>
                      <a:pt x="1009" y="1844"/>
                      <a:pt x="883" y="1915"/>
                      <a:pt x="797" y="2064"/>
                    </a:cubicBezTo>
                    <a:cubicBezTo>
                      <a:pt x="775" y="2171"/>
                      <a:pt x="775" y="2287"/>
                      <a:pt x="797" y="2394"/>
                    </a:cubicBezTo>
                    <a:cubicBezTo>
                      <a:pt x="-372" y="4969"/>
                      <a:pt x="-153" y="18479"/>
                      <a:pt x="797" y="20037"/>
                    </a:cubicBezTo>
                    <a:cubicBezTo>
                      <a:pt x="2245" y="20746"/>
                      <a:pt x="3763" y="20995"/>
                      <a:pt x="5269" y="20769"/>
                    </a:cubicBezTo>
                    <a:cubicBezTo>
                      <a:pt x="10662" y="20769"/>
                      <a:pt x="19094" y="19636"/>
                      <a:pt x="20380" y="18408"/>
                    </a:cubicBezTo>
                    <a:cubicBezTo>
                      <a:pt x="21228" y="17203"/>
                      <a:pt x="19913" y="7638"/>
                      <a:pt x="19299" y="4520"/>
                    </a:cubicBezTo>
                    <a:close/>
                    <a:moveTo>
                      <a:pt x="18101" y="2702"/>
                    </a:moveTo>
                    <a:cubicBezTo>
                      <a:pt x="19121" y="7094"/>
                      <a:pt x="19751" y="11698"/>
                      <a:pt x="19971" y="16376"/>
                    </a:cubicBezTo>
                    <a:cubicBezTo>
                      <a:pt x="18247" y="13482"/>
                      <a:pt x="16308" y="10943"/>
                      <a:pt x="14198" y="8819"/>
                    </a:cubicBezTo>
                    <a:cubicBezTo>
                      <a:pt x="15495" y="6576"/>
                      <a:pt x="16664" y="4149"/>
                      <a:pt x="17691" y="1568"/>
                    </a:cubicBezTo>
                    <a:cubicBezTo>
                      <a:pt x="17860" y="1913"/>
                      <a:pt x="17997" y="2295"/>
                      <a:pt x="18101" y="2702"/>
                    </a:cubicBezTo>
                    <a:close/>
                    <a:moveTo>
                      <a:pt x="16946" y="1261"/>
                    </a:moveTo>
                    <a:cubicBezTo>
                      <a:pt x="15382" y="5111"/>
                      <a:pt x="12284" y="11487"/>
                      <a:pt x="10106" y="11842"/>
                    </a:cubicBezTo>
                    <a:cubicBezTo>
                      <a:pt x="8950" y="11635"/>
                      <a:pt x="7879" y="10753"/>
                      <a:pt x="7096" y="9362"/>
                    </a:cubicBezTo>
                    <a:cubicBezTo>
                      <a:pt x="6804" y="8961"/>
                      <a:pt x="6511" y="8559"/>
                      <a:pt x="6234" y="8228"/>
                    </a:cubicBezTo>
                    <a:cubicBezTo>
                      <a:pt x="5415" y="7284"/>
                      <a:pt x="4582" y="6174"/>
                      <a:pt x="3779" y="5087"/>
                    </a:cubicBezTo>
                    <a:cubicBezTo>
                      <a:pt x="2975" y="4001"/>
                      <a:pt x="2507" y="3387"/>
                      <a:pt x="1849" y="2607"/>
                    </a:cubicBezTo>
                    <a:cubicBezTo>
                      <a:pt x="3968" y="1285"/>
                      <a:pt x="11480" y="1001"/>
                      <a:pt x="16946" y="1261"/>
                    </a:cubicBezTo>
                    <a:close/>
                    <a:moveTo>
                      <a:pt x="1250" y="3339"/>
                    </a:moveTo>
                    <a:cubicBezTo>
                      <a:pt x="1937" y="4166"/>
                      <a:pt x="2712" y="5087"/>
                      <a:pt x="3311" y="6008"/>
                    </a:cubicBezTo>
                    <a:cubicBezTo>
                      <a:pt x="3910" y="6929"/>
                      <a:pt x="4962" y="8205"/>
                      <a:pt x="5795" y="9197"/>
                    </a:cubicBezTo>
                    <a:lnTo>
                      <a:pt x="6146" y="9645"/>
                    </a:lnTo>
                    <a:cubicBezTo>
                      <a:pt x="4198" y="12116"/>
                      <a:pt x="2477" y="15018"/>
                      <a:pt x="1031" y="18266"/>
                    </a:cubicBezTo>
                    <a:cubicBezTo>
                      <a:pt x="563" y="15101"/>
                      <a:pt x="520" y="5488"/>
                      <a:pt x="1250" y="3339"/>
                    </a:cubicBezTo>
                    <a:close/>
                    <a:moveTo>
                      <a:pt x="1499" y="19352"/>
                    </a:moveTo>
                    <a:cubicBezTo>
                      <a:pt x="1806" y="17581"/>
                      <a:pt x="5474" y="11794"/>
                      <a:pt x="6731" y="10401"/>
                    </a:cubicBezTo>
                    <a:cubicBezTo>
                      <a:pt x="7585" y="11843"/>
                      <a:pt x="8720" y="12768"/>
                      <a:pt x="9946" y="13023"/>
                    </a:cubicBezTo>
                    <a:lnTo>
                      <a:pt x="10194" y="13023"/>
                    </a:lnTo>
                    <a:cubicBezTo>
                      <a:pt x="11543" y="12537"/>
                      <a:pt x="12765" y="11381"/>
                      <a:pt x="13687" y="9716"/>
                    </a:cubicBezTo>
                    <a:cubicBezTo>
                      <a:pt x="15888" y="11864"/>
                      <a:pt x="17882" y="14522"/>
                      <a:pt x="19606" y="17604"/>
                    </a:cubicBezTo>
                    <a:cubicBezTo>
                      <a:pt x="17121" y="19022"/>
                      <a:pt x="3705" y="20273"/>
                      <a:pt x="1484" y="19352"/>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59" name="Freeform 601">
                <a:extLst>
                  <a:ext uri="{FF2B5EF4-FFF2-40B4-BE49-F238E27FC236}">
                    <a16:creationId xmlns:a16="http://schemas.microsoft.com/office/drawing/2014/main" id="{C5E240A2-07DE-C7A6-47C1-389F667DEB08}"/>
                  </a:ext>
                </a:extLst>
              </p:cNvPr>
              <p:cNvSpPr/>
              <p:nvPr/>
            </p:nvSpPr>
            <p:spPr>
              <a:xfrm rot="21352145">
                <a:off x="5951764" y="1071886"/>
                <a:ext cx="1050511" cy="983983"/>
              </a:xfrm>
              <a:custGeom>
                <a:avLst/>
                <a:gdLst/>
                <a:ahLst/>
                <a:cxnLst>
                  <a:cxn ang="0">
                    <a:pos x="wd2" y="hd2"/>
                  </a:cxn>
                  <a:cxn ang="5400000">
                    <a:pos x="wd2" y="hd2"/>
                  </a:cxn>
                  <a:cxn ang="10800000">
                    <a:pos x="wd2" y="hd2"/>
                  </a:cxn>
                  <a:cxn ang="16200000">
                    <a:pos x="wd2" y="hd2"/>
                  </a:cxn>
                </a:cxnLst>
                <a:rect l="0" t="0" r="r" b="b"/>
                <a:pathLst>
                  <a:path w="21493" h="21216" extrusionOk="0">
                    <a:moveTo>
                      <a:pt x="4213" y="7"/>
                    </a:moveTo>
                    <a:cubicBezTo>
                      <a:pt x="4097" y="52"/>
                      <a:pt x="4065" y="198"/>
                      <a:pt x="4101" y="323"/>
                    </a:cubicBezTo>
                    <a:cubicBezTo>
                      <a:pt x="4209" y="643"/>
                      <a:pt x="4721" y="1746"/>
                      <a:pt x="4999" y="2293"/>
                    </a:cubicBezTo>
                    <a:cubicBezTo>
                      <a:pt x="5054" y="2361"/>
                      <a:pt x="5141" y="2394"/>
                      <a:pt x="5223" y="2372"/>
                    </a:cubicBezTo>
                    <a:cubicBezTo>
                      <a:pt x="5259" y="2381"/>
                      <a:pt x="5262" y="2381"/>
                      <a:pt x="5298" y="2372"/>
                    </a:cubicBezTo>
                    <a:cubicBezTo>
                      <a:pt x="5403" y="2306"/>
                      <a:pt x="5465" y="2172"/>
                      <a:pt x="5410" y="2057"/>
                    </a:cubicBezTo>
                    <a:cubicBezTo>
                      <a:pt x="5123" y="1500"/>
                      <a:pt x="4638" y="429"/>
                      <a:pt x="4513" y="165"/>
                    </a:cubicBezTo>
                    <a:cubicBezTo>
                      <a:pt x="4482" y="50"/>
                      <a:pt x="4361" y="-25"/>
                      <a:pt x="4251" y="7"/>
                    </a:cubicBezTo>
                    <a:cubicBezTo>
                      <a:pt x="4243" y="10"/>
                      <a:pt x="4221" y="4"/>
                      <a:pt x="4213" y="7"/>
                    </a:cubicBezTo>
                    <a:close/>
                    <a:moveTo>
                      <a:pt x="1671" y="2017"/>
                    </a:moveTo>
                    <a:cubicBezTo>
                      <a:pt x="1565" y="2083"/>
                      <a:pt x="1504" y="2257"/>
                      <a:pt x="1558" y="2372"/>
                    </a:cubicBezTo>
                    <a:cubicBezTo>
                      <a:pt x="1920" y="2964"/>
                      <a:pt x="2355" y="3496"/>
                      <a:pt x="2867" y="3948"/>
                    </a:cubicBezTo>
                    <a:lnTo>
                      <a:pt x="2979" y="4027"/>
                    </a:lnTo>
                    <a:cubicBezTo>
                      <a:pt x="3061" y="4118"/>
                      <a:pt x="3192" y="4113"/>
                      <a:pt x="3279" y="4027"/>
                    </a:cubicBezTo>
                    <a:lnTo>
                      <a:pt x="3279" y="3988"/>
                    </a:lnTo>
                    <a:cubicBezTo>
                      <a:pt x="3365" y="3902"/>
                      <a:pt x="3360" y="3764"/>
                      <a:pt x="3279" y="3673"/>
                    </a:cubicBezTo>
                    <a:lnTo>
                      <a:pt x="3204" y="3594"/>
                    </a:lnTo>
                    <a:cubicBezTo>
                      <a:pt x="2729" y="3176"/>
                      <a:pt x="2309" y="2681"/>
                      <a:pt x="1970" y="2136"/>
                    </a:cubicBezTo>
                    <a:cubicBezTo>
                      <a:pt x="1907" y="2025"/>
                      <a:pt x="1780" y="1960"/>
                      <a:pt x="1671" y="2017"/>
                    </a:cubicBezTo>
                    <a:close/>
                    <a:moveTo>
                      <a:pt x="13375" y="2175"/>
                    </a:moveTo>
                    <a:cubicBezTo>
                      <a:pt x="12015" y="1945"/>
                      <a:pt x="10609" y="2028"/>
                      <a:pt x="9262" y="2490"/>
                    </a:cubicBezTo>
                    <a:cubicBezTo>
                      <a:pt x="6453" y="3362"/>
                      <a:pt x="4270" y="5703"/>
                      <a:pt x="3503" y="8678"/>
                    </a:cubicBezTo>
                    <a:cubicBezTo>
                      <a:pt x="2607" y="11933"/>
                      <a:pt x="3145" y="15794"/>
                      <a:pt x="4812" y="17860"/>
                    </a:cubicBezTo>
                    <a:cubicBezTo>
                      <a:pt x="6840" y="20074"/>
                      <a:pt x="9670" y="21309"/>
                      <a:pt x="12590" y="21210"/>
                    </a:cubicBezTo>
                    <a:cubicBezTo>
                      <a:pt x="13950" y="21218"/>
                      <a:pt x="15277" y="20956"/>
                      <a:pt x="16554" y="20461"/>
                    </a:cubicBezTo>
                    <a:cubicBezTo>
                      <a:pt x="19547" y="19465"/>
                      <a:pt x="21576" y="16514"/>
                      <a:pt x="21490" y="13210"/>
                    </a:cubicBezTo>
                    <a:cubicBezTo>
                      <a:pt x="21527" y="9558"/>
                      <a:pt x="19931" y="6068"/>
                      <a:pt x="17189" y="3830"/>
                    </a:cubicBezTo>
                    <a:cubicBezTo>
                      <a:pt x="16047" y="2948"/>
                      <a:pt x="14736" y="2405"/>
                      <a:pt x="13375" y="2175"/>
                    </a:cubicBezTo>
                    <a:close/>
                    <a:moveTo>
                      <a:pt x="12066" y="2530"/>
                    </a:moveTo>
                    <a:cubicBezTo>
                      <a:pt x="13825" y="2525"/>
                      <a:pt x="15514" y="3123"/>
                      <a:pt x="16928" y="4224"/>
                    </a:cubicBezTo>
                    <a:cubicBezTo>
                      <a:pt x="19550" y="6382"/>
                      <a:pt x="21077" y="9706"/>
                      <a:pt x="21041" y="13210"/>
                    </a:cubicBezTo>
                    <a:cubicBezTo>
                      <a:pt x="21117" y="16324"/>
                      <a:pt x="19231" y="19107"/>
                      <a:pt x="16404" y="20028"/>
                    </a:cubicBezTo>
                    <a:cubicBezTo>
                      <a:pt x="12461" y="21575"/>
                      <a:pt x="7523" y="20509"/>
                      <a:pt x="5148" y="17584"/>
                    </a:cubicBezTo>
                    <a:cubicBezTo>
                      <a:pt x="3571" y="15622"/>
                      <a:pt x="3045" y="11911"/>
                      <a:pt x="3914" y="8835"/>
                    </a:cubicBezTo>
                    <a:cubicBezTo>
                      <a:pt x="4638" y="6013"/>
                      <a:pt x="6711" y="3793"/>
                      <a:pt x="9374" y="2963"/>
                    </a:cubicBezTo>
                    <a:cubicBezTo>
                      <a:pt x="10245" y="2683"/>
                      <a:pt x="11155" y="2531"/>
                      <a:pt x="12066" y="2530"/>
                    </a:cubicBezTo>
                    <a:close/>
                    <a:moveTo>
                      <a:pt x="13226" y="3751"/>
                    </a:moveTo>
                    <a:cubicBezTo>
                      <a:pt x="12089" y="3560"/>
                      <a:pt x="10910" y="3639"/>
                      <a:pt x="9785" y="4027"/>
                    </a:cubicBezTo>
                    <a:cubicBezTo>
                      <a:pt x="7429" y="4745"/>
                      <a:pt x="5591" y="6694"/>
                      <a:pt x="4961" y="9190"/>
                    </a:cubicBezTo>
                    <a:cubicBezTo>
                      <a:pt x="4200" y="11898"/>
                      <a:pt x="4657" y="15149"/>
                      <a:pt x="6046" y="16875"/>
                    </a:cubicBezTo>
                    <a:cubicBezTo>
                      <a:pt x="7731" y="18748"/>
                      <a:pt x="10103" y="19745"/>
                      <a:pt x="12552" y="19673"/>
                    </a:cubicBezTo>
                    <a:cubicBezTo>
                      <a:pt x="13687" y="19678"/>
                      <a:pt x="14815" y="19493"/>
                      <a:pt x="15881" y="19082"/>
                    </a:cubicBezTo>
                    <a:cubicBezTo>
                      <a:pt x="18385" y="18245"/>
                      <a:pt x="20069" y="15739"/>
                      <a:pt x="19994" y="12973"/>
                    </a:cubicBezTo>
                    <a:cubicBezTo>
                      <a:pt x="20036" y="9909"/>
                      <a:pt x="18704" y="7009"/>
                      <a:pt x="16404" y="5131"/>
                    </a:cubicBezTo>
                    <a:cubicBezTo>
                      <a:pt x="15450" y="4393"/>
                      <a:pt x="14362" y="3942"/>
                      <a:pt x="13226" y="3751"/>
                    </a:cubicBezTo>
                    <a:close/>
                    <a:moveTo>
                      <a:pt x="63" y="4106"/>
                    </a:moveTo>
                    <a:cubicBezTo>
                      <a:pt x="-24" y="4192"/>
                      <a:pt x="-18" y="4330"/>
                      <a:pt x="63" y="4421"/>
                    </a:cubicBezTo>
                    <a:cubicBezTo>
                      <a:pt x="561" y="4830"/>
                      <a:pt x="1090" y="5180"/>
                      <a:pt x="1671" y="5407"/>
                    </a:cubicBezTo>
                    <a:lnTo>
                      <a:pt x="2119" y="5604"/>
                    </a:lnTo>
                    <a:cubicBezTo>
                      <a:pt x="2152" y="5612"/>
                      <a:pt x="2162" y="5612"/>
                      <a:pt x="2194" y="5604"/>
                    </a:cubicBezTo>
                    <a:cubicBezTo>
                      <a:pt x="2278" y="5602"/>
                      <a:pt x="2374" y="5560"/>
                      <a:pt x="2419" y="5485"/>
                    </a:cubicBezTo>
                    <a:cubicBezTo>
                      <a:pt x="2474" y="5369"/>
                      <a:pt x="2417" y="5229"/>
                      <a:pt x="2306" y="5170"/>
                    </a:cubicBezTo>
                    <a:lnTo>
                      <a:pt x="1820" y="4973"/>
                    </a:lnTo>
                    <a:cubicBezTo>
                      <a:pt x="1307" y="4743"/>
                      <a:pt x="820" y="4441"/>
                      <a:pt x="362" y="4106"/>
                    </a:cubicBezTo>
                    <a:cubicBezTo>
                      <a:pt x="275" y="4016"/>
                      <a:pt x="150" y="4016"/>
                      <a:pt x="63" y="4106"/>
                    </a:cubicBezTo>
                    <a:close/>
                    <a:moveTo>
                      <a:pt x="12066" y="4106"/>
                    </a:moveTo>
                    <a:cubicBezTo>
                      <a:pt x="13519" y="4101"/>
                      <a:pt x="14939" y="4614"/>
                      <a:pt x="16105" y="5525"/>
                    </a:cubicBezTo>
                    <a:cubicBezTo>
                      <a:pt x="18276" y="7310"/>
                      <a:pt x="19538" y="10034"/>
                      <a:pt x="19508" y="12934"/>
                    </a:cubicBezTo>
                    <a:cubicBezTo>
                      <a:pt x="19580" y="15489"/>
                      <a:pt x="18043" y="17789"/>
                      <a:pt x="15731" y="18570"/>
                    </a:cubicBezTo>
                    <a:cubicBezTo>
                      <a:pt x="12460" y="19853"/>
                      <a:pt x="8373" y="18984"/>
                      <a:pt x="6420" y="16560"/>
                    </a:cubicBezTo>
                    <a:cubicBezTo>
                      <a:pt x="5111" y="14946"/>
                      <a:pt x="4693" y="11914"/>
                      <a:pt x="5410" y="9348"/>
                    </a:cubicBezTo>
                    <a:cubicBezTo>
                      <a:pt x="5997" y="7015"/>
                      <a:pt x="7663" y="5152"/>
                      <a:pt x="9860" y="4461"/>
                    </a:cubicBezTo>
                    <a:cubicBezTo>
                      <a:pt x="10576" y="4236"/>
                      <a:pt x="11319" y="4112"/>
                      <a:pt x="12066" y="4106"/>
                    </a:cubicBezTo>
                    <a:close/>
                    <a:moveTo>
                      <a:pt x="12777" y="4658"/>
                    </a:moveTo>
                    <a:cubicBezTo>
                      <a:pt x="12541" y="4637"/>
                      <a:pt x="12295" y="4737"/>
                      <a:pt x="12253" y="4855"/>
                    </a:cubicBezTo>
                    <a:cubicBezTo>
                      <a:pt x="12250" y="4865"/>
                      <a:pt x="12254" y="4884"/>
                      <a:pt x="12253" y="4894"/>
                    </a:cubicBezTo>
                    <a:lnTo>
                      <a:pt x="11992" y="6392"/>
                    </a:lnTo>
                    <a:cubicBezTo>
                      <a:pt x="11971" y="6522"/>
                      <a:pt x="12146" y="6618"/>
                      <a:pt x="12403" y="6628"/>
                    </a:cubicBezTo>
                    <a:cubicBezTo>
                      <a:pt x="12416" y="6629"/>
                      <a:pt x="12465" y="6668"/>
                      <a:pt x="12478" y="6668"/>
                    </a:cubicBezTo>
                    <a:cubicBezTo>
                      <a:pt x="12714" y="6663"/>
                      <a:pt x="12870" y="6551"/>
                      <a:pt x="12889" y="6431"/>
                    </a:cubicBezTo>
                    <a:lnTo>
                      <a:pt x="13188" y="4934"/>
                    </a:lnTo>
                    <a:cubicBezTo>
                      <a:pt x="13210" y="4804"/>
                      <a:pt x="13033" y="4669"/>
                      <a:pt x="12777" y="4658"/>
                    </a:cubicBezTo>
                    <a:close/>
                    <a:moveTo>
                      <a:pt x="9860" y="5919"/>
                    </a:moveTo>
                    <a:cubicBezTo>
                      <a:pt x="9641" y="5954"/>
                      <a:pt x="9507" y="6092"/>
                      <a:pt x="9561" y="6234"/>
                    </a:cubicBezTo>
                    <a:cubicBezTo>
                      <a:pt x="9564" y="6242"/>
                      <a:pt x="9557" y="6266"/>
                      <a:pt x="9561" y="6274"/>
                    </a:cubicBezTo>
                    <a:lnTo>
                      <a:pt x="9897" y="6983"/>
                    </a:lnTo>
                    <a:cubicBezTo>
                      <a:pt x="9957" y="7097"/>
                      <a:pt x="10124" y="7182"/>
                      <a:pt x="10309" y="7180"/>
                    </a:cubicBezTo>
                    <a:lnTo>
                      <a:pt x="10458" y="7180"/>
                    </a:lnTo>
                    <a:cubicBezTo>
                      <a:pt x="10684" y="7137"/>
                      <a:pt x="10786" y="6972"/>
                      <a:pt x="10720" y="6825"/>
                    </a:cubicBezTo>
                    <a:lnTo>
                      <a:pt x="10384" y="6116"/>
                    </a:lnTo>
                    <a:cubicBezTo>
                      <a:pt x="10318" y="5969"/>
                      <a:pt x="10086" y="5876"/>
                      <a:pt x="9860" y="5919"/>
                    </a:cubicBezTo>
                    <a:close/>
                    <a:moveTo>
                      <a:pt x="14422" y="6274"/>
                    </a:moveTo>
                    <a:cubicBezTo>
                      <a:pt x="14055" y="6085"/>
                      <a:pt x="12480" y="9522"/>
                      <a:pt x="12104" y="10569"/>
                    </a:cubicBezTo>
                    <a:cubicBezTo>
                      <a:pt x="11944" y="10600"/>
                      <a:pt x="11799" y="10717"/>
                      <a:pt x="11692" y="10845"/>
                    </a:cubicBezTo>
                    <a:cubicBezTo>
                      <a:pt x="11517" y="11050"/>
                      <a:pt x="11448" y="11325"/>
                      <a:pt x="11505" y="11594"/>
                    </a:cubicBezTo>
                    <a:cubicBezTo>
                      <a:pt x="11632" y="11941"/>
                      <a:pt x="11938" y="12165"/>
                      <a:pt x="12291" y="12185"/>
                    </a:cubicBezTo>
                    <a:cubicBezTo>
                      <a:pt x="12556" y="12192"/>
                      <a:pt x="12786" y="12009"/>
                      <a:pt x="12889" y="11752"/>
                    </a:cubicBezTo>
                    <a:cubicBezTo>
                      <a:pt x="13964" y="11884"/>
                      <a:pt x="16079" y="11951"/>
                      <a:pt x="16142" y="11555"/>
                    </a:cubicBezTo>
                    <a:cubicBezTo>
                      <a:pt x="16205" y="11158"/>
                      <a:pt x="13651" y="11064"/>
                      <a:pt x="12889" y="11121"/>
                    </a:cubicBezTo>
                    <a:cubicBezTo>
                      <a:pt x="12893" y="11065"/>
                      <a:pt x="12893" y="10981"/>
                      <a:pt x="12889" y="10924"/>
                    </a:cubicBezTo>
                    <a:cubicBezTo>
                      <a:pt x="12848" y="10862"/>
                      <a:pt x="12799" y="10810"/>
                      <a:pt x="12739" y="10766"/>
                    </a:cubicBezTo>
                    <a:cubicBezTo>
                      <a:pt x="13510" y="9314"/>
                      <a:pt x="14790" y="6462"/>
                      <a:pt x="14422" y="6274"/>
                    </a:cubicBezTo>
                    <a:close/>
                    <a:moveTo>
                      <a:pt x="15955" y="6589"/>
                    </a:moveTo>
                    <a:cubicBezTo>
                      <a:pt x="15820" y="6502"/>
                      <a:pt x="15662" y="6521"/>
                      <a:pt x="15544" y="6628"/>
                    </a:cubicBezTo>
                    <a:lnTo>
                      <a:pt x="15020" y="7259"/>
                    </a:lnTo>
                    <a:cubicBezTo>
                      <a:pt x="14898" y="7402"/>
                      <a:pt x="14910" y="7613"/>
                      <a:pt x="15058" y="7732"/>
                    </a:cubicBezTo>
                    <a:cubicBezTo>
                      <a:pt x="15120" y="7781"/>
                      <a:pt x="15202" y="7810"/>
                      <a:pt x="15282" y="7811"/>
                    </a:cubicBezTo>
                    <a:cubicBezTo>
                      <a:pt x="15385" y="7810"/>
                      <a:pt x="15479" y="7768"/>
                      <a:pt x="15544" y="7692"/>
                    </a:cubicBezTo>
                    <a:lnTo>
                      <a:pt x="16068" y="7062"/>
                    </a:lnTo>
                    <a:cubicBezTo>
                      <a:pt x="16174" y="6907"/>
                      <a:pt x="16115" y="6692"/>
                      <a:pt x="15955" y="6589"/>
                    </a:cubicBezTo>
                    <a:close/>
                    <a:moveTo>
                      <a:pt x="7467" y="7692"/>
                    </a:moveTo>
                    <a:cubicBezTo>
                      <a:pt x="7343" y="7832"/>
                      <a:pt x="7347" y="8060"/>
                      <a:pt x="7467" y="8205"/>
                    </a:cubicBezTo>
                    <a:lnTo>
                      <a:pt x="8065" y="8796"/>
                    </a:lnTo>
                    <a:cubicBezTo>
                      <a:pt x="8120" y="8854"/>
                      <a:pt x="8178" y="8877"/>
                      <a:pt x="8252" y="8875"/>
                    </a:cubicBezTo>
                    <a:cubicBezTo>
                      <a:pt x="8344" y="8874"/>
                      <a:pt x="8418" y="8838"/>
                      <a:pt x="8476" y="8757"/>
                    </a:cubicBezTo>
                    <a:cubicBezTo>
                      <a:pt x="8597" y="8610"/>
                      <a:pt x="8597" y="8351"/>
                      <a:pt x="8476" y="8205"/>
                    </a:cubicBezTo>
                    <a:lnTo>
                      <a:pt x="7916" y="7692"/>
                    </a:lnTo>
                    <a:cubicBezTo>
                      <a:pt x="7792" y="7561"/>
                      <a:pt x="7590" y="7561"/>
                      <a:pt x="7467" y="7692"/>
                    </a:cubicBezTo>
                    <a:close/>
                    <a:moveTo>
                      <a:pt x="16628" y="9151"/>
                    </a:moveTo>
                    <a:cubicBezTo>
                      <a:pt x="16493" y="9137"/>
                      <a:pt x="16372" y="9368"/>
                      <a:pt x="16367" y="9702"/>
                    </a:cubicBezTo>
                    <a:cubicBezTo>
                      <a:pt x="16367" y="9711"/>
                      <a:pt x="16367" y="9733"/>
                      <a:pt x="16367" y="9742"/>
                    </a:cubicBezTo>
                    <a:cubicBezTo>
                      <a:pt x="16361" y="10090"/>
                      <a:pt x="16487" y="10398"/>
                      <a:pt x="16628" y="10412"/>
                    </a:cubicBezTo>
                    <a:lnTo>
                      <a:pt x="17302" y="10412"/>
                    </a:lnTo>
                    <a:cubicBezTo>
                      <a:pt x="17439" y="10412"/>
                      <a:pt x="17558" y="10120"/>
                      <a:pt x="17563" y="9781"/>
                    </a:cubicBezTo>
                    <a:cubicBezTo>
                      <a:pt x="17575" y="9448"/>
                      <a:pt x="17474" y="9178"/>
                      <a:pt x="17339" y="9151"/>
                    </a:cubicBezTo>
                    <a:lnTo>
                      <a:pt x="16628" y="9151"/>
                    </a:lnTo>
                    <a:close/>
                    <a:moveTo>
                      <a:pt x="6008" y="10096"/>
                    </a:moveTo>
                    <a:cubicBezTo>
                      <a:pt x="5890" y="10104"/>
                      <a:pt x="5793" y="10274"/>
                      <a:pt x="5784" y="10491"/>
                    </a:cubicBezTo>
                    <a:cubicBezTo>
                      <a:pt x="5784" y="10719"/>
                      <a:pt x="5883" y="10915"/>
                      <a:pt x="6008" y="10924"/>
                    </a:cubicBezTo>
                    <a:cubicBezTo>
                      <a:pt x="6683" y="10976"/>
                      <a:pt x="7366" y="11115"/>
                      <a:pt x="8028" y="11358"/>
                    </a:cubicBezTo>
                    <a:lnTo>
                      <a:pt x="8102" y="11358"/>
                    </a:lnTo>
                    <a:cubicBezTo>
                      <a:pt x="8197" y="11358"/>
                      <a:pt x="8253" y="11240"/>
                      <a:pt x="8289" y="11082"/>
                    </a:cubicBezTo>
                    <a:cubicBezTo>
                      <a:pt x="8320" y="10870"/>
                      <a:pt x="8289" y="10646"/>
                      <a:pt x="8177" y="10569"/>
                    </a:cubicBezTo>
                    <a:cubicBezTo>
                      <a:pt x="7466" y="10295"/>
                      <a:pt x="6735" y="10149"/>
                      <a:pt x="6008" y="10096"/>
                    </a:cubicBezTo>
                    <a:close/>
                    <a:moveTo>
                      <a:pt x="12178" y="11042"/>
                    </a:moveTo>
                    <a:lnTo>
                      <a:pt x="12216" y="11042"/>
                    </a:lnTo>
                    <a:cubicBezTo>
                      <a:pt x="12311" y="11052"/>
                      <a:pt x="12426" y="11075"/>
                      <a:pt x="12478" y="11161"/>
                    </a:cubicBezTo>
                    <a:cubicBezTo>
                      <a:pt x="12551" y="11285"/>
                      <a:pt x="12560" y="11456"/>
                      <a:pt x="12515" y="11594"/>
                    </a:cubicBezTo>
                    <a:lnTo>
                      <a:pt x="12478" y="11594"/>
                    </a:lnTo>
                    <a:cubicBezTo>
                      <a:pt x="12438" y="11680"/>
                      <a:pt x="12344" y="11718"/>
                      <a:pt x="12253" y="11712"/>
                    </a:cubicBezTo>
                    <a:cubicBezTo>
                      <a:pt x="12089" y="11696"/>
                      <a:pt x="11955" y="11591"/>
                      <a:pt x="11879" y="11436"/>
                    </a:cubicBezTo>
                    <a:cubicBezTo>
                      <a:pt x="11868" y="11320"/>
                      <a:pt x="11880" y="11208"/>
                      <a:pt x="11954" y="11121"/>
                    </a:cubicBezTo>
                    <a:cubicBezTo>
                      <a:pt x="12010" y="11057"/>
                      <a:pt x="12097" y="11045"/>
                      <a:pt x="12178" y="11042"/>
                    </a:cubicBezTo>
                    <a:close/>
                    <a:moveTo>
                      <a:pt x="16965" y="11909"/>
                    </a:moveTo>
                    <a:cubicBezTo>
                      <a:pt x="16846" y="11857"/>
                      <a:pt x="16746" y="11938"/>
                      <a:pt x="16703" y="12106"/>
                    </a:cubicBezTo>
                    <a:cubicBezTo>
                      <a:pt x="16668" y="12275"/>
                      <a:pt x="16700" y="12445"/>
                      <a:pt x="16815" y="12500"/>
                    </a:cubicBezTo>
                    <a:lnTo>
                      <a:pt x="18199" y="13131"/>
                    </a:lnTo>
                    <a:lnTo>
                      <a:pt x="18274" y="13131"/>
                    </a:lnTo>
                    <a:cubicBezTo>
                      <a:pt x="18372" y="13137"/>
                      <a:pt x="18470" y="13070"/>
                      <a:pt x="18498" y="12934"/>
                    </a:cubicBezTo>
                    <a:cubicBezTo>
                      <a:pt x="18527" y="12766"/>
                      <a:pt x="18463" y="12590"/>
                      <a:pt x="18349" y="12540"/>
                    </a:cubicBezTo>
                    <a:lnTo>
                      <a:pt x="16965" y="11909"/>
                    </a:lnTo>
                    <a:close/>
                    <a:moveTo>
                      <a:pt x="7055" y="12776"/>
                    </a:moveTo>
                    <a:cubicBezTo>
                      <a:pt x="6921" y="12806"/>
                      <a:pt x="6816" y="13080"/>
                      <a:pt x="6794" y="13407"/>
                    </a:cubicBezTo>
                    <a:cubicBezTo>
                      <a:pt x="6788" y="13755"/>
                      <a:pt x="6877" y="14023"/>
                      <a:pt x="7018" y="14037"/>
                    </a:cubicBezTo>
                    <a:lnTo>
                      <a:pt x="7729" y="14037"/>
                    </a:lnTo>
                    <a:cubicBezTo>
                      <a:pt x="7866" y="14038"/>
                      <a:pt x="7985" y="13785"/>
                      <a:pt x="7990" y="13446"/>
                    </a:cubicBezTo>
                    <a:cubicBezTo>
                      <a:pt x="8002" y="13113"/>
                      <a:pt x="7901" y="12804"/>
                      <a:pt x="7766" y="12776"/>
                    </a:cubicBezTo>
                    <a:lnTo>
                      <a:pt x="7055" y="12776"/>
                    </a:lnTo>
                    <a:close/>
                    <a:moveTo>
                      <a:pt x="16292" y="14392"/>
                    </a:moveTo>
                    <a:cubicBezTo>
                      <a:pt x="16171" y="14525"/>
                      <a:pt x="16140" y="14764"/>
                      <a:pt x="16254" y="14904"/>
                    </a:cubicBezTo>
                    <a:cubicBezTo>
                      <a:pt x="16270" y="14924"/>
                      <a:pt x="16310" y="14929"/>
                      <a:pt x="16329" y="14944"/>
                    </a:cubicBezTo>
                    <a:lnTo>
                      <a:pt x="16890" y="15496"/>
                    </a:lnTo>
                    <a:cubicBezTo>
                      <a:pt x="16943" y="15551"/>
                      <a:pt x="17006" y="15576"/>
                      <a:pt x="17077" y="15574"/>
                    </a:cubicBezTo>
                    <a:cubicBezTo>
                      <a:pt x="17166" y="15574"/>
                      <a:pt x="17245" y="15535"/>
                      <a:pt x="17302" y="15456"/>
                    </a:cubicBezTo>
                    <a:cubicBezTo>
                      <a:pt x="17416" y="15320"/>
                      <a:pt x="17416" y="15080"/>
                      <a:pt x="17302" y="14944"/>
                    </a:cubicBezTo>
                    <a:lnTo>
                      <a:pt x="16703" y="14432"/>
                    </a:lnTo>
                    <a:cubicBezTo>
                      <a:pt x="16589" y="14291"/>
                      <a:pt x="16413" y="14259"/>
                      <a:pt x="16292" y="14392"/>
                    </a:cubicBezTo>
                    <a:close/>
                    <a:moveTo>
                      <a:pt x="9486" y="15456"/>
                    </a:moveTo>
                    <a:cubicBezTo>
                      <a:pt x="9347" y="15343"/>
                      <a:pt x="9155" y="15362"/>
                      <a:pt x="9037" y="15496"/>
                    </a:cubicBezTo>
                    <a:lnTo>
                      <a:pt x="8514" y="16087"/>
                    </a:lnTo>
                    <a:cubicBezTo>
                      <a:pt x="8383" y="16215"/>
                      <a:pt x="8383" y="16432"/>
                      <a:pt x="8514" y="16560"/>
                    </a:cubicBezTo>
                    <a:cubicBezTo>
                      <a:pt x="8574" y="16612"/>
                      <a:pt x="8620" y="16640"/>
                      <a:pt x="8701" y="16639"/>
                    </a:cubicBezTo>
                    <a:cubicBezTo>
                      <a:pt x="8802" y="16638"/>
                      <a:pt x="8898" y="16595"/>
                      <a:pt x="8963" y="16520"/>
                    </a:cubicBezTo>
                    <a:lnTo>
                      <a:pt x="9486" y="15890"/>
                    </a:lnTo>
                    <a:cubicBezTo>
                      <a:pt x="9617" y="15762"/>
                      <a:pt x="9617" y="15584"/>
                      <a:pt x="9486" y="15456"/>
                    </a:cubicBezTo>
                    <a:close/>
                    <a:moveTo>
                      <a:pt x="14347" y="15890"/>
                    </a:moveTo>
                    <a:cubicBezTo>
                      <a:pt x="14024" y="15884"/>
                      <a:pt x="13725" y="15984"/>
                      <a:pt x="13712" y="16126"/>
                    </a:cubicBezTo>
                    <a:lnTo>
                      <a:pt x="13712" y="16875"/>
                    </a:lnTo>
                    <a:cubicBezTo>
                      <a:pt x="13684" y="17011"/>
                      <a:pt x="13927" y="17139"/>
                      <a:pt x="14235" y="17151"/>
                    </a:cubicBezTo>
                    <a:cubicBezTo>
                      <a:pt x="14261" y="17152"/>
                      <a:pt x="14285" y="17151"/>
                      <a:pt x="14310" y="17151"/>
                    </a:cubicBezTo>
                    <a:cubicBezTo>
                      <a:pt x="14637" y="17151"/>
                      <a:pt x="14895" y="17019"/>
                      <a:pt x="14908" y="16875"/>
                    </a:cubicBezTo>
                    <a:lnTo>
                      <a:pt x="14908" y="16126"/>
                    </a:lnTo>
                    <a:cubicBezTo>
                      <a:pt x="14909" y="15981"/>
                      <a:pt x="14674" y="15896"/>
                      <a:pt x="14347" y="15890"/>
                    </a:cubicBezTo>
                    <a:close/>
                    <a:moveTo>
                      <a:pt x="12029" y="15969"/>
                    </a:moveTo>
                    <a:cubicBezTo>
                      <a:pt x="11746" y="15932"/>
                      <a:pt x="11438" y="16001"/>
                      <a:pt x="11356" y="16126"/>
                    </a:cubicBezTo>
                    <a:cubicBezTo>
                      <a:pt x="11155" y="16789"/>
                      <a:pt x="11119" y="17429"/>
                      <a:pt x="11206" y="18097"/>
                    </a:cubicBezTo>
                    <a:cubicBezTo>
                      <a:pt x="11228" y="18220"/>
                      <a:pt x="11451" y="18334"/>
                      <a:pt x="11730" y="18333"/>
                    </a:cubicBezTo>
                    <a:cubicBezTo>
                      <a:pt x="12013" y="18328"/>
                      <a:pt x="12226" y="18222"/>
                      <a:pt x="12216" y="18097"/>
                    </a:cubicBezTo>
                    <a:cubicBezTo>
                      <a:pt x="12142" y="17457"/>
                      <a:pt x="12170" y="16831"/>
                      <a:pt x="12328" y="16205"/>
                    </a:cubicBezTo>
                    <a:cubicBezTo>
                      <a:pt x="12357" y="16101"/>
                      <a:pt x="12247" y="16010"/>
                      <a:pt x="12029" y="15969"/>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60" name="Freeform 623">
                <a:extLst>
                  <a:ext uri="{FF2B5EF4-FFF2-40B4-BE49-F238E27FC236}">
                    <a16:creationId xmlns:a16="http://schemas.microsoft.com/office/drawing/2014/main" id="{CB68DD45-F6D7-6DCB-9F69-28050FD1C16D}"/>
                  </a:ext>
                </a:extLst>
              </p:cNvPr>
              <p:cNvSpPr/>
              <p:nvPr/>
            </p:nvSpPr>
            <p:spPr>
              <a:xfrm rot="21352145">
                <a:off x="6996273" y="615490"/>
                <a:ext cx="1007320" cy="974271"/>
              </a:xfrm>
              <a:custGeom>
                <a:avLst/>
                <a:gdLst/>
                <a:ahLst/>
                <a:cxnLst>
                  <a:cxn ang="0">
                    <a:pos x="wd2" y="hd2"/>
                  </a:cxn>
                  <a:cxn ang="5400000">
                    <a:pos x="wd2" y="hd2"/>
                  </a:cxn>
                  <a:cxn ang="10800000">
                    <a:pos x="wd2" y="hd2"/>
                  </a:cxn>
                  <a:cxn ang="16200000">
                    <a:pos x="wd2" y="hd2"/>
                  </a:cxn>
                </a:cxnLst>
                <a:rect l="0" t="0" r="r" b="b"/>
                <a:pathLst>
                  <a:path w="21579" h="21592" extrusionOk="0">
                    <a:moveTo>
                      <a:pt x="18640" y="1"/>
                    </a:moveTo>
                    <a:cubicBezTo>
                      <a:pt x="18537" y="-8"/>
                      <a:pt x="18426" y="76"/>
                      <a:pt x="18366" y="163"/>
                    </a:cubicBezTo>
                    <a:cubicBezTo>
                      <a:pt x="18329" y="240"/>
                      <a:pt x="18329" y="330"/>
                      <a:pt x="18366" y="406"/>
                    </a:cubicBezTo>
                    <a:cubicBezTo>
                      <a:pt x="18460" y="562"/>
                      <a:pt x="18608" y="729"/>
                      <a:pt x="18758" y="933"/>
                    </a:cubicBezTo>
                    <a:lnTo>
                      <a:pt x="18993" y="1257"/>
                    </a:lnTo>
                    <a:cubicBezTo>
                      <a:pt x="18129" y="1829"/>
                      <a:pt x="14628" y="4162"/>
                      <a:pt x="12845" y="5510"/>
                    </a:cubicBezTo>
                    <a:cubicBezTo>
                      <a:pt x="12197" y="4919"/>
                      <a:pt x="11092" y="3819"/>
                      <a:pt x="11083" y="3809"/>
                    </a:cubicBezTo>
                    <a:cubicBezTo>
                      <a:pt x="11000" y="3741"/>
                      <a:pt x="10852" y="3741"/>
                      <a:pt x="10769" y="3809"/>
                    </a:cubicBezTo>
                    <a:cubicBezTo>
                      <a:pt x="10722" y="3809"/>
                      <a:pt x="5951" y="6691"/>
                      <a:pt x="3642" y="8184"/>
                    </a:cubicBezTo>
                    <a:cubicBezTo>
                      <a:pt x="3590" y="8221"/>
                      <a:pt x="3579" y="8283"/>
                      <a:pt x="3564" y="8346"/>
                    </a:cubicBezTo>
                    <a:cubicBezTo>
                      <a:pt x="3545" y="8406"/>
                      <a:pt x="3545" y="8489"/>
                      <a:pt x="3564" y="8548"/>
                    </a:cubicBezTo>
                    <a:cubicBezTo>
                      <a:pt x="3771" y="8814"/>
                      <a:pt x="3981" y="9053"/>
                      <a:pt x="4230" y="9278"/>
                    </a:cubicBezTo>
                    <a:cubicBezTo>
                      <a:pt x="4271" y="9315"/>
                      <a:pt x="4331" y="9318"/>
                      <a:pt x="4386" y="9318"/>
                    </a:cubicBezTo>
                    <a:cubicBezTo>
                      <a:pt x="4426" y="9327"/>
                      <a:pt x="4464" y="9327"/>
                      <a:pt x="4504" y="9318"/>
                    </a:cubicBezTo>
                    <a:lnTo>
                      <a:pt x="10730" y="5470"/>
                    </a:lnTo>
                    <a:cubicBezTo>
                      <a:pt x="11096" y="5809"/>
                      <a:pt x="12150" y="6766"/>
                      <a:pt x="12610" y="7212"/>
                    </a:cubicBezTo>
                    <a:cubicBezTo>
                      <a:pt x="12696" y="7278"/>
                      <a:pt x="12837" y="7278"/>
                      <a:pt x="12923" y="7212"/>
                    </a:cubicBezTo>
                    <a:cubicBezTo>
                      <a:pt x="14669" y="5883"/>
                      <a:pt x="18944" y="3135"/>
                      <a:pt x="19854" y="2553"/>
                    </a:cubicBezTo>
                    <a:cubicBezTo>
                      <a:pt x="19967" y="2718"/>
                      <a:pt x="20094" y="2886"/>
                      <a:pt x="20207" y="3080"/>
                    </a:cubicBezTo>
                    <a:lnTo>
                      <a:pt x="20442" y="3485"/>
                    </a:lnTo>
                    <a:cubicBezTo>
                      <a:pt x="20491" y="3557"/>
                      <a:pt x="20592" y="3612"/>
                      <a:pt x="20677" y="3606"/>
                    </a:cubicBezTo>
                    <a:cubicBezTo>
                      <a:pt x="20761" y="3599"/>
                      <a:pt x="20834" y="3522"/>
                      <a:pt x="20872" y="3444"/>
                    </a:cubicBezTo>
                    <a:cubicBezTo>
                      <a:pt x="21211" y="2540"/>
                      <a:pt x="21435" y="1608"/>
                      <a:pt x="21577" y="649"/>
                    </a:cubicBezTo>
                    <a:cubicBezTo>
                      <a:pt x="21595" y="519"/>
                      <a:pt x="21505" y="395"/>
                      <a:pt x="21381" y="366"/>
                    </a:cubicBezTo>
                    <a:cubicBezTo>
                      <a:pt x="20475" y="176"/>
                      <a:pt x="19564" y="43"/>
                      <a:pt x="18640" y="1"/>
                    </a:cubicBezTo>
                    <a:close/>
                    <a:moveTo>
                      <a:pt x="19110" y="528"/>
                    </a:moveTo>
                    <a:cubicBezTo>
                      <a:pt x="19794" y="581"/>
                      <a:pt x="20474" y="677"/>
                      <a:pt x="21146" y="811"/>
                    </a:cubicBezTo>
                    <a:cubicBezTo>
                      <a:pt x="21032" y="1492"/>
                      <a:pt x="20847" y="2140"/>
                      <a:pt x="20637" y="2796"/>
                    </a:cubicBezTo>
                    <a:cubicBezTo>
                      <a:pt x="20498" y="2524"/>
                      <a:pt x="20326" y="2257"/>
                      <a:pt x="20128" y="2027"/>
                    </a:cubicBezTo>
                    <a:cubicBezTo>
                      <a:pt x="20042" y="1960"/>
                      <a:pt x="19941" y="1960"/>
                      <a:pt x="19854" y="2027"/>
                    </a:cubicBezTo>
                    <a:cubicBezTo>
                      <a:pt x="19798" y="2027"/>
                      <a:pt x="14909" y="5224"/>
                      <a:pt x="12845" y="6766"/>
                    </a:cubicBezTo>
                    <a:cubicBezTo>
                      <a:pt x="12178" y="6165"/>
                      <a:pt x="10965" y="4984"/>
                      <a:pt x="10965" y="4984"/>
                    </a:cubicBezTo>
                    <a:cubicBezTo>
                      <a:pt x="10880" y="4925"/>
                      <a:pt x="10776" y="4925"/>
                      <a:pt x="10691" y="4984"/>
                    </a:cubicBezTo>
                    <a:lnTo>
                      <a:pt x="4465" y="8873"/>
                    </a:lnTo>
                    <a:cubicBezTo>
                      <a:pt x="4380" y="8776"/>
                      <a:pt x="4275" y="8624"/>
                      <a:pt x="4190" y="8508"/>
                    </a:cubicBezTo>
                    <a:cubicBezTo>
                      <a:pt x="6274" y="7034"/>
                      <a:pt x="10109" y="4740"/>
                      <a:pt x="10926" y="4255"/>
                    </a:cubicBezTo>
                    <a:cubicBezTo>
                      <a:pt x="11273" y="4594"/>
                      <a:pt x="12220" y="5550"/>
                      <a:pt x="12727" y="5996"/>
                    </a:cubicBezTo>
                    <a:cubicBezTo>
                      <a:pt x="12814" y="6063"/>
                      <a:pt x="12954" y="6063"/>
                      <a:pt x="13040" y="5996"/>
                    </a:cubicBezTo>
                    <a:cubicBezTo>
                      <a:pt x="14993" y="4513"/>
                      <a:pt x="19455" y="1570"/>
                      <a:pt x="19502" y="1541"/>
                    </a:cubicBezTo>
                    <a:cubicBezTo>
                      <a:pt x="19604" y="1471"/>
                      <a:pt x="19640" y="1327"/>
                      <a:pt x="19580" y="1217"/>
                    </a:cubicBezTo>
                    <a:cubicBezTo>
                      <a:pt x="19461" y="1014"/>
                      <a:pt x="19332" y="794"/>
                      <a:pt x="19189" y="609"/>
                    </a:cubicBezTo>
                    <a:lnTo>
                      <a:pt x="19110" y="528"/>
                    </a:lnTo>
                    <a:close/>
                    <a:moveTo>
                      <a:pt x="1371" y="1338"/>
                    </a:moveTo>
                    <a:cubicBezTo>
                      <a:pt x="1241" y="1338"/>
                      <a:pt x="1136" y="1447"/>
                      <a:pt x="1136" y="1581"/>
                    </a:cubicBezTo>
                    <a:cubicBezTo>
                      <a:pt x="1136" y="4907"/>
                      <a:pt x="1319" y="8267"/>
                      <a:pt x="1488" y="11506"/>
                    </a:cubicBezTo>
                    <a:cubicBezTo>
                      <a:pt x="1601" y="13843"/>
                      <a:pt x="1706" y="16240"/>
                      <a:pt x="1763" y="18635"/>
                    </a:cubicBezTo>
                    <a:lnTo>
                      <a:pt x="235" y="18635"/>
                    </a:lnTo>
                    <a:cubicBezTo>
                      <a:pt x="111" y="18630"/>
                      <a:pt x="6" y="18709"/>
                      <a:pt x="0" y="18837"/>
                    </a:cubicBezTo>
                    <a:cubicBezTo>
                      <a:pt x="-5" y="18981"/>
                      <a:pt x="106" y="19116"/>
                      <a:pt x="235" y="19121"/>
                    </a:cubicBezTo>
                    <a:lnTo>
                      <a:pt x="1763" y="19121"/>
                    </a:lnTo>
                    <a:cubicBezTo>
                      <a:pt x="1763" y="19877"/>
                      <a:pt x="1763" y="20593"/>
                      <a:pt x="1763" y="21349"/>
                    </a:cubicBezTo>
                    <a:cubicBezTo>
                      <a:pt x="1763" y="21483"/>
                      <a:pt x="1868" y="21592"/>
                      <a:pt x="1998" y="21592"/>
                    </a:cubicBezTo>
                    <a:cubicBezTo>
                      <a:pt x="2127" y="21592"/>
                      <a:pt x="2233" y="21483"/>
                      <a:pt x="2233" y="21349"/>
                    </a:cubicBezTo>
                    <a:cubicBezTo>
                      <a:pt x="2233" y="20602"/>
                      <a:pt x="2233" y="19868"/>
                      <a:pt x="2233" y="19121"/>
                    </a:cubicBezTo>
                    <a:cubicBezTo>
                      <a:pt x="4513" y="19169"/>
                      <a:pt x="6867" y="19162"/>
                      <a:pt x="9242" y="19162"/>
                    </a:cubicBezTo>
                    <a:lnTo>
                      <a:pt x="21225" y="19162"/>
                    </a:lnTo>
                    <a:cubicBezTo>
                      <a:pt x="21354" y="19162"/>
                      <a:pt x="21460" y="19052"/>
                      <a:pt x="21460" y="18918"/>
                    </a:cubicBezTo>
                    <a:cubicBezTo>
                      <a:pt x="21460" y="18785"/>
                      <a:pt x="21354" y="18675"/>
                      <a:pt x="21225" y="18675"/>
                    </a:cubicBezTo>
                    <a:lnTo>
                      <a:pt x="21146" y="18635"/>
                    </a:lnTo>
                    <a:lnTo>
                      <a:pt x="18484" y="18635"/>
                    </a:lnTo>
                    <a:cubicBezTo>
                      <a:pt x="18437" y="17510"/>
                      <a:pt x="18344" y="14981"/>
                      <a:pt x="18288" y="12518"/>
                    </a:cubicBezTo>
                    <a:cubicBezTo>
                      <a:pt x="18232" y="10055"/>
                      <a:pt x="18178" y="7655"/>
                      <a:pt x="18131" y="6685"/>
                    </a:cubicBezTo>
                    <a:cubicBezTo>
                      <a:pt x="18122" y="6561"/>
                      <a:pt x="18017" y="6492"/>
                      <a:pt x="17896" y="6483"/>
                    </a:cubicBezTo>
                    <a:cubicBezTo>
                      <a:pt x="17408" y="6483"/>
                      <a:pt x="16896" y="6483"/>
                      <a:pt x="16408" y="6483"/>
                    </a:cubicBezTo>
                    <a:cubicBezTo>
                      <a:pt x="16290" y="6492"/>
                      <a:pt x="16178" y="6562"/>
                      <a:pt x="16173" y="6685"/>
                    </a:cubicBezTo>
                    <a:cubicBezTo>
                      <a:pt x="16117" y="7655"/>
                      <a:pt x="16258" y="16345"/>
                      <a:pt x="16408" y="18594"/>
                    </a:cubicBezTo>
                    <a:lnTo>
                      <a:pt x="14998" y="18594"/>
                    </a:lnTo>
                    <a:cubicBezTo>
                      <a:pt x="14895" y="16655"/>
                      <a:pt x="14731" y="13126"/>
                      <a:pt x="14646" y="11303"/>
                    </a:cubicBezTo>
                    <a:cubicBezTo>
                      <a:pt x="14158" y="11303"/>
                      <a:pt x="13636" y="11303"/>
                      <a:pt x="13158" y="11303"/>
                    </a:cubicBezTo>
                    <a:cubicBezTo>
                      <a:pt x="13102" y="12273"/>
                      <a:pt x="13234" y="16597"/>
                      <a:pt x="13393" y="18594"/>
                    </a:cubicBezTo>
                    <a:lnTo>
                      <a:pt x="11161" y="18594"/>
                    </a:lnTo>
                    <a:cubicBezTo>
                      <a:pt x="11161" y="17567"/>
                      <a:pt x="11031" y="15697"/>
                      <a:pt x="10965" y="13855"/>
                    </a:cubicBezTo>
                    <a:cubicBezTo>
                      <a:pt x="10899" y="12012"/>
                      <a:pt x="10855" y="10087"/>
                      <a:pt x="10808" y="9156"/>
                    </a:cubicBezTo>
                    <a:cubicBezTo>
                      <a:pt x="10804" y="9033"/>
                      <a:pt x="10692" y="8923"/>
                      <a:pt x="10573" y="8913"/>
                    </a:cubicBezTo>
                    <a:cubicBezTo>
                      <a:pt x="10085" y="8913"/>
                      <a:pt x="9573" y="8913"/>
                      <a:pt x="9085" y="8913"/>
                    </a:cubicBezTo>
                    <a:cubicBezTo>
                      <a:pt x="8965" y="8922"/>
                      <a:pt x="8898" y="9032"/>
                      <a:pt x="8890" y="9156"/>
                    </a:cubicBezTo>
                    <a:cubicBezTo>
                      <a:pt x="8833" y="10126"/>
                      <a:pt x="8926" y="16490"/>
                      <a:pt x="9085" y="18594"/>
                    </a:cubicBezTo>
                    <a:lnTo>
                      <a:pt x="7676" y="18594"/>
                    </a:lnTo>
                    <a:cubicBezTo>
                      <a:pt x="7572" y="16733"/>
                      <a:pt x="7417" y="14787"/>
                      <a:pt x="7323" y="12964"/>
                    </a:cubicBezTo>
                    <a:cubicBezTo>
                      <a:pt x="6845" y="12964"/>
                      <a:pt x="6361" y="12964"/>
                      <a:pt x="5835" y="12964"/>
                    </a:cubicBezTo>
                    <a:cubicBezTo>
                      <a:pt x="5816" y="14844"/>
                      <a:pt x="5907" y="16721"/>
                      <a:pt x="6070" y="18594"/>
                    </a:cubicBezTo>
                    <a:cubicBezTo>
                      <a:pt x="4756" y="18594"/>
                      <a:pt x="3470" y="18572"/>
                      <a:pt x="2193" y="18513"/>
                    </a:cubicBezTo>
                    <a:cubicBezTo>
                      <a:pt x="2193" y="17970"/>
                      <a:pt x="2193" y="17436"/>
                      <a:pt x="2193" y="16893"/>
                    </a:cubicBezTo>
                    <a:lnTo>
                      <a:pt x="3016" y="16893"/>
                    </a:lnTo>
                    <a:cubicBezTo>
                      <a:pt x="3145" y="16893"/>
                      <a:pt x="3251" y="16784"/>
                      <a:pt x="3251" y="16650"/>
                    </a:cubicBezTo>
                    <a:cubicBezTo>
                      <a:pt x="3251" y="16516"/>
                      <a:pt x="3145" y="16407"/>
                      <a:pt x="3016" y="16407"/>
                    </a:cubicBezTo>
                    <a:lnTo>
                      <a:pt x="2154" y="16407"/>
                    </a:lnTo>
                    <a:cubicBezTo>
                      <a:pt x="2154" y="15748"/>
                      <a:pt x="2190" y="15133"/>
                      <a:pt x="2115" y="14503"/>
                    </a:cubicBezTo>
                    <a:lnTo>
                      <a:pt x="3016" y="14503"/>
                    </a:lnTo>
                    <a:cubicBezTo>
                      <a:pt x="3145" y="14503"/>
                      <a:pt x="3251" y="14394"/>
                      <a:pt x="3251" y="14260"/>
                    </a:cubicBezTo>
                    <a:cubicBezTo>
                      <a:pt x="3251" y="14126"/>
                      <a:pt x="3145" y="14017"/>
                      <a:pt x="3016" y="14017"/>
                    </a:cubicBezTo>
                    <a:lnTo>
                      <a:pt x="2115" y="14017"/>
                    </a:lnTo>
                    <a:cubicBezTo>
                      <a:pt x="2115" y="13358"/>
                      <a:pt x="2035" y="12703"/>
                      <a:pt x="1998" y="12073"/>
                    </a:cubicBezTo>
                    <a:lnTo>
                      <a:pt x="2859" y="12073"/>
                    </a:lnTo>
                    <a:cubicBezTo>
                      <a:pt x="2989" y="12073"/>
                      <a:pt x="3094" y="11964"/>
                      <a:pt x="3094" y="11830"/>
                    </a:cubicBezTo>
                    <a:cubicBezTo>
                      <a:pt x="3094" y="11696"/>
                      <a:pt x="2989" y="11587"/>
                      <a:pt x="2859" y="11587"/>
                    </a:cubicBezTo>
                    <a:lnTo>
                      <a:pt x="1919" y="11587"/>
                    </a:lnTo>
                    <a:lnTo>
                      <a:pt x="1919" y="11425"/>
                    </a:lnTo>
                    <a:cubicBezTo>
                      <a:pt x="1919" y="10833"/>
                      <a:pt x="1869" y="10203"/>
                      <a:pt x="1841" y="9602"/>
                    </a:cubicBezTo>
                    <a:lnTo>
                      <a:pt x="2820" y="9602"/>
                    </a:lnTo>
                    <a:cubicBezTo>
                      <a:pt x="2949" y="9602"/>
                      <a:pt x="3055" y="9493"/>
                      <a:pt x="3055" y="9359"/>
                    </a:cubicBezTo>
                    <a:cubicBezTo>
                      <a:pt x="3055" y="9225"/>
                      <a:pt x="2950" y="9116"/>
                      <a:pt x="2820" y="9116"/>
                    </a:cubicBezTo>
                    <a:lnTo>
                      <a:pt x="1802" y="9116"/>
                    </a:lnTo>
                    <a:cubicBezTo>
                      <a:pt x="1802" y="8466"/>
                      <a:pt x="1752" y="7852"/>
                      <a:pt x="1723" y="7212"/>
                    </a:cubicBezTo>
                    <a:lnTo>
                      <a:pt x="2467" y="7212"/>
                    </a:lnTo>
                    <a:cubicBezTo>
                      <a:pt x="2597" y="7212"/>
                      <a:pt x="2702" y="7103"/>
                      <a:pt x="2702" y="6969"/>
                    </a:cubicBezTo>
                    <a:cubicBezTo>
                      <a:pt x="2702" y="6835"/>
                      <a:pt x="2597" y="6726"/>
                      <a:pt x="2467" y="6726"/>
                    </a:cubicBezTo>
                    <a:lnTo>
                      <a:pt x="1684" y="6726"/>
                    </a:lnTo>
                    <a:cubicBezTo>
                      <a:pt x="1684" y="6066"/>
                      <a:pt x="1655" y="5411"/>
                      <a:pt x="1645" y="4781"/>
                    </a:cubicBezTo>
                    <a:lnTo>
                      <a:pt x="2467" y="4781"/>
                    </a:lnTo>
                    <a:cubicBezTo>
                      <a:pt x="2597" y="4781"/>
                      <a:pt x="2702" y="4672"/>
                      <a:pt x="2702" y="4538"/>
                    </a:cubicBezTo>
                    <a:cubicBezTo>
                      <a:pt x="2698" y="4406"/>
                      <a:pt x="2595" y="4300"/>
                      <a:pt x="2467" y="4295"/>
                    </a:cubicBezTo>
                    <a:lnTo>
                      <a:pt x="1606" y="4295"/>
                    </a:lnTo>
                    <a:cubicBezTo>
                      <a:pt x="1606" y="3393"/>
                      <a:pt x="1606" y="2483"/>
                      <a:pt x="1606" y="1581"/>
                    </a:cubicBezTo>
                    <a:cubicBezTo>
                      <a:pt x="1606" y="1447"/>
                      <a:pt x="1500" y="1338"/>
                      <a:pt x="1371" y="1338"/>
                    </a:cubicBezTo>
                    <a:close/>
                    <a:moveTo>
                      <a:pt x="16526" y="6928"/>
                    </a:moveTo>
                    <a:lnTo>
                      <a:pt x="17544" y="6928"/>
                    </a:lnTo>
                    <a:cubicBezTo>
                      <a:pt x="17544" y="7151"/>
                      <a:pt x="17544" y="7428"/>
                      <a:pt x="17544" y="7738"/>
                    </a:cubicBezTo>
                    <a:lnTo>
                      <a:pt x="17466" y="7738"/>
                    </a:lnTo>
                    <a:cubicBezTo>
                      <a:pt x="17183" y="7974"/>
                      <a:pt x="16865" y="8169"/>
                      <a:pt x="16526" y="8305"/>
                    </a:cubicBezTo>
                    <a:cubicBezTo>
                      <a:pt x="16629" y="7762"/>
                      <a:pt x="16634" y="7300"/>
                      <a:pt x="16643" y="7009"/>
                    </a:cubicBezTo>
                    <a:lnTo>
                      <a:pt x="16526" y="6928"/>
                    </a:lnTo>
                    <a:close/>
                    <a:moveTo>
                      <a:pt x="17583" y="8346"/>
                    </a:moveTo>
                    <a:cubicBezTo>
                      <a:pt x="17583" y="8627"/>
                      <a:pt x="17583" y="8917"/>
                      <a:pt x="17583" y="9237"/>
                    </a:cubicBezTo>
                    <a:cubicBezTo>
                      <a:pt x="17583" y="9237"/>
                      <a:pt x="17600" y="9237"/>
                      <a:pt x="17544" y="9237"/>
                    </a:cubicBezTo>
                    <a:cubicBezTo>
                      <a:pt x="17238" y="9488"/>
                      <a:pt x="16857" y="9676"/>
                      <a:pt x="16487" y="9804"/>
                    </a:cubicBezTo>
                    <a:cubicBezTo>
                      <a:pt x="16637" y="9523"/>
                      <a:pt x="16643" y="9173"/>
                      <a:pt x="16643" y="8873"/>
                    </a:cubicBezTo>
                    <a:lnTo>
                      <a:pt x="16526" y="8873"/>
                    </a:lnTo>
                    <a:cubicBezTo>
                      <a:pt x="16900" y="8748"/>
                      <a:pt x="17254" y="8569"/>
                      <a:pt x="17583" y="8346"/>
                    </a:cubicBezTo>
                    <a:close/>
                    <a:moveTo>
                      <a:pt x="9320" y="9480"/>
                    </a:moveTo>
                    <a:cubicBezTo>
                      <a:pt x="9658" y="9480"/>
                      <a:pt x="10001" y="9480"/>
                      <a:pt x="10339" y="9480"/>
                    </a:cubicBezTo>
                    <a:cubicBezTo>
                      <a:pt x="10339" y="9645"/>
                      <a:pt x="10339" y="9813"/>
                      <a:pt x="10339" y="10007"/>
                    </a:cubicBezTo>
                    <a:cubicBezTo>
                      <a:pt x="10339" y="10007"/>
                      <a:pt x="10356" y="10007"/>
                      <a:pt x="10299" y="10007"/>
                    </a:cubicBezTo>
                    <a:cubicBezTo>
                      <a:pt x="10002" y="10247"/>
                      <a:pt x="9676" y="10442"/>
                      <a:pt x="9320" y="10574"/>
                    </a:cubicBezTo>
                    <a:cubicBezTo>
                      <a:pt x="9330" y="10128"/>
                      <a:pt x="9320" y="9742"/>
                      <a:pt x="9320" y="9480"/>
                    </a:cubicBezTo>
                    <a:close/>
                    <a:moveTo>
                      <a:pt x="17622" y="9845"/>
                    </a:moveTo>
                    <a:cubicBezTo>
                      <a:pt x="17622" y="10136"/>
                      <a:pt x="17622" y="10426"/>
                      <a:pt x="17622" y="10736"/>
                    </a:cubicBezTo>
                    <a:cubicBezTo>
                      <a:pt x="17306" y="10995"/>
                      <a:pt x="16950" y="11177"/>
                      <a:pt x="16565" y="11303"/>
                    </a:cubicBezTo>
                    <a:cubicBezTo>
                      <a:pt x="16677" y="11002"/>
                      <a:pt x="16653" y="10682"/>
                      <a:pt x="16643" y="10371"/>
                    </a:cubicBezTo>
                    <a:lnTo>
                      <a:pt x="16526" y="10371"/>
                    </a:lnTo>
                    <a:cubicBezTo>
                      <a:pt x="16914" y="10246"/>
                      <a:pt x="17281" y="10073"/>
                      <a:pt x="17622" y="9845"/>
                    </a:cubicBezTo>
                    <a:close/>
                    <a:moveTo>
                      <a:pt x="10378" y="10574"/>
                    </a:moveTo>
                    <a:cubicBezTo>
                      <a:pt x="10378" y="10826"/>
                      <a:pt x="10378" y="11103"/>
                      <a:pt x="10378" y="11384"/>
                    </a:cubicBezTo>
                    <a:cubicBezTo>
                      <a:pt x="10378" y="11384"/>
                      <a:pt x="10404" y="11384"/>
                      <a:pt x="10339" y="11384"/>
                    </a:cubicBezTo>
                    <a:cubicBezTo>
                      <a:pt x="10033" y="11635"/>
                      <a:pt x="9691" y="11824"/>
                      <a:pt x="9320" y="11951"/>
                    </a:cubicBezTo>
                    <a:cubicBezTo>
                      <a:pt x="9358" y="11670"/>
                      <a:pt x="9320" y="11382"/>
                      <a:pt x="9320" y="11100"/>
                    </a:cubicBezTo>
                    <a:cubicBezTo>
                      <a:pt x="9696" y="10984"/>
                      <a:pt x="10050" y="10798"/>
                      <a:pt x="10378" y="10574"/>
                    </a:cubicBezTo>
                    <a:close/>
                    <a:moveTo>
                      <a:pt x="17622" y="11303"/>
                    </a:moveTo>
                    <a:lnTo>
                      <a:pt x="17622" y="12194"/>
                    </a:lnTo>
                    <a:cubicBezTo>
                      <a:pt x="17292" y="12458"/>
                      <a:pt x="16922" y="12667"/>
                      <a:pt x="16526" y="12802"/>
                    </a:cubicBezTo>
                    <a:cubicBezTo>
                      <a:pt x="16685" y="12453"/>
                      <a:pt x="16692" y="12150"/>
                      <a:pt x="16682" y="11830"/>
                    </a:cubicBezTo>
                    <a:lnTo>
                      <a:pt x="16526" y="11830"/>
                    </a:lnTo>
                    <a:cubicBezTo>
                      <a:pt x="16921" y="11709"/>
                      <a:pt x="17277" y="11536"/>
                      <a:pt x="17622" y="11303"/>
                    </a:cubicBezTo>
                    <a:close/>
                    <a:moveTo>
                      <a:pt x="10417" y="11951"/>
                    </a:moveTo>
                    <a:cubicBezTo>
                      <a:pt x="10417" y="12210"/>
                      <a:pt x="10417" y="12477"/>
                      <a:pt x="10417" y="12761"/>
                    </a:cubicBezTo>
                    <a:lnTo>
                      <a:pt x="10378" y="12761"/>
                    </a:lnTo>
                    <a:cubicBezTo>
                      <a:pt x="10065" y="13020"/>
                      <a:pt x="9703" y="13203"/>
                      <a:pt x="9320" y="13328"/>
                    </a:cubicBezTo>
                    <a:cubicBezTo>
                      <a:pt x="9358" y="13047"/>
                      <a:pt x="9369" y="12757"/>
                      <a:pt x="9360" y="12437"/>
                    </a:cubicBezTo>
                    <a:cubicBezTo>
                      <a:pt x="9731" y="12317"/>
                      <a:pt x="10093" y="12174"/>
                      <a:pt x="10417" y="11951"/>
                    </a:cubicBezTo>
                    <a:close/>
                    <a:moveTo>
                      <a:pt x="17661" y="12761"/>
                    </a:moveTo>
                    <a:lnTo>
                      <a:pt x="17661" y="13652"/>
                    </a:lnTo>
                    <a:cubicBezTo>
                      <a:pt x="17328" y="13925"/>
                      <a:pt x="16931" y="14169"/>
                      <a:pt x="16526" y="14301"/>
                    </a:cubicBezTo>
                    <a:cubicBezTo>
                      <a:pt x="16713" y="13981"/>
                      <a:pt x="16731" y="13658"/>
                      <a:pt x="16721" y="13328"/>
                    </a:cubicBezTo>
                    <a:lnTo>
                      <a:pt x="16526" y="13288"/>
                    </a:lnTo>
                    <a:cubicBezTo>
                      <a:pt x="16926" y="13178"/>
                      <a:pt x="17316" y="12998"/>
                      <a:pt x="17661" y="12761"/>
                    </a:cubicBezTo>
                    <a:close/>
                    <a:moveTo>
                      <a:pt x="10456" y="13328"/>
                    </a:moveTo>
                    <a:cubicBezTo>
                      <a:pt x="10456" y="13522"/>
                      <a:pt x="10456" y="13702"/>
                      <a:pt x="10456" y="13895"/>
                    </a:cubicBezTo>
                    <a:cubicBezTo>
                      <a:pt x="10461" y="13970"/>
                      <a:pt x="10460" y="14064"/>
                      <a:pt x="10456" y="14139"/>
                    </a:cubicBezTo>
                    <a:cubicBezTo>
                      <a:pt x="10456" y="14139"/>
                      <a:pt x="10464" y="14139"/>
                      <a:pt x="10417" y="14139"/>
                    </a:cubicBezTo>
                    <a:cubicBezTo>
                      <a:pt x="10098" y="14401"/>
                      <a:pt x="9709" y="14617"/>
                      <a:pt x="9320" y="14746"/>
                    </a:cubicBezTo>
                    <a:lnTo>
                      <a:pt x="9320" y="13855"/>
                    </a:lnTo>
                    <a:cubicBezTo>
                      <a:pt x="9715" y="13729"/>
                      <a:pt x="10110" y="13562"/>
                      <a:pt x="10456" y="13328"/>
                    </a:cubicBezTo>
                    <a:close/>
                    <a:moveTo>
                      <a:pt x="17661" y="14260"/>
                    </a:moveTo>
                    <a:cubicBezTo>
                      <a:pt x="17661" y="14561"/>
                      <a:pt x="17661" y="14870"/>
                      <a:pt x="17661" y="15151"/>
                    </a:cubicBezTo>
                    <a:cubicBezTo>
                      <a:pt x="17323" y="15424"/>
                      <a:pt x="16938" y="15594"/>
                      <a:pt x="16526" y="15718"/>
                    </a:cubicBezTo>
                    <a:cubicBezTo>
                      <a:pt x="16760" y="15427"/>
                      <a:pt x="16731" y="15126"/>
                      <a:pt x="16721" y="14787"/>
                    </a:cubicBezTo>
                    <a:lnTo>
                      <a:pt x="16526" y="14787"/>
                    </a:lnTo>
                    <a:cubicBezTo>
                      <a:pt x="16930" y="14679"/>
                      <a:pt x="17314" y="14499"/>
                      <a:pt x="17661" y="14260"/>
                    </a:cubicBezTo>
                    <a:close/>
                    <a:moveTo>
                      <a:pt x="10456" y="14706"/>
                    </a:moveTo>
                    <a:lnTo>
                      <a:pt x="10456" y="15516"/>
                    </a:lnTo>
                    <a:cubicBezTo>
                      <a:pt x="10131" y="15780"/>
                      <a:pt x="9754" y="15996"/>
                      <a:pt x="9360" y="16123"/>
                    </a:cubicBezTo>
                    <a:cubicBezTo>
                      <a:pt x="9425" y="15862"/>
                      <a:pt x="9408" y="15543"/>
                      <a:pt x="9399" y="15232"/>
                    </a:cubicBezTo>
                    <a:lnTo>
                      <a:pt x="9320" y="15232"/>
                    </a:lnTo>
                    <a:cubicBezTo>
                      <a:pt x="9720" y="15116"/>
                      <a:pt x="10110" y="14943"/>
                      <a:pt x="10456" y="14706"/>
                    </a:cubicBezTo>
                    <a:close/>
                    <a:moveTo>
                      <a:pt x="17661" y="15718"/>
                    </a:moveTo>
                    <a:cubicBezTo>
                      <a:pt x="17661" y="16009"/>
                      <a:pt x="17661" y="16298"/>
                      <a:pt x="17661" y="16569"/>
                    </a:cubicBezTo>
                    <a:cubicBezTo>
                      <a:pt x="17661" y="16569"/>
                      <a:pt x="17602" y="16569"/>
                      <a:pt x="17583" y="16569"/>
                    </a:cubicBezTo>
                    <a:cubicBezTo>
                      <a:pt x="17267" y="16823"/>
                      <a:pt x="16905" y="17005"/>
                      <a:pt x="16526" y="17136"/>
                    </a:cubicBezTo>
                    <a:cubicBezTo>
                      <a:pt x="16789" y="16884"/>
                      <a:pt x="16779" y="16584"/>
                      <a:pt x="16761" y="16245"/>
                    </a:cubicBezTo>
                    <a:lnTo>
                      <a:pt x="16526" y="16245"/>
                    </a:lnTo>
                    <a:cubicBezTo>
                      <a:pt x="16933" y="16142"/>
                      <a:pt x="17311" y="15956"/>
                      <a:pt x="17661" y="15718"/>
                    </a:cubicBezTo>
                    <a:close/>
                    <a:moveTo>
                      <a:pt x="10456" y="16083"/>
                    </a:moveTo>
                    <a:cubicBezTo>
                      <a:pt x="10456" y="16364"/>
                      <a:pt x="10456" y="16641"/>
                      <a:pt x="10456" y="16893"/>
                    </a:cubicBezTo>
                    <a:cubicBezTo>
                      <a:pt x="10456" y="16893"/>
                      <a:pt x="10464" y="16893"/>
                      <a:pt x="10417" y="16893"/>
                    </a:cubicBezTo>
                    <a:cubicBezTo>
                      <a:pt x="10094" y="17155"/>
                      <a:pt x="9751" y="17372"/>
                      <a:pt x="9360" y="17501"/>
                    </a:cubicBezTo>
                    <a:cubicBezTo>
                      <a:pt x="9500" y="17248"/>
                      <a:pt x="9486" y="16960"/>
                      <a:pt x="9477" y="16650"/>
                    </a:cubicBezTo>
                    <a:lnTo>
                      <a:pt x="9320" y="16650"/>
                    </a:lnTo>
                    <a:cubicBezTo>
                      <a:pt x="9723" y="16529"/>
                      <a:pt x="10106" y="16321"/>
                      <a:pt x="10456" y="16083"/>
                    </a:cubicBezTo>
                    <a:close/>
                    <a:moveTo>
                      <a:pt x="17740" y="17136"/>
                    </a:moveTo>
                    <a:cubicBezTo>
                      <a:pt x="17740" y="17728"/>
                      <a:pt x="17761" y="18226"/>
                      <a:pt x="17818" y="18594"/>
                    </a:cubicBezTo>
                    <a:lnTo>
                      <a:pt x="16643" y="18594"/>
                    </a:lnTo>
                    <a:cubicBezTo>
                      <a:pt x="16643" y="18352"/>
                      <a:pt x="16643" y="18062"/>
                      <a:pt x="16643" y="17703"/>
                    </a:cubicBezTo>
                    <a:cubicBezTo>
                      <a:pt x="17042" y="17575"/>
                      <a:pt x="17392" y="17375"/>
                      <a:pt x="17740" y="17136"/>
                    </a:cubicBezTo>
                    <a:close/>
                    <a:moveTo>
                      <a:pt x="10534" y="17460"/>
                    </a:moveTo>
                    <a:cubicBezTo>
                      <a:pt x="10534" y="17887"/>
                      <a:pt x="10534" y="18274"/>
                      <a:pt x="10534" y="18594"/>
                    </a:cubicBezTo>
                    <a:lnTo>
                      <a:pt x="9438" y="18594"/>
                    </a:lnTo>
                    <a:cubicBezTo>
                      <a:pt x="9438" y="18420"/>
                      <a:pt x="9438" y="18210"/>
                      <a:pt x="9438" y="17987"/>
                    </a:cubicBezTo>
                    <a:cubicBezTo>
                      <a:pt x="9838" y="17873"/>
                      <a:pt x="10189" y="17699"/>
                      <a:pt x="10534" y="17460"/>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61" name="Freeform 662">
                <a:extLst>
                  <a:ext uri="{FF2B5EF4-FFF2-40B4-BE49-F238E27FC236}">
                    <a16:creationId xmlns:a16="http://schemas.microsoft.com/office/drawing/2014/main" id="{2BBEFCCA-917D-D7AD-248C-6350F9474D01}"/>
                  </a:ext>
                </a:extLst>
              </p:cNvPr>
              <p:cNvSpPr/>
              <p:nvPr/>
            </p:nvSpPr>
            <p:spPr>
              <a:xfrm rot="21352145">
                <a:off x="7673616" y="2832480"/>
                <a:ext cx="620259" cy="517711"/>
              </a:xfrm>
              <a:custGeom>
                <a:avLst/>
                <a:gdLst/>
                <a:ahLst/>
                <a:cxnLst>
                  <a:cxn ang="0">
                    <a:pos x="wd2" y="hd2"/>
                  </a:cxn>
                  <a:cxn ang="5400000">
                    <a:pos x="wd2" y="hd2"/>
                  </a:cxn>
                  <a:cxn ang="10800000">
                    <a:pos x="wd2" y="hd2"/>
                  </a:cxn>
                  <a:cxn ang="16200000">
                    <a:pos x="wd2" y="hd2"/>
                  </a:cxn>
                </a:cxnLst>
                <a:rect l="0" t="0" r="r" b="b"/>
                <a:pathLst>
                  <a:path w="21229" h="21553" extrusionOk="0">
                    <a:moveTo>
                      <a:pt x="11209" y="4"/>
                    </a:moveTo>
                    <a:cubicBezTo>
                      <a:pt x="8896" y="-42"/>
                      <a:pt x="6760" y="330"/>
                      <a:pt x="5516" y="612"/>
                    </a:cubicBezTo>
                    <a:cubicBezTo>
                      <a:pt x="448" y="1742"/>
                      <a:pt x="-272" y="8020"/>
                      <a:pt x="73" y="11190"/>
                    </a:cubicBezTo>
                    <a:cubicBezTo>
                      <a:pt x="562" y="14488"/>
                      <a:pt x="2682" y="17103"/>
                      <a:pt x="5391" y="17735"/>
                    </a:cubicBezTo>
                    <a:cubicBezTo>
                      <a:pt x="5511" y="18682"/>
                      <a:pt x="5883" y="20938"/>
                      <a:pt x="6767" y="21540"/>
                    </a:cubicBezTo>
                    <a:cubicBezTo>
                      <a:pt x="6826" y="21558"/>
                      <a:pt x="6896" y="21558"/>
                      <a:pt x="6955" y="21540"/>
                    </a:cubicBezTo>
                    <a:lnTo>
                      <a:pt x="7080" y="21540"/>
                    </a:lnTo>
                    <a:cubicBezTo>
                      <a:pt x="7177" y="21498"/>
                      <a:pt x="7220" y="21422"/>
                      <a:pt x="7268" y="21311"/>
                    </a:cubicBezTo>
                    <a:cubicBezTo>
                      <a:pt x="7342" y="21111"/>
                      <a:pt x="7428" y="20842"/>
                      <a:pt x="7518" y="20550"/>
                    </a:cubicBezTo>
                    <a:cubicBezTo>
                      <a:pt x="7715" y="19823"/>
                      <a:pt x="8015" y="19183"/>
                      <a:pt x="8394" y="18572"/>
                    </a:cubicBezTo>
                    <a:lnTo>
                      <a:pt x="9457" y="18572"/>
                    </a:lnTo>
                    <a:cubicBezTo>
                      <a:pt x="11647" y="18481"/>
                      <a:pt x="16203" y="18313"/>
                      <a:pt x="18842" y="15908"/>
                    </a:cubicBezTo>
                    <a:cubicBezTo>
                      <a:pt x="20460" y="14418"/>
                      <a:pt x="21328" y="12055"/>
                      <a:pt x="21220" y="9592"/>
                    </a:cubicBezTo>
                    <a:cubicBezTo>
                      <a:pt x="21131" y="6546"/>
                      <a:pt x="19904" y="3717"/>
                      <a:pt x="17841" y="1982"/>
                    </a:cubicBezTo>
                    <a:cubicBezTo>
                      <a:pt x="16012" y="534"/>
                      <a:pt x="13522" y="49"/>
                      <a:pt x="11209" y="4"/>
                    </a:cubicBezTo>
                    <a:close/>
                    <a:moveTo>
                      <a:pt x="10834" y="765"/>
                    </a:moveTo>
                    <a:cubicBezTo>
                      <a:pt x="13115" y="618"/>
                      <a:pt x="15401" y="1253"/>
                      <a:pt x="17403" y="2591"/>
                    </a:cubicBezTo>
                    <a:cubicBezTo>
                      <a:pt x="19265" y="4146"/>
                      <a:pt x="20387" y="6697"/>
                      <a:pt x="20469" y="9440"/>
                    </a:cubicBezTo>
                    <a:cubicBezTo>
                      <a:pt x="20624" y="11654"/>
                      <a:pt x="19858" y="13798"/>
                      <a:pt x="18404" y="15147"/>
                    </a:cubicBezTo>
                    <a:cubicBezTo>
                      <a:pt x="15960" y="17370"/>
                      <a:pt x="11554" y="17491"/>
                      <a:pt x="9395" y="17582"/>
                    </a:cubicBezTo>
                    <a:cubicBezTo>
                      <a:pt x="8958" y="17571"/>
                      <a:pt x="8513" y="17650"/>
                      <a:pt x="8081" y="17735"/>
                    </a:cubicBezTo>
                    <a:cubicBezTo>
                      <a:pt x="8032" y="17717"/>
                      <a:pt x="8005" y="17717"/>
                      <a:pt x="7956" y="17735"/>
                    </a:cubicBezTo>
                    <a:cubicBezTo>
                      <a:pt x="7426" y="18448"/>
                      <a:pt x="6997" y="19251"/>
                      <a:pt x="6767" y="20170"/>
                    </a:cubicBezTo>
                    <a:cubicBezTo>
                      <a:pt x="6383" y="19215"/>
                      <a:pt x="6171" y="18183"/>
                      <a:pt x="6079" y="17126"/>
                    </a:cubicBezTo>
                    <a:cubicBezTo>
                      <a:pt x="6060" y="16934"/>
                      <a:pt x="5920" y="16796"/>
                      <a:pt x="5766" y="16745"/>
                    </a:cubicBezTo>
                    <a:cubicBezTo>
                      <a:pt x="3253" y="16284"/>
                      <a:pt x="1241" y="13994"/>
                      <a:pt x="761" y="10962"/>
                    </a:cubicBezTo>
                    <a:cubicBezTo>
                      <a:pt x="761" y="10962"/>
                      <a:pt x="3" y="2630"/>
                      <a:pt x="5641" y="1373"/>
                    </a:cubicBezTo>
                    <a:cubicBezTo>
                      <a:pt x="7362" y="982"/>
                      <a:pt x="9083" y="786"/>
                      <a:pt x="10834" y="765"/>
                    </a:cubicBezTo>
                    <a:close/>
                    <a:moveTo>
                      <a:pt x="16027" y="4874"/>
                    </a:moveTo>
                    <a:cubicBezTo>
                      <a:pt x="15078" y="5004"/>
                      <a:pt x="14078" y="5094"/>
                      <a:pt x="13149" y="5330"/>
                    </a:cubicBezTo>
                    <a:cubicBezTo>
                      <a:pt x="12928" y="5384"/>
                      <a:pt x="12731" y="5455"/>
                      <a:pt x="12523" y="5559"/>
                    </a:cubicBezTo>
                    <a:cubicBezTo>
                      <a:pt x="12280" y="5704"/>
                      <a:pt x="12043" y="5852"/>
                      <a:pt x="11772" y="5863"/>
                    </a:cubicBezTo>
                    <a:cubicBezTo>
                      <a:pt x="11628" y="5827"/>
                      <a:pt x="11458" y="5731"/>
                      <a:pt x="11334" y="5635"/>
                    </a:cubicBezTo>
                    <a:cubicBezTo>
                      <a:pt x="11153" y="5469"/>
                      <a:pt x="10936" y="5407"/>
                      <a:pt x="10709" y="5407"/>
                    </a:cubicBezTo>
                    <a:cubicBezTo>
                      <a:pt x="10413" y="5414"/>
                      <a:pt x="10162" y="5527"/>
                      <a:pt x="9958" y="5787"/>
                    </a:cubicBezTo>
                    <a:cubicBezTo>
                      <a:pt x="9838" y="5915"/>
                      <a:pt x="9782" y="5939"/>
                      <a:pt x="9708" y="5939"/>
                    </a:cubicBezTo>
                    <a:cubicBezTo>
                      <a:pt x="9624" y="5909"/>
                      <a:pt x="9533" y="5841"/>
                      <a:pt x="9457" y="5787"/>
                    </a:cubicBezTo>
                    <a:cubicBezTo>
                      <a:pt x="9143" y="5482"/>
                      <a:pt x="8759" y="5430"/>
                      <a:pt x="8394" y="5635"/>
                    </a:cubicBezTo>
                    <a:cubicBezTo>
                      <a:pt x="8105" y="5789"/>
                      <a:pt x="7865" y="6065"/>
                      <a:pt x="7706" y="6396"/>
                    </a:cubicBezTo>
                    <a:cubicBezTo>
                      <a:pt x="7511" y="6724"/>
                      <a:pt x="7418" y="6758"/>
                      <a:pt x="7268" y="6776"/>
                    </a:cubicBezTo>
                    <a:cubicBezTo>
                      <a:pt x="7004" y="6590"/>
                      <a:pt x="6742" y="6418"/>
                      <a:pt x="6517" y="6168"/>
                    </a:cubicBezTo>
                    <a:cubicBezTo>
                      <a:pt x="6360" y="5990"/>
                      <a:pt x="6198" y="5772"/>
                      <a:pt x="6016" y="5635"/>
                    </a:cubicBezTo>
                    <a:cubicBezTo>
                      <a:pt x="5888" y="5516"/>
                      <a:pt x="5707" y="5516"/>
                      <a:pt x="5578" y="5635"/>
                    </a:cubicBezTo>
                    <a:cubicBezTo>
                      <a:pt x="5402" y="5850"/>
                      <a:pt x="5273" y="6139"/>
                      <a:pt x="5140" y="6396"/>
                    </a:cubicBezTo>
                    <a:cubicBezTo>
                      <a:pt x="5005" y="6651"/>
                      <a:pt x="4712" y="7197"/>
                      <a:pt x="4577" y="7233"/>
                    </a:cubicBezTo>
                    <a:cubicBezTo>
                      <a:pt x="4442" y="7269"/>
                      <a:pt x="3952" y="6903"/>
                      <a:pt x="3576" y="6320"/>
                    </a:cubicBezTo>
                    <a:lnTo>
                      <a:pt x="3201" y="5787"/>
                    </a:lnTo>
                    <a:cubicBezTo>
                      <a:pt x="3057" y="5606"/>
                      <a:pt x="2787" y="5613"/>
                      <a:pt x="2638" y="5787"/>
                    </a:cubicBezTo>
                    <a:cubicBezTo>
                      <a:pt x="2485" y="5976"/>
                      <a:pt x="2495" y="6219"/>
                      <a:pt x="2638" y="6396"/>
                    </a:cubicBezTo>
                    <a:cubicBezTo>
                      <a:pt x="2750" y="6540"/>
                      <a:pt x="2853" y="6693"/>
                      <a:pt x="2951" y="6852"/>
                    </a:cubicBezTo>
                    <a:cubicBezTo>
                      <a:pt x="3311" y="7399"/>
                      <a:pt x="3793" y="8146"/>
                      <a:pt x="4452" y="8146"/>
                    </a:cubicBezTo>
                    <a:lnTo>
                      <a:pt x="4765" y="8146"/>
                    </a:lnTo>
                    <a:cubicBezTo>
                      <a:pt x="5185" y="8019"/>
                      <a:pt x="5466" y="7475"/>
                      <a:pt x="5766" y="6929"/>
                    </a:cubicBezTo>
                    <a:lnTo>
                      <a:pt x="5954" y="6700"/>
                    </a:lnTo>
                    <a:lnTo>
                      <a:pt x="6079" y="6852"/>
                    </a:lnTo>
                    <a:cubicBezTo>
                      <a:pt x="6649" y="7436"/>
                      <a:pt x="6920" y="7671"/>
                      <a:pt x="7205" y="7690"/>
                    </a:cubicBezTo>
                    <a:cubicBezTo>
                      <a:pt x="7662" y="7715"/>
                      <a:pt x="8133" y="7429"/>
                      <a:pt x="8331" y="6929"/>
                    </a:cubicBezTo>
                    <a:cubicBezTo>
                      <a:pt x="8466" y="6710"/>
                      <a:pt x="8494" y="6545"/>
                      <a:pt x="8644" y="6472"/>
                    </a:cubicBezTo>
                    <a:cubicBezTo>
                      <a:pt x="8794" y="6399"/>
                      <a:pt x="8902" y="6457"/>
                      <a:pt x="9082" y="6548"/>
                    </a:cubicBezTo>
                    <a:cubicBezTo>
                      <a:pt x="9270" y="6715"/>
                      <a:pt x="9475" y="6841"/>
                      <a:pt x="9708" y="6852"/>
                    </a:cubicBezTo>
                    <a:cubicBezTo>
                      <a:pt x="9971" y="6845"/>
                      <a:pt x="10219" y="6709"/>
                      <a:pt x="10396" y="6472"/>
                    </a:cubicBezTo>
                    <a:cubicBezTo>
                      <a:pt x="10471" y="6363"/>
                      <a:pt x="10592" y="6327"/>
                      <a:pt x="10709" y="6320"/>
                    </a:cubicBezTo>
                    <a:cubicBezTo>
                      <a:pt x="10803" y="6355"/>
                      <a:pt x="10937" y="6335"/>
                      <a:pt x="11022" y="6396"/>
                    </a:cubicBezTo>
                    <a:cubicBezTo>
                      <a:pt x="11235" y="6573"/>
                      <a:pt x="11452" y="6750"/>
                      <a:pt x="11710" y="6776"/>
                    </a:cubicBezTo>
                    <a:cubicBezTo>
                      <a:pt x="12076" y="6759"/>
                      <a:pt x="12436" y="6647"/>
                      <a:pt x="12773" y="6472"/>
                    </a:cubicBezTo>
                    <a:cubicBezTo>
                      <a:pt x="12942" y="6383"/>
                      <a:pt x="13094" y="6288"/>
                      <a:pt x="13274" y="6244"/>
                    </a:cubicBezTo>
                    <a:cubicBezTo>
                      <a:pt x="14188" y="6025"/>
                      <a:pt x="15190" y="5896"/>
                      <a:pt x="16089" y="5787"/>
                    </a:cubicBezTo>
                    <a:cubicBezTo>
                      <a:pt x="16295" y="5759"/>
                      <a:pt x="16425" y="5504"/>
                      <a:pt x="16402" y="5254"/>
                    </a:cubicBezTo>
                    <a:cubicBezTo>
                      <a:pt x="16386" y="5007"/>
                      <a:pt x="16225" y="4856"/>
                      <a:pt x="16027" y="4874"/>
                    </a:cubicBezTo>
                    <a:close/>
                    <a:moveTo>
                      <a:pt x="18529" y="8146"/>
                    </a:moveTo>
                    <a:cubicBezTo>
                      <a:pt x="17869" y="7885"/>
                      <a:pt x="17092" y="8036"/>
                      <a:pt x="16527" y="8527"/>
                    </a:cubicBezTo>
                    <a:cubicBezTo>
                      <a:pt x="16225" y="8786"/>
                      <a:pt x="15893" y="8932"/>
                      <a:pt x="15526" y="8983"/>
                    </a:cubicBezTo>
                    <a:cubicBezTo>
                      <a:pt x="15314" y="8991"/>
                      <a:pt x="15129" y="8915"/>
                      <a:pt x="14963" y="8755"/>
                    </a:cubicBezTo>
                    <a:cubicBezTo>
                      <a:pt x="14711" y="8538"/>
                      <a:pt x="14395" y="8408"/>
                      <a:pt x="14087" y="8374"/>
                    </a:cubicBezTo>
                    <a:cubicBezTo>
                      <a:pt x="13639" y="8373"/>
                      <a:pt x="13206" y="8587"/>
                      <a:pt x="12898" y="8983"/>
                    </a:cubicBezTo>
                    <a:cubicBezTo>
                      <a:pt x="12772" y="9136"/>
                      <a:pt x="12675" y="9251"/>
                      <a:pt x="12523" y="9364"/>
                    </a:cubicBezTo>
                    <a:cubicBezTo>
                      <a:pt x="10679" y="10584"/>
                      <a:pt x="7400" y="10600"/>
                      <a:pt x="5015" y="10581"/>
                    </a:cubicBezTo>
                    <a:lnTo>
                      <a:pt x="4077" y="10581"/>
                    </a:lnTo>
                    <a:cubicBezTo>
                      <a:pt x="3870" y="10581"/>
                      <a:pt x="3701" y="10786"/>
                      <a:pt x="3701" y="11038"/>
                    </a:cubicBezTo>
                    <a:cubicBezTo>
                      <a:pt x="3709" y="11285"/>
                      <a:pt x="3873" y="11485"/>
                      <a:pt x="4077" y="11495"/>
                    </a:cubicBezTo>
                    <a:lnTo>
                      <a:pt x="5829" y="11495"/>
                    </a:lnTo>
                    <a:cubicBezTo>
                      <a:pt x="8214" y="11702"/>
                      <a:pt x="10612" y="11271"/>
                      <a:pt x="12836" y="10201"/>
                    </a:cubicBezTo>
                    <a:cubicBezTo>
                      <a:pt x="13040" y="10064"/>
                      <a:pt x="13235" y="9869"/>
                      <a:pt x="13399" y="9668"/>
                    </a:cubicBezTo>
                    <a:cubicBezTo>
                      <a:pt x="13566" y="9435"/>
                      <a:pt x="13833" y="9298"/>
                      <a:pt x="14087" y="9288"/>
                    </a:cubicBezTo>
                    <a:cubicBezTo>
                      <a:pt x="14271" y="9323"/>
                      <a:pt x="14436" y="9383"/>
                      <a:pt x="14588" y="9516"/>
                    </a:cubicBezTo>
                    <a:cubicBezTo>
                      <a:pt x="14884" y="9789"/>
                      <a:pt x="15219" y="9935"/>
                      <a:pt x="15589" y="9896"/>
                    </a:cubicBezTo>
                    <a:cubicBezTo>
                      <a:pt x="16059" y="9825"/>
                      <a:pt x="16504" y="9676"/>
                      <a:pt x="16903" y="9364"/>
                    </a:cubicBezTo>
                    <a:cubicBezTo>
                      <a:pt x="17276" y="8993"/>
                      <a:pt x="17822" y="8869"/>
                      <a:pt x="18279" y="9059"/>
                    </a:cubicBezTo>
                    <a:cubicBezTo>
                      <a:pt x="18477" y="9133"/>
                      <a:pt x="18646" y="8992"/>
                      <a:pt x="18717" y="8755"/>
                    </a:cubicBezTo>
                    <a:cubicBezTo>
                      <a:pt x="18777" y="8514"/>
                      <a:pt x="18724" y="8232"/>
                      <a:pt x="18529" y="8146"/>
                    </a:cubicBezTo>
                    <a:close/>
                    <a:moveTo>
                      <a:pt x="16277" y="11875"/>
                    </a:moveTo>
                    <a:cubicBezTo>
                      <a:pt x="16228" y="11884"/>
                      <a:pt x="16194" y="11920"/>
                      <a:pt x="16152" y="11951"/>
                    </a:cubicBezTo>
                    <a:cubicBezTo>
                      <a:pt x="15573" y="12175"/>
                      <a:pt x="15000" y="12372"/>
                      <a:pt x="14400" y="12484"/>
                    </a:cubicBezTo>
                    <a:cubicBezTo>
                      <a:pt x="13951" y="12565"/>
                      <a:pt x="13526" y="12651"/>
                      <a:pt x="13086" y="12788"/>
                    </a:cubicBezTo>
                    <a:cubicBezTo>
                      <a:pt x="12825" y="12873"/>
                      <a:pt x="12521" y="13035"/>
                      <a:pt x="12273" y="13169"/>
                    </a:cubicBezTo>
                    <a:cubicBezTo>
                      <a:pt x="11944" y="13367"/>
                      <a:pt x="11637" y="13431"/>
                      <a:pt x="11272" y="13473"/>
                    </a:cubicBezTo>
                    <a:cubicBezTo>
                      <a:pt x="10987" y="13471"/>
                      <a:pt x="10667" y="13427"/>
                      <a:pt x="10396" y="13321"/>
                    </a:cubicBezTo>
                    <a:cubicBezTo>
                      <a:pt x="10017" y="13182"/>
                      <a:pt x="9603" y="13162"/>
                      <a:pt x="9207" y="13169"/>
                    </a:cubicBezTo>
                    <a:cubicBezTo>
                      <a:pt x="8635" y="13227"/>
                      <a:pt x="8073" y="13301"/>
                      <a:pt x="7518" y="13473"/>
                    </a:cubicBezTo>
                    <a:cubicBezTo>
                      <a:pt x="6897" y="13660"/>
                      <a:pt x="6278" y="13785"/>
                      <a:pt x="5641" y="13854"/>
                    </a:cubicBezTo>
                    <a:cubicBezTo>
                      <a:pt x="5434" y="13843"/>
                      <a:pt x="5274" y="14059"/>
                      <a:pt x="5266" y="14310"/>
                    </a:cubicBezTo>
                    <a:cubicBezTo>
                      <a:pt x="5265" y="14559"/>
                      <a:pt x="5438" y="14748"/>
                      <a:pt x="5641" y="14767"/>
                    </a:cubicBezTo>
                    <a:cubicBezTo>
                      <a:pt x="6318" y="14696"/>
                      <a:pt x="6983" y="14582"/>
                      <a:pt x="7643" y="14386"/>
                    </a:cubicBezTo>
                    <a:cubicBezTo>
                      <a:pt x="8160" y="14230"/>
                      <a:pt x="8676" y="14143"/>
                      <a:pt x="9207" y="14082"/>
                    </a:cubicBezTo>
                    <a:cubicBezTo>
                      <a:pt x="9533" y="14072"/>
                      <a:pt x="9838" y="14104"/>
                      <a:pt x="10146" y="14234"/>
                    </a:cubicBezTo>
                    <a:cubicBezTo>
                      <a:pt x="10483" y="14345"/>
                      <a:pt x="10859" y="14377"/>
                      <a:pt x="11209" y="14386"/>
                    </a:cubicBezTo>
                    <a:cubicBezTo>
                      <a:pt x="11667" y="14340"/>
                      <a:pt x="12109" y="14248"/>
                      <a:pt x="12523" y="14006"/>
                    </a:cubicBezTo>
                    <a:cubicBezTo>
                      <a:pt x="12748" y="13897"/>
                      <a:pt x="13001" y="13774"/>
                      <a:pt x="13211" y="13701"/>
                    </a:cubicBezTo>
                    <a:cubicBezTo>
                      <a:pt x="13421" y="13629"/>
                      <a:pt x="14043" y="13488"/>
                      <a:pt x="14463" y="13397"/>
                    </a:cubicBezTo>
                    <a:cubicBezTo>
                      <a:pt x="15132" y="13283"/>
                      <a:pt x="15765" y="13061"/>
                      <a:pt x="16402" y="12788"/>
                    </a:cubicBezTo>
                    <a:cubicBezTo>
                      <a:pt x="16607" y="12749"/>
                      <a:pt x="16748" y="12504"/>
                      <a:pt x="16715" y="12256"/>
                    </a:cubicBezTo>
                    <a:cubicBezTo>
                      <a:pt x="16682" y="12007"/>
                      <a:pt x="16481" y="11836"/>
                      <a:pt x="16277" y="11875"/>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62" name="Freeform 671">
                <a:extLst>
                  <a:ext uri="{FF2B5EF4-FFF2-40B4-BE49-F238E27FC236}">
                    <a16:creationId xmlns:a16="http://schemas.microsoft.com/office/drawing/2014/main" id="{4A60D02A-9049-9B4A-164D-9615C13C9AC7}"/>
                  </a:ext>
                </a:extLst>
              </p:cNvPr>
              <p:cNvSpPr/>
              <p:nvPr/>
            </p:nvSpPr>
            <p:spPr>
              <a:xfrm rot="21352145">
                <a:off x="7851961" y="4743984"/>
                <a:ext cx="267187" cy="530197"/>
              </a:xfrm>
              <a:custGeom>
                <a:avLst/>
                <a:gdLst/>
                <a:ahLst/>
                <a:cxnLst>
                  <a:cxn ang="0">
                    <a:pos x="wd2" y="hd2"/>
                  </a:cxn>
                  <a:cxn ang="5400000">
                    <a:pos x="wd2" y="hd2"/>
                  </a:cxn>
                  <a:cxn ang="10800000">
                    <a:pos x="wd2" y="hd2"/>
                  </a:cxn>
                  <a:cxn ang="16200000">
                    <a:pos x="wd2" y="hd2"/>
                  </a:cxn>
                </a:cxnLst>
                <a:rect l="0" t="0" r="r" b="b"/>
                <a:pathLst>
                  <a:path w="21209" h="21337" extrusionOk="0">
                    <a:moveTo>
                      <a:pt x="21122" y="8659"/>
                    </a:moveTo>
                    <a:cubicBezTo>
                      <a:pt x="20352" y="7880"/>
                      <a:pt x="18807" y="7374"/>
                      <a:pt x="17088" y="7338"/>
                    </a:cubicBezTo>
                    <a:cubicBezTo>
                      <a:pt x="17088" y="6088"/>
                      <a:pt x="17088" y="4838"/>
                      <a:pt x="17088" y="3605"/>
                    </a:cubicBezTo>
                    <a:lnTo>
                      <a:pt x="17088" y="1756"/>
                    </a:lnTo>
                    <a:cubicBezTo>
                      <a:pt x="17088" y="1756"/>
                      <a:pt x="17088" y="1756"/>
                      <a:pt x="17088" y="1756"/>
                    </a:cubicBezTo>
                    <a:cubicBezTo>
                      <a:pt x="17088" y="1263"/>
                      <a:pt x="16288" y="929"/>
                      <a:pt x="15418" y="682"/>
                    </a:cubicBezTo>
                    <a:cubicBezTo>
                      <a:pt x="12023" y="-263"/>
                      <a:pt x="7890" y="-223"/>
                      <a:pt x="4569" y="788"/>
                    </a:cubicBezTo>
                    <a:cubicBezTo>
                      <a:pt x="4306" y="946"/>
                      <a:pt x="4158" y="1145"/>
                      <a:pt x="4151" y="1351"/>
                    </a:cubicBezTo>
                    <a:cubicBezTo>
                      <a:pt x="3891" y="3239"/>
                      <a:pt x="3891" y="5134"/>
                      <a:pt x="4151" y="7021"/>
                    </a:cubicBezTo>
                    <a:cubicBezTo>
                      <a:pt x="2621" y="7021"/>
                      <a:pt x="674" y="7373"/>
                      <a:pt x="152" y="8042"/>
                    </a:cubicBezTo>
                    <a:cubicBezTo>
                      <a:pt x="-126" y="8377"/>
                      <a:pt x="-161" y="8940"/>
                      <a:pt x="1265" y="9574"/>
                    </a:cubicBezTo>
                    <a:cubicBezTo>
                      <a:pt x="3568" y="10297"/>
                      <a:pt x="6207" y="10698"/>
                      <a:pt x="8916" y="10736"/>
                    </a:cubicBezTo>
                    <a:cubicBezTo>
                      <a:pt x="8916" y="12973"/>
                      <a:pt x="9194" y="18325"/>
                      <a:pt x="9194" y="18379"/>
                    </a:cubicBezTo>
                    <a:cubicBezTo>
                      <a:pt x="9177" y="18431"/>
                      <a:pt x="9177" y="18484"/>
                      <a:pt x="9194" y="18537"/>
                    </a:cubicBezTo>
                    <a:cubicBezTo>
                      <a:pt x="9194" y="18537"/>
                      <a:pt x="10654" y="20474"/>
                      <a:pt x="11350" y="21108"/>
                    </a:cubicBezTo>
                    <a:cubicBezTo>
                      <a:pt x="11503" y="21249"/>
                      <a:pt x="11796" y="21337"/>
                      <a:pt x="12115" y="21337"/>
                    </a:cubicBezTo>
                    <a:cubicBezTo>
                      <a:pt x="12423" y="21334"/>
                      <a:pt x="12709" y="21255"/>
                      <a:pt x="12880" y="21125"/>
                    </a:cubicBezTo>
                    <a:cubicBezTo>
                      <a:pt x="13634" y="20217"/>
                      <a:pt x="14013" y="19240"/>
                      <a:pt x="13993" y="18255"/>
                    </a:cubicBezTo>
                    <a:cubicBezTo>
                      <a:pt x="13993" y="17621"/>
                      <a:pt x="13228" y="12427"/>
                      <a:pt x="12811" y="10807"/>
                    </a:cubicBezTo>
                    <a:cubicBezTo>
                      <a:pt x="15203" y="10885"/>
                      <a:pt x="17596" y="10655"/>
                      <a:pt x="19766" y="10138"/>
                    </a:cubicBezTo>
                    <a:cubicBezTo>
                      <a:pt x="20867" y="9877"/>
                      <a:pt x="21439" y="9253"/>
                      <a:pt x="21122" y="8659"/>
                    </a:cubicBezTo>
                    <a:close/>
                    <a:moveTo>
                      <a:pt x="15418" y="2390"/>
                    </a:moveTo>
                    <a:lnTo>
                      <a:pt x="15418" y="3623"/>
                    </a:lnTo>
                    <a:cubicBezTo>
                      <a:pt x="15418" y="5084"/>
                      <a:pt x="15418" y="6598"/>
                      <a:pt x="15418" y="8060"/>
                    </a:cubicBezTo>
                    <a:cubicBezTo>
                      <a:pt x="12454" y="8646"/>
                      <a:pt x="9141" y="8582"/>
                      <a:pt x="6273" y="7884"/>
                    </a:cubicBezTo>
                    <a:cubicBezTo>
                      <a:pt x="5760" y="5976"/>
                      <a:pt x="5655" y="4045"/>
                      <a:pt x="5960" y="2126"/>
                    </a:cubicBezTo>
                    <a:cubicBezTo>
                      <a:pt x="7998" y="2410"/>
                      <a:pt x="10105" y="2546"/>
                      <a:pt x="12219" y="2531"/>
                    </a:cubicBezTo>
                    <a:cubicBezTo>
                      <a:pt x="13304" y="2540"/>
                      <a:pt x="14388" y="2493"/>
                      <a:pt x="15453" y="2390"/>
                    </a:cubicBezTo>
                    <a:close/>
                    <a:moveTo>
                      <a:pt x="14619" y="1386"/>
                    </a:moveTo>
                    <a:lnTo>
                      <a:pt x="15071" y="1527"/>
                    </a:lnTo>
                    <a:cubicBezTo>
                      <a:pt x="12052" y="1738"/>
                      <a:pt x="8980" y="1649"/>
                      <a:pt x="6029" y="1263"/>
                    </a:cubicBezTo>
                    <a:cubicBezTo>
                      <a:pt x="8768" y="625"/>
                      <a:pt x="11933" y="657"/>
                      <a:pt x="14619" y="1351"/>
                    </a:cubicBezTo>
                    <a:close/>
                    <a:moveTo>
                      <a:pt x="12045" y="19646"/>
                    </a:moveTo>
                    <a:cubicBezTo>
                      <a:pt x="11558" y="19065"/>
                      <a:pt x="11106" y="18449"/>
                      <a:pt x="10932" y="18255"/>
                    </a:cubicBezTo>
                    <a:cubicBezTo>
                      <a:pt x="10932" y="17586"/>
                      <a:pt x="10654" y="12867"/>
                      <a:pt x="10654" y="10772"/>
                    </a:cubicBezTo>
                    <a:lnTo>
                      <a:pt x="11141" y="10772"/>
                    </a:lnTo>
                    <a:cubicBezTo>
                      <a:pt x="11419" y="11723"/>
                      <a:pt x="11976" y="15667"/>
                      <a:pt x="12324" y="18255"/>
                    </a:cubicBezTo>
                    <a:cubicBezTo>
                      <a:pt x="12308" y="18722"/>
                      <a:pt x="12215" y="19187"/>
                      <a:pt x="12045" y="19646"/>
                    </a:cubicBezTo>
                    <a:close/>
                    <a:moveTo>
                      <a:pt x="19000" y="9381"/>
                    </a:moveTo>
                    <a:cubicBezTo>
                      <a:pt x="16531" y="10243"/>
                      <a:pt x="5299" y="10067"/>
                      <a:pt x="2586" y="8870"/>
                    </a:cubicBezTo>
                    <a:cubicBezTo>
                      <a:pt x="2100" y="8659"/>
                      <a:pt x="1856" y="8447"/>
                      <a:pt x="1926" y="8342"/>
                    </a:cubicBezTo>
                    <a:cubicBezTo>
                      <a:pt x="1995" y="8236"/>
                      <a:pt x="3351" y="7884"/>
                      <a:pt x="4569" y="7866"/>
                    </a:cubicBezTo>
                    <a:cubicBezTo>
                      <a:pt x="4569" y="8007"/>
                      <a:pt x="4569" y="8166"/>
                      <a:pt x="4743" y="8289"/>
                    </a:cubicBezTo>
                    <a:cubicBezTo>
                      <a:pt x="4809" y="8391"/>
                      <a:pt x="4944" y="8479"/>
                      <a:pt x="5125" y="8535"/>
                    </a:cubicBezTo>
                    <a:cubicBezTo>
                      <a:pt x="6927" y="9087"/>
                      <a:pt x="9002" y="9367"/>
                      <a:pt x="11106" y="9345"/>
                    </a:cubicBezTo>
                    <a:cubicBezTo>
                      <a:pt x="13020" y="9348"/>
                      <a:pt x="14915" y="9150"/>
                      <a:pt x="16671" y="8764"/>
                    </a:cubicBezTo>
                    <a:cubicBezTo>
                      <a:pt x="16977" y="8707"/>
                      <a:pt x="17184" y="8560"/>
                      <a:pt x="17192" y="8395"/>
                    </a:cubicBezTo>
                    <a:lnTo>
                      <a:pt x="17192" y="8218"/>
                    </a:lnTo>
                    <a:cubicBezTo>
                      <a:pt x="18236" y="8218"/>
                      <a:pt x="19453" y="8606"/>
                      <a:pt x="19627" y="8923"/>
                    </a:cubicBezTo>
                    <a:cubicBezTo>
                      <a:pt x="19800" y="9240"/>
                      <a:pt x="19174" y="9257"/>
                      <a:pt x="18827" y="9381"/>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63" name="Freeform 586">
                <a:extLst>
                  <a:ext uri="{FF2B5EF4-FFF2-40B4-BE49-F238E27FC236}">
                    <a16:creationId xmlns:a16="http://schemas.microsoft.com/office/drawing/2014/main" id="{D7E7B7CA-0051-6E4B-959A-031AA514F57F}"/>
                  </a:ext>
                </a:extLst>
              </p:cNvPr>
              <p:cNvSpPr/>
              <p:nvPr/>
            </p:nvSpPr>
            <p:spPr>
              <a:xfrm rot="21352145">
                <a:off x="1685365" y="3974098"/>
                <a:ext cx="835373" cy="551742"/>
              </a:xfrm>
              <a:custGeom>
                <a:avLst/>
                <a:gdLst/>
                <a:ahLst/>
                <a:cxnLst>
                  <a:cxn ang="0">
                    <a:pos x="wd2" y="hd2"/>
                  </a:cxn>
                  <a:cxn ang="5400000">
                    <a:pos x="wd2" y="hd2"/>
                  </a:cxn>
                  <a:cxn ang="10800000">
                    <a:pos x="wd2" y="hd2"/>
                  </a:cxn>
                  <a:cxn ang="16200000">
                    <a:pos x="wd2" y="hd2"/>
                  </a:cxn>
                </a:cxnLst>
                <a:rect l="0" t="0" r="r" b="b"/>
                <a:pathLst>
                  <a:path w="21139" h="21122" extrusionOk="0">
                    <a:moveTo>
                      <a:pt x="20979" y="5928"/>
                    </a:moveTo>
                    <a:cubicBezTo>
                      <a:pt x="20979" y="5928"/>
                      <a:pt x="20979" y="5928"/>
                      <a:pt x="20912" y="5794"/>
                    </a:cubicBezTo>
                    <a:cubicBezTo>
                      <a:pt x="20918" y="5649"/>
                      <a:pt x="20918" y="5504"/>
                      <a:pt x="20912" y="5359"/>
                    </a:cubicBezTo>
                    <a:cubicBezTo>
                      <a:pt x="20437" y="1850"/>
                      <a:pt x="18221" y="-474"/>
                      <a:pt x="15880" y="82"/>
                    </a:cubicBezTo>
                    <a:cubicBezTo>
                      <a:pt x="13352" y="434"/>
                      <a:pt x="11845" y="4019"/>
                      <a:pt x="10947" y="6163"/>
                    </a:cubicBezTo>
                    <a:lnTo>
                      <a:pt x="10603" y="6933"/>
                    </a:lnTo>
                    <a:cubicBezTo>
                      <a:pt x="10404" y="6833"/>
                      <a:pt x="10016" y="6582"/>
                      <a:pt x="9650" y="6364"/>
                    </a:cubicBezTo>
                    <a:cubicBezTo>
                      <a:pt x="8669" y="5669"/>
                      <a:pt x="7649" y="5109"/>
                      <a:pt x="6602" y="4689"/>
                    </a:cubicBezTo>
                    <a:cubicBezTo>
                      <a:pt x="3950" y="4017"/>
                      <a:pt x="1349" y="6237"/>
                      <a:pt x="361" y="10016"/>
                    </a:cubicBezTo>
                    <a:cubicBezTo>
                      <a:pt x="44" y="11128"/>
                      <a:pt x="-67" y="12350"/>
                      <a:pt x="39" y="13550"/>
                    </a:cubicBezTo>
                    <a:cubicBezTo>
                      <a:pt x="39" y="13550"/>
                      <a:pt x="39" y="13550"/>
                      <a:pt x="39" y="13550"/>
                    </a:cubicBezTo>
                    <a:cubicBezTo>
                      <a:pt x="162" y="16019"/>
                      <a:pt x="1044" y="18259"/>
                      <a:pt x="2423" y="19598"/>
                    </a:cubicBezTo>
                    <a:cubicBezTo>
                      <a:pt x="3406" y="20594"/>
                      <a:pt x="4564" y="21125"/>
                      <a:pt x="5748" y="21122"/>
                    </a:cubicBezTo>
                    <a:cubicBezTo>
                      <a:pt x="6503" y="21126"/>
                      <a:pt x="7253" y="20933"/>
                      <a:pt x="7965" y="20552"/>
                    </a:cubicBezTo>
                    <a:cubicBezTo>
                      <a:pt x="9815" y="19377"/>
                      <a:pt x="11442" y="17523"/>
                      <a:pt x="12698" y="15159"/>
                    </a:cubicBezTo>
                    <a:cubicBezTo>
                      <a:pt x="13618" y="15410"/>
                      <a:pt x="16656" y="16097"/>
                      <a:pt x="18341" y="14539"/>
                    </a:cubicBezTo>
                    <a:cubicBezTo>
                      <a:pt x="20646" y="12478"/>
                      <a:pt x="21533" y="9563"/>
                      <a:pt x="20979" y="5928"/>
                    </a:cubicBezTo>
                    <a:close/>
                    <a:moveTo>
                      <a:pt x="871" y="10300"/>
                    </a:moveTo>
                    <a:cubicBezTo>
                      <a:pt x="1758" y="6892"/>
                      <a:pt x="4099" y="4882"/>
                      <a:pt x="6491" y="5476"/>
                    </a:cubicBezTo>
                    <a:cubicBezTo>
                      <a:pt x="7503" y="5906"/>
                      <a:pt x="8490" y="6467"/>
                      <a:pt x="9439" y="7151"/>
                    </a:cubicBezTo>
                    <a:lnTo>
                      <a:pt x="10071" y="7536"/>
                    </a:lnTo>
                    <a:cubicBezTo>
                      <a:pt x="10071" y="7536"/>
                      <a:pt x="10071" y="7536"/>
                      <a:pt x="10071" y="7536"/>
                    </a:cubicBezTo>
                    <a:cubicBezTo>
                      <a:pt x="10637" y="7838"/>
                      <a:pt x="11180" y="8240"/>
                      <a:pt x="11767" y="8608"/>
                    </a:cubicBezTo>
                    <a:cubicBezTo>
                      <a:pt x="12919" y="9535"/>
                      <a:pt x="14181" y="10105"/>
                      <a:pt x="15481" y="10284"/>
                    </a:cubicBezTo>
                    <a:cubicBezTo>
                      <a:pt x="16237" y="10298"/>
                      <a:pt x="16970" y="9893"/>
                      <a:pt x="17542" y="9145"/>
                    </a:cubicBezTo>
                    <a:cubicBezTo>
                      <a:pt x="17720" y="8914"/>
                      <a:pt x="17874" y="8642"/>
                      <a:pt x="17997" y="8340"/>
                    </a:cubicBezTo>
                    <a:cubicBezTo>
                      <a:pt x="18275" y="7716"/>
                      <a:pt x="18390" y="6958"/>
                      <a:pt x="18318" y="6213"/>
                    </a:cubicBezTo>
                    <a:cubicBezTo>
                      <a:pt x="18166" y="5035"/>
                      <a:pt x="17608" y="4070"/>
                      <a:pt x="16855" y="3684"/>
                    </a:cubicBezTo>
                    <a:cubicBezTo>
                      <a:pt x="16527" y="3490"/>
                      <a:pt x="16172" y="3432"/>
                      <a:pt x="15824" y="3516"/>
                    </a:cubicBezTo>
                    <a:cubicBezTo>
                      <a:pt x="14549" y="3818"/>
                      <a:pt x="13507" y="5895"/>
                      <a:pt x="12776" y="7402"/>
                    </a:cubicBezTo>
                    <a:lnTo>
                      <a:pt x="12421" y="8089"/>
                    </a:lnTo>
                    <a:lnTo>
                      <a:pt x="11124" y="7218"/>
                    </a:lnTo>
                    <a:lnTo>
                      <a:pt x="11412" y="6548"/>
                    </a:lnTo>
                    <a:cubicBezTo>
                      <a:pt x="12255" y="4538"/>
                      <a:pt x="13629" y="1188"/>
                      <a:pt x="15935" y="853"/>
                    </a:cubicBezTo>
                    <a:cubicBezTo>
                      <a:pt x="17994" y="376"/>
                      <a:pt x="19940" y="2413"/>
                      <a:pt x="20369" y="5493"/>
                    </a:cubicBezTo>
                    <a:cubicBezTo>
                      <a:pt x="20602" y="7989"/>
                      <a:pt x="18939" y="11121"/>
                      <a:pt x="17354" y="12193"/>
                    </a:cubicBezTo>
                    <a:cubicBezTo>
                      <a:pt x="16085" y="12862"/>
                      <a:pt x="14709" y="12915"/>
                      <a:pt x="13419" y="12344"/>
                    </a:cubicBezTo>
                    <a:cubicBezTo>
                      <a:pt x="13042" y="12244"/>
                      <a:pt x="12665" y="12143"/>
                      <a:pt x="12310" y="12076"/>
                    </a:cubicBezTo>
                    <a:cubicBezTo>
                      <a:pt x="12310" y="12076"/>
                      <a:pt x="12310" y="12076"/>
                      <a:pt x="12310" y="12076"/>
                    </a:cubicBezTo>
                    <a:cubicBezTo>
                      <a:pt x="11590" y="11741"/>
                      <a:pt x="10858" y="11339"/>
                      <a:pt x="10093" y="10954"/>
                    </a:cubicBezTo>
                    <a:lnTo>
                      <a:pt x="9373" y="10552"/>
                    </a:lnTo>
                    <a:cubicBezTo>
                      <a:pt x="8961" y="10309"/>
                      <a:pt x="8561" y="10024"/>
                      <a:pt x="8176" y="9697"/>
                    </a:cubicBezTo>
                    <a:cubicBezTo>
                      <a:pt x="7413" y="8960"/>
                      <a:pt x="6540" y="8522"/>
                      <a:pt x="5637" y="8424"/>
                    </a:cubicBezTo>
                    <a:cubicBezTo>
                      <a:pt x="4730" y="8462"/>
                      <a:pt x="3874" y="9069"/>
                      <a:pt x="3276" y="10099"/>
                    </a:cubicBezTo>
                    <a:cubicBezTo>
                      <a:pt x="2886" y="10814"/>
                      <a:pt x="2724" y="11751"/>
                      <a:pt x="2833" y="12662"/>
                    </a:cubicBezTo>
                    <a:cubicBezTo>
                      <a:pt x="2928" y="13890"/>
                      <a:pt x="3546" y="14878"/>
                      <a:pt x="4351" y="15091"/>
                    </a:cubicBezTo>
                    <a:cubicBezTo>
                      <a:pt x="4539" y="15118"/>
                      <a:pt x="4729" y="15118"/>
                      <a:pt x="4917" y="15091"/>
                    </a:cubicBezTo>
                    <a:cubicBezTo>
                      <a:pt x="6740" y="14883"/>
                      <a:pt x="8433" y="13580"/>
                      <a:pt x="9617" y="11473"/>
                    </a:cubicBezTo>
                    <a:lnTo>
                      <a:pt x="9905" y="11641"/>
                    </a:lnTo>
                    <a:cubicBezTo>
                      <a:pt x="10426" y="11925"/>
                      <a:pt x="11013" y="12210"/>
                      <a:pt x="11501" y="12478"/>
                    </a:cubicBezTo>
                    <a:cubicBezTo>
                      <a:pt x="10710" y="13983"/>
                      <a:pt x="9781" y="15309"/>
                      <a:pt x="8741" y="16415"/>
                    </a:cubicBezTo>
                    <a:cubicBezTo>
                      <a:pt x="6413" y="18793"/>
                      <a:pt x="4207" y="18978"/>
                      <a:pt x="2168" y="16984"/>
                    </a:cubicBezTo>
                    <a:cubicBezTo>
                      <a:pt x="651" y="15605"/>
                      <a:pt x="87" y="12699"/>
                      <a:pt x="871" y="10300"/>
                    </a:cubicBezTo>
                    <a:close/>
                    <a:moveTo>
                      <a:pt x="15736" y="4387"/>
                    </a:moveTo>
                    <a:cubicBezTo>
                      <a:pt x="15822" y="4745"/>
                      <a:pt x="15933" y="5088"/>
                      <a:pt x="16068" y="5409"/>
                    </a:cubicBezTo>
                    <a:cubicBezTo>
                      <a:pt x="15870" y="5415"/>
                      <a:pt x="15674" y="5478"/>
                      <a:pt x="15492" y="5593"/>
                    </a:cubicBezTo>
                    <a:cubicBezTo>
                      <a:pt x="15415" y="5639"/>
                      <a:pt x="15340" y="5695"/>
                      <a:pt x="15270" y="5761"/>
                    </a:cubicBezTo>
                    <a:cubicBezTo>
                      <a:pt x="15270" y="5761"/>
                      <a:pt x="15270" y="5761"/>
                      <a:pt x="15270" y="5660"/>
                    </a:cubicBezTo>
                    <a:lnTo>
                      <a:pt x="14782" y="5242"/>
                    </a:lnTo>
                    <a:cubicBezTo>
                      <a:pt x="15054" y="4852"/>
                      <a:pt x="15379" y="4560"/>
                      <a:pt x="15736" y="4387"/>
                    </a:cubicBezTo>
                    <a:close/>
                    <a:moveTo>
                      <a:pt x="15736" y="6364"/>
                    </a:moveTo>
                    <a:cubicBezTo>
                      <a:pt x="16341" y="6109"/>
                      <a:pt x="16990" y="6329"/>
                      <a:pt x="17465" y="6950"/>
                    </a:cubicBezTo>
                    <a:cubicBezTo>
                      <a:pt x="17648" y="7211"/>
                      <a:pt x="17685" y="7631"/>
                      <a:pt x="17554" y="7955"/>
                    </a:cubicBezTo>
                    <a:cubicBezTo>
                      <a:pt x="17465" y="8157"/>
                      <a:pt x="17356" y="8338"/>
                      <a:pt x="17232" y="8491"/>
                    </a:cubicBezTo>
                    <a:cubicBezTo>
                      <a:pt x="16225" y="9582"/>
                      <a:pt x="14901" y="9737"/>
                      <a:pt x="13796" y="8893"/>
                    </a:cubicBezTo>
                    <a:cubicBezTo>
                      <a:pt x="14296" y="7842"/>
                      <a:pt x="14948" y="6977"/>
                      <a:pt x="15702" y="6364"/>
                    </a:cubicBezTo>
                    <a:close/>
                    <a:moveTo>
                      <a:pt x="16744" y="5510"/>
                    </a:moveTo>
                    <a:cubicBezTo>
                      <a:pt x="16744" y="5510"/>
                      <a:pt x="16744" y="5409"/>
                      <a:pt x="16744" y="5376"/>
                    </a:cubicBezTo>
                    <a:lnTo>
                      <a:pt x="16744" y="5258"/>
                    </a:lnTo>
                    <a:cubicBezTo>
                      <a:pt x="16617" y="4963"/>
                      <a:pt x="16502" y="4655"/>
                      <a:pt x="16401" y="4337"/>
                    </a:cubicBezTo>
                    <a:cubicBezTo>
                      <a:pt x="16525" y="4346"/>
                      <a:pt x="16648" y="4380"/>
                      <a:pt x="16766" y="4437"/>
                    </a:cubicBezTo>
                    <a:cubicBezTo>
                      <a:pt x="17330" y="4721"/>
                      <a:pt x="17752" y="5435"/>
                      <a:pt x="17875" y="6314"/>
                    </a:cubicBezTo>
                    <a:cubicBezTo>
                      <a:pt x="17548" y="5879"/>
                      <a:pt x="17143" y="5599"/>
                      <a:pt x="16711" y="5510"/>
                    </a:cubicBezTo>
                    <a:close/>
                    <a:moveTo>
                      <a:pt x="14350" y="5828"/>
                    </a:moveTo>
                    <a:cubicBezTo>
                      <a:pt x="14495" y="5978"/>
                      <a:pt x="14647" y="6112"/>
                      <a:pt x="14804" y="6230"/>
                    </a:cubicBezTo>
                    <a:cubicBezTo>
                      <a:pt x="14537" y="6524"/>
                      <a:pt x="14281" y="6843"/>
                      <a:pt x="14040" y="7185"/>
                    </a:cubicBezTo>
                    <a:cubicBezTo>
                      <a:pt x="14040" y="7185"/>
                      <a:pt x="14040" y="7185"/>
                      <a:pt x="14040" y="7185"/>
                    </a:cubicBezTo>
                    <a:cubicBezTo>
                      <a:pt x="13954" y="7093"/>
                      <a:pt x="13861" y="7019"/>
                      <a:pt x="13762" y="6967"/>
                    </a:cubicBezTo>
                    <a:cubicBezTo>
                      <a:pt x="13934" y="6573"/>
                      <a:pt x="14119" y="6193"/>
                      <a:pt x="14317" y="5828"/>
                    </a:cubicBezTo>
                    <a:close/>
                    <a:moveTo>
                      <a:pt x="13241" y="7888"/>
                    </a:moveTo>
                    <a:cubicBezTo>
                      <a:pt x="13282" y="7795"/>
                      <a:pt x="13327" y="7705"/>
                      <a:pt x="13374" y="7620"/>
                    </a:cubicBezTo>
                    <a:cubicBezTo>
                      <a:pt x="13474" y="7635"/>
                      <a:pt x="13569" y="7687"/>
                      <a:pt x="13652" y="7771"/>
                    </a:cubicBezTo>
                    <a:cubicBezTo>
                      <a:pt x="13500" y="8021"/>
                      <a:pt x="13363" y="8290"/>
                      <a:pt x="13241" y="8575"/>
                    </a:cubicBezTo>
                    <a:lnTo>
                      <a:pt x="12975" y="8424"/>
                    </a:lnTo>
                    <a:close/>
                    <a:moveTo>
                      <a:pt x="16766" y="14589"/>
                    </a:moveTo>
                    <a:cubicBezTo>
                      <a:pt x="16656" y="14220"/>
                      <a:pt x="16523" y="13818"/>
                      <a:pt x="16378" y="13416"/>
                    </a:cubicBezTo>
                    <a:cubicBezTo>
                      <a:pt x="16758" y="13335"/>
                      <a:pt x="17130" y="13189"/>
                      <a:pt x="17487" y="12981"/>
                    </a:cubicBezTo>
                    <a:cubicBezTo>
                      <a:pt x="17681" y="13287"/>
                      <a:pt x="17863" y="13612"/>
                      <a:pt x="18030" y="13952"/>
                    </a:cubicBezTo>
                    <a:cubicBezTo>
                      <a:pt x="17627" y="14269"/>
                      <a:pt x="17193" y="14484"/>
                      <a:pt x="16744" y="14589"/>
                    </a:cubicBezTo>
                    <a:close/>
                    <a:moveTo>
                      <a:pt x="8874" y="18944"/>
                    </a:moveTo>
                    <a:lnTo>
                      <a:pt x="8752" y="18743"/>
                    </a:lnTo>
                    <a:cubicBezTo>
                      <a:pt x="8580" y="18430"/>
                      <a:pt x="8386" y="18143"/>
                      <a:pt x="8176" y="17889"/>
                    </a:cubicBezTo>
                    <a:cubicBezTo>
                      <a:pt x="8596" y="17541"/>
                      <a:pt x="9000" y="17150"/>
                      <a:pt x="9384" y="16716"/>
                    </a:cubicBezTo>
                    <a:lnTo>
                      <a:pt x="9628" y="17035"/>
                    </a:lnTo>
                    <a:cubicBezTo>
                      <a:pt x="9787" y="17234"/>
                      <a:pt x="9939" y="17447"/>
                      <a:pt x="10082" y="17671"/>
                    </a:cubicBezTo>
                    <a:cubicBezTo>
                      <a:pt x="10082" y="17671"/>
                      <a:pt x="10149" y="17671"/>
                      <a:pt x="10182" y="17671"/>
                    </a:cubicBezTo>
                    <a:cubicBezTo>
                      <a:pt x="9772" y="18151"/>
                      <a:pt x="9339" y="18582"/>
                      <a:pt x="8885" y="18961"/>
                    </a:cubicBezTo>
                    <a:cubicBezTo>
                      <a:pt x="8885" y="18961"/>
                      <a:pt x="8863" y="18978"/>
                      <a:pt x="8852" y="18944"/>
                    </a:cubicBezTo>
                    <a:close/>
                    <a:moveTo>
                      <a:pt x="10492" y="17118"/>
                    </a:moveTo>
                    <a:cubicBezTo>
                      <a:pt x="10336" y="16857"/>
                      <a:pt x="10166" y="16616"/>
                      <a:pt x="9982" y="16398"/>
                    </a:cubicBezTo>
                    <a:lnTo>
                      <a:pt x="9827" y="16197"/>
                    </a:lnTo>
                    <a:cubicBezTo>
                      <a:pt x="10204" y="15745"/>
                      <a:pt x="10537" y="15293"/>
                      <a:pt x="10836" y="14857"/>
                    </a:cubicBezTo>
                    <a:lnTo>
                      <a:pt x="11036" y="15158"/>
                    </a:lnTo>
                    <a:cubicBezTo>
                      <a:pt x="11196" y="15330"/>
                      <a:pt x="11326" y="15561"/>
                      <a:pt x="11412" y="15829"/>
                    </a:cubicBezTo>
                    <a:cubicBezTo>
                      <a:pt x="11436" y="15886"/>
                      <a:pt x="11466" y="15937"/>
                      <a:pt x="11501" y="15979"/>
                    </a:cubicBezTo>
                    <a:cubicBezTo>
                      <a:pt x="11213" y="16415"/>
                      <a:pt x="10891" y="16867"/>
                      <a:pt x="10537" y="17319"/>
                    </a:cubicBezTo>
                    <a:cubicBezTo>
                      <a:pt x="10526" y="17245"/>
                      <a:pt x="10503" y="17176"/>
                      <a:pt x="10470" y="17118"/>
                    </a:cubicBezTo>
                    <a:close/>
                    <a:moveTo>
                      <a:pt x="11412" y="14522"/>
                    </a:moveTo>
                    <a:cubicBezTo>
                      <a:pt x="11344" y="14441"/>
                      <a:pt x="11281" y="14352"/>
                      <a:pt x="11224" y="14254"/>
                    </a:cubicBezTo>
                    <a:cubicBezTo>
                      <a:pt x="11459" y="13886"/>
                      <a:pt x="11681" y="13501"/>
                      <a:pt x="11889" y="13098"/>
                    </a:cubicBezTo>
                    <a:cubicBezTo>
                      <a:pt x="12005" y="13618"/>
                      <a:pt x="12165" y="14114"/>
                      <a:pt x="12366" y="14572"/>
                    </a:cubicBezTo>
                    <a:lnTo>
                      <a:pt x="11878" y="15376"/>
                    </a:lnTo>
                    <a:cubicBezTo>
                      <a:pt x="11750" y="15051"/>
                      <a:pt x="11585" y="14761"/>
                      <a:pt x="11390" y="14522"/>
                    </a:cubicBezTo>
                    <a:close/>
                    <a:moveTo>
                      <a:pt x="12876" y="14254"/>
                    </a:moveTo>
                    <a:cubicBezTo>
                      <a:pt x="12689" y="13824"/>
                      <a:pt x="12536" y="13363"/>
                      <a:pt x="12421" y="12880"/>
                    </a:cubicBezTo>
                    <a:lnTo>
                      <a:pt x="13330" y="13098"/>
                    </a:lnTo>
                    <a:lnTo>
                      <a:pt x="13663" y="13199"/>
                    </a:lnTo>
                    <a:cubicBezTo>
                      <a:pt x="13663" y="13199"/>
                      <a:pt x="13663" y="13199"/>
                      <a:pt x="13663" y="13199"/>
                    </a:cubicBezTo>
                    <a:cubicBezTo>
                      <a:pt x="13825" y="13717"/>
                      <a:pt x="14026" y="14206"/>
                      <a:pt x="14261" y="14656"/>
                    </a:cubicBezTo>
                    <a:cubicBezTo>
                      <a:pt x="13808" y="14603"/>
                      <a:pt x="13356" y="14513"/>
                      <a:pt x="12909" y="14388"/>
                    </a:cubicBezTo>
                    <a:cubicBezTo>
                      <a:pt x="12887" y="14338"/>
                      <a:pt x="12861" y="14293"/>
                      <a:pt x="12831" y="14254"/>
                    </a:cubicBezTo>
                    <a:close/>
                    <a:moveTo>
                      <a:pt x="7644" y="10133"/>
                    </a:moveTo>
                    <a:cubicBezTo>
                      <a:pt x="7710" y="10459"/>
                      <a:pt x="7799" y="10773"/>
                      <a:pt x="7910" y="11071"/>
                    </a:cubicBezTo>
                    <a:lnTo>
                      <a:pt x="7910" y="11272"/>
                    </a:lnTo>
                    <a:cubicBezTo>
                      <a:pt x="7665" y="11051"/>
                      <a:pt x="7414" y="10850"/>
                      <a:pt x="7156" y="10669"/>
                    </a:cubicBezTo>
                    <a:cubicBezTo>
                      <a:pt x="7080" y="10261"/>
                      <a:pt x="6952" y="9880"/>
                      <a:pt x="6779" y="9547"/>
                    </a:cubicBezTo>
                    <a:cubicBezTo>
                      <a:pt x="7075" y="9715"/>
                      <a:pt x="7363" y="9911"/>
                      <a:pt x="7644" y="10133"/>
                    </a:cubicBezTo>
                    <a:close/>
                    <a:moveTo>
                      <a:pt x="6058" y="9212"/>
                    </a:moveTo>
                    <a:cubicBezTo>
                      <a:pt x="6145" y="9465"/>
                      <a:pt x="6242" y="9711"/>
                      <a:pt x="6347" y="9949"/>
                    </a:cubicBezTo>
                    <a:lnTo>
                      <a:pt x="6491" y="10284"/>
                    </a:lnTo>
                    <a:cubicBezTo>
                      <a:pt x="6131" y="10125"/>
                      <a:pt x="5756" y="10062"/>
                      <a:pt x="5382" y="10099"/>
                    </a:cubicBezTo>
                    <a:lnTo>
                      <a:pt x="5249" y="10099"/>
                    </a:lnTo>
                    <a:cubicBezTo>
                      <a:pt x="5249" y="10099"/>
                      <a:pt x="5249" y="10099"/>
                      <a:pt x="5249" y="9982"/>
                    </a:cubicBezTo>
                    <a:cubicBezTo>
                      <a:pt x="5117" y="9802"/>
                      <a:pt x="4994" y="9606"/>
                      <a:pt x="4883" y="9396"/>
                    </a:cubicBezTo>
                    <a:cubicBezTo>
                      <a:pt x="5149" y="9240"/>
                      <a:pt x="5430" y="9149"/>
                      <a:pt x="5715" y="9128"/>
                    </a:cubicBezTo>
                    <a:lnTo>
                      <a:pt x="5781" y="9128"/>
                    </a:lnTo>
                    <a:cubicBezTo>
                      <a:pt x="5875" y="9150"/>
                      <a:pt x="5968" y="9184"/>
                      <a:pt x="6058" y="9228"/>
                    </a:cubicBezTo>
                    <a:close/>
                    <a:moveTo>
                      <a:pt x="4296" y="9781"/>
                    </a:moveTo>
                    <a:cubicBezTo>
                      <a:pt x="4418" y="9999"/>
                      <a:pt x="4518" y="10183"/>
                      <a:pt x="4617" y="10334"/>
                    </a:cubicBezTo>
                    <a:cubicBezTo>
                      <a:pt x="4150" y="10550"/>
                      <a:pt x="3726" y="10942"/>
                      <a:pt x="3387" y="11473"/>
                    </a:cubicBezTo>
                    <a:cubicBezTo>
                      <a:pt x="3444" y="11135"/>
                      <a:pt x="3550" y="10821"/>
                      <a:pt x="3697" y="10552"/>
                    </a:cubicBezTo>
                    <a:cubicBezTo>
                      <a:pt x="3866" y="10249"/>
                      <a:pt x="4068" y="9994"/>
                      <a:pt x="4296" y="9798"/>
                    </a:cubicBezTo>
                    <a:close/>
                    <a:moveTo>
                      <a:pt x="3575" y="13132"/>
                    </a:moveTo>
                    <a:cubicBezTo>
                      <a:pt x="3540" y="12753"/>
                      <a:pt x="3613" y="12370"/>
                      <a:pt x="3775" y="12076"/>
                    </a:cubicBezTo>
                    <a:cubicBezTo>
                      <a:pt x="4213" y="11428"/>
                      <a:pt x="4783" y="11021"/>
                      <a:pt x="5393" y="10920"/>
                    </a:cubicBezTo>
                    <a:cubicBezTo>
                      <a:pt x="6309" y="10927"/>
                      <a:pt x="7199" y="11380"/>
                      <a:pt x="7932" y="12210"/>
                    </a:cubicBezTo>
                    <a:lnTo>
                      <a:pt x="8164" y="12411"/>
                    </a:lnTo>
                    <a:cubicBezTo>
                      <a:pt x="7110" y="13662"/>
                      <a:pt x="5790" y="14293"/>
                      <a:pt x="4451" y="14187"/>
                    </a:cubicBezTo>
                    <a:cubicBezTo>
                      <a:pt x="4073" y="14097"/>
                      <a:pt x="3744" y="13743"/>
                      <a:pt x="3564" y="13232"/>
                    </a:cubicBezTo>
                    <a:cubicBezTo>
                      <a:pt x="3564" y="13232"/>
                      <a:pt x="3575" y="13182"/>
                      <a:pt x="3575" y="13148"/>
                    </a:cubicBezTo>
                    <a:close/>
                    <a:moveTo>
                      <a:pt x="8641" y="11825"/>
                    </a:moveTo>
                    <a:cubicBezTo>
                      <a:pt x="8653" y="11753"/>
                      <a:pt x="8653" y="11679"/>
                      <a:pt x="8641" y="11607"/>
                    </a:cubicBezTo>
                    <a:cubicBezTo>
                      <a:pt x="8574" y="11300"/>
                      <a:pt x="8488" y="11003"/>
                      <a:pt x="8386" y="10719"/>
                    </a:cubicBezTo>
                    <a:cubicBezTo>
                      <a:pt x="8608" y="10870"/>
                      <a:pt x="8830" y="11038"/>
                      <a:pt x="9051" y="11155"/>
                    </a:cubicBezTo>
                    <a:cubicBezTo>
                      <a:pt x="8928" y="11391"/>
                      <a:pt x="8791" y="11610"/>
                      <a:pt x="8641" y="11808"/>
                    </a:cubicBezTo>
                    <a:close/>
                    <a:moveTo>
                      <a:pt x="1635" y="17420"/>
                    </a:moveTo>
                    <a:lnTo>
                      <a:pt x="1857" y="17671"/>
                    </a:lnTo>
                    <a:cubicBezTo>
                      <a:pt x="2328" y="18139"/>
                      <a:pt x="2839" y="18505"/>
                      <a:pt x="3376" y="18760"/>
                    </a:cubicBezTo>
                    <a:cubicBezTo>
                      <a:pt x="3545" y="19079"/>
                      <a:pt x="3701" y="19415"/>
                      <a:pt x="3841" y="19765"/>
                    </a:cubicBezTo>
                    <a:cubicBezTo>
                      <a:pt x="3451" y="19547"/>
                      <a:pt x="3079" y="19260"/>
                      <a:pt x="2733" y="18911"/>
                    </a:cubicBezTo>
                    <a:cubicBezTo>
                      <a:pt x="2325" y="18496"/>
                      <a:pt x="1956" y="18000"/>
                      <a:pt x="1635" y="17437"/>
                    </a:cubicBezTo>
                    <a:close/>
                    <a:moveTo>
                      <a:pt x="4573" y="20184"/>
                    </a:moveTo>
                    <a:cubicBezTo>
                      <a:pt x="4477" y="19828"/>
                      <a:pt x="4355" y="19491"/>
                      <a:pt x="4207" y="19179"/>
                    </a:cubicBezTo>
                    <a:cubicBezTo>
                      <a:pt x="4475" y="19245"/>
                      <a:pt x="4745" y="19278"/>
                      <a:pt x="5016" y="19279"/>
                    </a:cubicBezTo>
                    <a:lnTo>
                      <a:pt x="5593" y="19279"/>
                    </a:lnTo>
                    <a:cubicBezTo>
                      <a:pt x="5770" y="19681"/>
                      <a:pt x="5970" y="20050"/>
                      <a:pt x="6169" y="20418"/>
                    </a:cubicBezTo>
                    <a:cubicBezTo>
                      <a:pt x="5632" y="20467"/>
                      <a:pt x="5094" y="20388"/>
                      <a:pt x="4573" y="20184"/>
                    </a:cubicBezTo>
                    <a:close/>
                    <a:moveTo>
                      <a:pt x="7788" y="19866"/>
                    </a:moveTo>
                    <a:cubicBezTo>
                      <a:pt x="7460" y="20041"/>
                      <a:pt x="7122" y="20170"/>
                      <a:pt x="6779" y="20251"/>
                    </a:cubicBezTo>
                    <a:cubicBezTo>
                      <a:pt x="6779" y="20251"/>
                      <a:pt x="6779" y="20251"/>
                      <a:pt x="6779" y="20150"/>
                    </a:cubicBezTo>
                    <a:cubicBezTo>
                      <a:pt x="6582" y="19802"/>
                      <a:pt x="6397" y="19439"/>
                      <a:pt x="6225" y="19061"/>
                    </a:cubicBezTo>
                    <a:cubicBezTo>
                      <a:pt x="6715" y="18898"/>
                      <a:pt x="7194" y="18662"/>
                      <a:pt x="7655" y="18358"/>
                    </a:cubicBezTo>
                    <a:cubicBezTo>
                      <a:pt x="7651" y="18391"/>
                      <a:pt x="7651" y="18425"/>
                      <a:pt x="7655" y="18458"/>
                    </a:cubicBezTo>
                    <a:cubicBezTo>
                      <a:pt x="7894" y="18711"/>
                      <a:pt x="8107" y="19016"/>
                      <a:pt x="8286" y="19363"/>
                    </a:cubicBezTo>
                    <a:lnTo>
                      <a:pt x="8353" y="19497"/>
                    </a:lnTo>
                    <a:cubicBezTo>
                      <a:pt x="8168" y="19608"/>
                      <a:pt x="7979" y="19703"/>
                      <a:pt x="7788" y="19782"/>
                    </a:cubicBezTo>
                    <a:close/>
                    <a:moveTo>
                      <a:pt x="14893" y="14840"/>
                    </a:moveTo>
                    <a:cubicBezTo>
                      <a:pt x="14904" y="14780"/>
                      <a:pt x="14904" y="14716"/>
                      <a:pt x="14893" y="14656"/>
                    </a:cubicBezTo>
                    <a:lnTo>
                      <a:pt x="14771" y="14421"/>
                    </a:lnTo>
                    <a:cubicBezTo>
                      <a:pt x="14616" y="14103"/>
                      <a:pt x="14472" y="13768"/>
                      <a:pt x="14339" y="13433"/>
                    </a:cubicBezTo>
                    <a:cubicBezTo>
                      <a:pt x="14812" y="13544"/>
                      <a:pt x="15290" y="13589"/>
                      <a:pt x="15769" y="13567"/>
                    </a:cubicBezTo>
                    <a:cubicBezTo>
                      <a:pt x="15924" y="13957"/>
                      <a:pt x="16065" y="14359"/>
                      <a:pt x="16190" y="14773"/>
                    </a:cubicBezTo>
                    <a:cubicBezTo>
                      <a:pt x="15758" y="14810"/>
                      <a:pt x="15325" y="14805"/>
                      <a:pt x="14893" y="14756"/>
                    </a:cubicBezTo>
                    <a:close/>
                    <a:moveTo>
                      <a:pt x="18429" y="13584"/>
                    </a:moveTo>
                    <a:cubicBezTo>
                      <a:pt x="18277" y="13270"/>
                      <a:pt x="18114" y="12968"/>
                      <a:pt x="17941" y="12679"/>
                    </a:cubicBezTo>
                    <a:cubicBezTo>
                      <a:pt x="18294" y="12380"/>
                      <a:pt x="18624" y="12027"/>
                      <a:pt x="18928" y="11624"/>
                    </a:cubicBezTo>
                    <a:cubicBezTo>
                      <a:pt x="19060" y="11891"/>
                      <a:pt x="19217" y="12128"/>
                      <a:pt x="19394" y="12327"/>
                    </a:cubicBezTo>
                    <a:cubicBezTo>
                      <a:pt x="19098" y="12759"/>
                      <a:pt x="18775" y="13147"/>
                      <a:pt x="18429" y="13483"/>
                    </a:cubicBezTo>
                    <a:close/>
                    <a:moveTo>
                      <a:pt x="19759" y="11741"/>
                    </a:moveTo>
                    <a:cubicBezTo>
                      <a:pt x="19759" y="11741"/>
                      <a:pt x="19759" y="11741"/>
                      <a:pt x="19759" y="11641"/>
                    </a:cubicBezTo>
                    <a:cubicBezTo>
                      <a:pt x="19612" y="11481"/>
                      <a:pt x="19481" y="11289"/>
                      <a:pt x="19371" y="11071"/>
                    </a:cubicBezTo>
                    <a:cubicBezTo>
                      <a:pt x="19891" y="10282"/>
                      <a:pt x="20311" y="9356"/>
                      <a:pt x="20613" y="8340"/>
                    </a:cubicBezTo>
                    <a:cubicBezTo>
                      <a:pt x="20556" y="9551"/>
                      <a:pt x="20259" y="10707"/>
                      <a:pt x="19759" y="11657"/>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64" name="Freeform 632">
                <a:extLst>
                  <a:ext uri="{FF2B5EF4-FFF2-40B4-BE49-F238E27FC236}">
                    <a16:creationId xmlns:a16="http://schemas.microsoft.com/office/drawing/2014/main" id="{277C5369-9F22-9706-87AC-0C68D60E9A5A}"/>
                  </a:ext>
                </a:extLst>
              </p:cNvPr>
              <p:cNvSpPr/>
              <p:nvPr/>
            </p:nvSpPr>
            <p:spPr>
              <a:xfrm rot="21352145" flipH="1">
                <a:off x="4143053" y="32490"/>
                <a:ext cx="957928" cy="1548584"/>
              </a:xfrm>
              <a:custGeom>
                <a:avLst/>
                <a:gdLst/>
                <a:ahLst/>
                <a:cxnLst>
                  <a:cxn ang="0">
                    <a:pos x="wd2" y="hd2"/>
                  </a:cxn>
                  <a:cxn ang="5400000">
                    <a:pos x="wd2" y="hd2"/>
                  </a:cxn>
                  <a:cxn ang="10800000">
                    <a:pos x="wd2" y="hd2"/>
                  </a:cxn>
                  <a:cxn ang="16200000">
                    <a:pos x="wd2" y="hd2"/>
                  </a:cxn>
                </a:cxnLst>
                <a:rect l="0" t="0" r="r" b="b"/>
                <a:pathLst>
                  <a:path w="20762" h="21382" extrusionOk="0">
                    <a:moveTo>
                      <a:pt x="12916" y="6"/>
                    </a:moveTo>
                    <a:cubicBezTo>
                      <a:pt x="9707" y="-218"/>
                      <a:pt x="6839" y="5994"/>
                      <a:pt x="6023" y="8864"/>
                    </a:cubicBezTo>
                    <a:cubicBezTo>
                      <a:pt x="5565" y="10865"/>
                      <a:pt x="5660" y="12915"/>
                      <a:pt x="6300" y="14896"/>
                    </a:cubicBezTo>
                    <a:cubicBezTo>
                      <a:pt x="5949" y="15047"/>
                      <a:pt x="5634" y="15218"/>
                      <a:pt x="5349" y="15375"/>
                    </a:cubicBezTo>
                    <a:cubicBezTo>
                      <a:pt x="5064" y="15533"/>
                      <a:pt x="4496" y="15775"/>
                      <a:pt x="4002" y="15956"/>
                    </a:cubicBezTo>
                    <a:cubicBezTo>
                      <a:pt x="3613" y="14748"/>
                      <a:pt x="2611" y="12874"/>
                      <a:pt x="1586" y="12953"/>
                    </a:cubicBezTo>
                    <a:cubicBezTo>
                      <a:pt x="-76" y="13055"/>
                      <a:pt x="1" y="16562"/>
                      <a:pt x="1" y="16562"/>
                    </a:cubicBezTo>
                    <a:cubicBezTo>
                      <a:pt x="1" y="17589"/>
                      <a:pt x="957" y="19859"/>
                      <a:pt x="2219" y="20372"/>
                    </a:cubicBezTo>
                    <a:cubicBezTo>
                      <a:pt x="2263" y="20381"/>
                      <a:pt x="2295" y="20381"/>
                      <a:pt x="2338" y="20372"/>
                    </a:cubicBezTo>
                    <a:lnTo>
                      <a:pt x="2536" y="20372"/>
                    </a:lnTo>
                    <a:cubicBezTo>
                      <a:pt x="2769" y="20334"/>
                      <a:pt x="3009" y="20320"/>
                      <a:pt x="3250" y="20322"/>
                    </a:cubicBezTo>
                    <a:cubicBezTo>
                      <a:pt x="3297" y="20328"/>
                      <a:pt x="3361" y="20328"/>
                      <a:pt x="3408" y="20322"/>
                    </a:cubicBezTo>
                    <a:cubicBezTo>
                      <a:pt x="4092" y="20080"/>
                      <a:pt x="4240" y="18866"/>
                      <a:pt x="4240" y="17899"/>
                    </a:cubicBezTo>
                    <a:lnTo>
                      <a:pt x="5270" y="17975"/>
                    </a:lnTo>
                    <a:cubicBezTo>
                      <a:pt x="6420" y="18071"/>
                      <a:pt x="7558" y="18134"/>
                      <a:pt x="8717" y="18152"/>
                    </a:cubicBezTo>
                    <a:cubicBezTo>
                      <a:pt x="9141" y="18386"/>
                      <a:pt x="9662" y="18510"/>
                      <a:pt x="10222" y="18530"/>
                    </a:cubicBezTo>
                    <a:lnTo>
                      <a:pt x="10302" y="18530"/>
                    </a:lnTo>
                    <a:cubicBezTo>
                      <a:pt x="10614" y="18523"/>
                      <a:pt x="10906" y="18482"/>
                      <a:pt x="11173" y="18379"/>
                    </a:cubicBezTo>
                    <a:cubicBezTo>
                      <a:pt x="12171" y="18496"/>
                      <a:pt x="13211" y="18549"/>
                      <a:pt x="14224" y="18581"/>
                    </a:cubicBezTo>
                    <a:cubicBezTo>
                      <a:pt x="14699" y="18581"/>
                      <a:pt x="15160" y="18620"/>
                      <a:pt x="15729" y="18656"/>
                    </a:cubicBezTo>
                    <a:cubicBezTo>
                      <a:pt x="15416" y="19611"/>
                      <a:pt x="15160" y="20829"/>
                      <a:pt x="15729" y="21155"/>
                    </a:cubicBezTo>
                    <a:cubicBezTo>
                      <a:pt x="15769" y="21173"/>
                      <a:pt x="15800" y="21174"/>
                      <a:pt x="15848" y="21180"/>
                    </a:cubicBezTo>
                    <a:cubicBezTo>
                      <a:pt x="16079" y="21209"/>
                      <a:pt x="16311" y="21264"/>
                      <a:pt x="16522" y="21332"/>
                    </a:cubicBezTo>
                    <a:lnTo>
                      <a:pt x="16720" y="21382"/>
                    </a:lnTo>
                    <a:lnTo>
                      <a:pt x="16918" y="21382"/>
                    </a:lnTo>
                    <a:cubicBezTo>
                      <a:pt x="18295" y="21038"/>
                      <a:pt x="19955" y="18959"/>
                      <a:pt x="20325" y="17950"/>
                    </a:cubicBezTo>
                    <a:cubicBezTo>
                      <a:pt x="20344" y="17907"/>
                      <a:pt x="21524" y="14509"/>
                      <a:pt x="19929" y="14189"/>
                    </a:cubicBezTo>
                    <a:cubicBezTo>
                      <a:pt x="19426" y="14087"/>
                      <a:pt x="18752" y="14473"/>
                      <a:pt x="17869" y="15325"/>
                    </a:cubicBezTo>
                    <a:cubicBezTo>
                      <a:pt x="17381" y="15809"/>
                      <a:pt x="16927" y="16314"/>
                      <a:pt x="16561" y="16839"/>
                    </a:cubicBezTo>
                    <a:cubicBezTo>
                      <a:pt x="16115" y="16549"/>
                      <a:pt x="15632" y="16193"/>
                      <a:pt x="15214" y="15855"/>
                    </a:cubicBezTo>
                    <a:cubicBezTo>
                      <a:pt x="14920" y="15625"/>
                      <a:pt x="14648" y="15412"/>
                      <a:pt x="14382" y="15249"/>
                    </a:cubicBezTo>
                    <a:cubicBezTo>
                      <a:pt x="15315" y="13659"/>
                      <a:pt x="15916" y="12013"/>
                      <a:pt x="16244" y="10328"/>
                    </a:cubicBezTo>
                    <a:cubicBezTo>
                      <a:pt x="16477" y="8222"/>
                      <a:pt x="16335" y="6098"/>
                      <a:pt x="15769" y="4018"/>
                    </a:cubicBezTo>
                    <a:cubicBezTo>
                      <a:pt x="15294" y="2242"/>
                      <a:pt x="14398" y="108"/>
                      <a:pt x="12916" y="6"/>
                    </a:cubicBezTo>
                    <a:close/>
                    <a:moveTo>
                      <a:pt x="9192" y="3110"/>
                    </a:moveTo>
                    <a:cubicBezTo>
                      <a:pt x="11087" y="3537"/>
                      <a:pt x="13138" y="3684"/>
                      <a:pt x="15135" y="3539"/>
                    </a:cubicBezTo>
                    <a:cubicBezTo>
                      <a:pt x="15135" y="3684"/>
                      <a:pt x="15206" y="3817"/>
                      <a:pt x="15254" y="3968"/>
                    </a:cubicBezTo>
                    <a:cubicBezTo>
                      <a:pt x="13115" y="4130"/>
                      <a:pt x="10959" y="3996"/>
                      <a:pt x="8915" y="3564"/>
                    </a:cubicBezTo>
                    <a:cubicBezTo>
                      <a:pt x="9010" y="3401"/>
                      <a:pt x="9088" y="3261"/>
                      <a:pt x="9192" y="3110"/>
                    </a:cubicBezTo>
                    <a:close/>
                    <a:moveTo>
                      <a:pt x="8717" y="3867"/>
                    </a:moveTo>
                    <a:cubicBezTo>
                      <a:pt x="10272" y="4206"/>
                      <a:pt x="11906" y="4358"/>
                      <a:pt x="13550" y="4346"/>
                    </a:cubicBezTo>
                    <a:cubicBezTo>
                      <a:pt x="14141" y="4347"/>
                      <a:pt x="14748" y="4319"/>
                      <a:pt x="15333" y="4271"/>
                    </a:cubicBezTo>
                    <a:cubicBezTo>
                      <a:pt x="15856" y="6254"/>
                      <a:pt x="15989" y="8271"/>
                      <a:pt x="15769" y="10277"/>
                    </a:cubicBezTo>
                    <a:cubicBezTo>
                      <a:pt x="15641" y="10962"/>
                      <a:pt x="15459" y="11650"/>
                      <a:pt x="15214" y="12322"/>
                    </a:cubicBezTo>
                    <a:cubicBezTo>
                      <a:pt x="12166" y="12535"/>
                      <a:pt x="9110" y="12320"/>
                      <a:pt x="6221" y="11665"/>
                    </a:cubicBezTo>
                    <a:cubicBezTo>
                      <a:pt x="6173" y="10762"/>
                      <a:pt x="6267" y="9857"/>
                      <a:pt x="6498" y="8965"/>
                    </a:cubicBezTo>
                    <a:cubicBezTo>
                      <a:pt x="7013" y="7223"/>
                      <a:pt x="7734" y="5526"/>
                      <a:pt x="8717" y="3867"/>
                    </a:cubicBezTo>
                    <a:close/>
                    <a:moveTo>
                      <a:pt x="10460" y="6037"/>
                    </a:moveTo>
                    <a:cubicBezTo>
                      <a:pt x="9259" y="6175"/>
                      <a:pt x="8244" y="6701"/>
                      <a:pt x="7806" y="7425"/>
                    </a:cubicBezTo>
                    <a:cubicBezTo>
                      <a:pt x="7290" y="8177"/>
                      <a:pt x="7341" y="9029"/>
                      <a:pt x="7964" y="9747"/>
                    </a:cubicBezTo>
                    <a:cubicBezTo>
                      <a:pt x="8838" y="10432"/>
                      <a:pt x="10184" y="10816"/>
                      <a:pt x="11569" y="10782"/>
                    </a:cubicBezTo>
                    <a:cubicBezTo>
                      <a:pt x="11954" y="10785"/>
                      <a:pt x="12347" y="10770"/>
                      <a:pt x="12718" y="10706"/>
                    </a:cubicBezTo>
                    <a:cubicBezTo>
                      <a:pt x="14013" y="10541"/>
                      <a:pt x="14958" y="9828"/>
                      <a:pt x="15056" y="8990"/>
                    </a:cubicBezTo>
                    <a:cubicBezTo>
                      <a:pt x="15201" y="8092"/>
                      <a:pt x="14690" y="7220"/>
                      <a:pt x="13669" y="6593"/>
                    </a:cubicBezTo>
                    <a:cubicBezTo>
                      <a:pt x="12795" y="6089"/>
                      <a:pt x="11613" y="5879"/>
                      <a:pt x="10460" y="6037"/>
                    </a:cubicBezTo>
                    <a:close/>
                    <a:moveTo>
                      <a:pt x="10539" y="6315"/>
                    </a:moveTo>
                    <a:cubicBezTo>
                      <a:pt x="11554" y="6169"/>
                      <a:pt x="12622" y="6349"/>
                      <a:pt x="13392" y="6795"/>
                    </a:cubicBezTo>
                    <a:cubicBezTo>
                      <a:pt x="14319" y="7360"/>
                      <a:pt x="14770" y="8153"/>
                      <a:pt x="14620" y="8965"/>
                    </a:cubicBezTo>
                    <a:cubicBezTo>
                      <a:pt x="14536" y="9674"/>
                      <a:pt x="13735" y="10262"/>
                      <a:pt x="12639" y="10404"/>
                    </a:cubicBezTo>
                    <a:cubicBezTo>
                      <a:pt x="11091" y="10659"/>
                      <a:pt x="9435" y="10322"/>
                      <a:pt x="8400" y="9545"/>
                    </a:cubicBezTo>
                    <a:cubicBezTo>
                      <a:pt x="7855" y="8916"/>
                      <a:pt x="7793" y="8185"/>
                      <a:pt x="8241" y="7526"/>
                    </a:cubicBezTo>
                    <a:cubicBezTo>
                      <a:pt x="8617" y="6895"/>
                      <a:pt x="9495" y="6433"/>
                      <a:pt x="10539" y="6315"/>
                    </a:cubicBezTo>
                    <a:close/>
                    <a:moveTo>
                      <a:pt x="10698" y="6643"/>
                    </a:moveTo>
                    <a:cubicBezTo>
                      <a:pt x="9835" y="6754"/>
                      <a:pt x="9117" y="7131"/>
                      <a:pt x="8796" y="7653"/>
                    </a:cubicBezTo>
                    <a:cubicBezTo>
                      <a:pt x="8419" y="8200"/>
                      <a:pt x="8494" y="8822"/>
                      <a:pt x="8955" y="9344"/>
                    </a:cubicBezTo>
                    <a:cubicBezTo>
                      <a:pt x="9563" y="9845"/>
                      <a:pt x="10494" y="10128"/>
                      <a:pt x="11490" y="10126"/>
                    </a:cubicBezTo>
                    <a:cubicBezTo>
                      <a:pt x="11779" y="10126"/>
                      <a:pt x="12045" y="10102"/>
                      <a:pt x="12322" y="10050"/>
                    </a:cubicBezTo>
                    <a:cubicBezTo>
                      <a:pt x="13248" y="9929"/>
                      <a:pt x="13969" y="9437"/>
                      <a:pt x="14065" y="8839"/>
                    </a:cubicBezTo>
                    <a:cubicBezTo>
                      <a:pt x="14207" y="8167"/>
                      <a:pt x="13809" y="7513"/>
                      <a:pt x="13035" y="7047"/>
                    </a:cubicBezTo>
                    <a:cubicBezTo>
                      <a:pt x="12401" y="6680"/>
                      <a:pt x="11536" y="6531"/>
                      <a:pt x="10698" y="6643"/>
                    </a:cubicBezTo>
                    <a:close/>
                    <a:moveTo>
                      <a:pt x="10777" y="6971"/>
                    </a:moveTo>
                    <a:cubicBezTo>
                      <a:pt x="10935" y="6960"/>
                      <a:pt x="11095" y="6960"/>
                      <a:pt x="11252" y="6971"/>
                    </a:cubicBezTo>
                    <a:cubicBezTo>
                      <a:pt x="11796" y="6968"/>
                      <a:pt x="12316" y="7092"/>
                      <a:pt x="12718" y="7325"/>
                    </a:cubicBezTo>
                    <a:cubicBezTo>
                      <a:pt x="13357" y="7718"/>
                      <a:pt x="13656" y="8277"/>
                      <a:pt x="13550" y="8839"/>
                    </a:cubicBezTo>
                    <a:cubicBezTo>
                      <a:pt x="13492" y="9323"/>
                      <a:pt x="12953" y="9729"/>
                      <a:pt x="12203" y="9823"/>
                    </a:cubicBezTo>
                    <a:cubicBezTo>
                      <a:pt x="11130" y="10000"/>
                      <a:pt x="9976" y="9763"/>
                      <a:pt x="9272" y="9217"/>
                    </a:cubicBezTo>
                    <a:cubicBezTo>
                      <a:pt x="8914" y="8774"/>
                      <a:pt x="8911" y="8233"/>
                      <a:pt x="9232" y="7779"/>
                    </a:cubicBezTo>
                    <a:cubicBezTo>
                      <a:pt x="9501" y="7357"/>
                      <a:pt x="10072" y="7052"/>
                      <a:pt x="10777" y="6971"/>
                    </a:cubicBezTo>
                    <a:close/>
                    <a:moveTo>
                      <a:pt x="6261" y="11968"/>
                    </a:moveTo>
                    <a:lnTo>
                      <a:pt x="6974" y="12094"/>
                    </a:lnTo>
                    <a:cubicBezTo>
                      <a:pt x="6917" y="12215"/>
                      <a:pt x="6894" y="12340"/>
                      <a:pt x="6894" y="12473"/>
                    </a:cubicBezTo>
                    <a:cubicBezTo>
                      <a:pt x="6894" y="12533"/>
                      <a:pt x="6894" y="12589"/>
                      <a:pt x="6894" y="12650"/>
                    </a:cubicBezTo>
                    <a:lnTo>
                      <a:pt x="6261" y="12524"/>
                    </a:lnTo>
                    <a:cubicBezTo>
                      <a:pt x="6261" y="12336"/>
                      <a:pt x="6261" y="12156"/>
                      <a:pt x="6261" y="11968"/>
                    </a:cubicBezTo>
                    <a:close/>
                    <a:moveTo>
                      <a:pt x="7330" y="12120"/>
                    </a:moveTo>
                    <a:cubicBezTo>
                      <a:pt x="7777" y="12198"/>
                      <a:pt x="8231" y="12261"/>
                      <a:pt x="8677" y="12322"/>
                    </a:cubicBezTo>
                    <a:cubicBezTo>
                      <a:pt x="8689" y="12506"/>
                      <a:pt x="8664" y="12693"/>
                      <a:pt x="8638" y="12877"/>
                    </a:cubicBezTo>
                    <a:cubicBezTo>
                      <a:pt x="8210" y="12822"/>
                      <a:pt x="7757" y="12747"/>
                      <a:pt x="7330" y="12675"/>
                    </a:cubicBezTo>
                    <a:cubicBezTo>
                      <a:pt x="7330" y="12578"/>
                      <a:pt x="7330" y="12494"/>
                      <a:pt x="7330" y="12397"/>
                    </a:cubicBezTo>
                    <a:cubicBezTo>
                      <a:pt x="7330" y="12301"/>
                      <a:pt x="7330" y="12210"/>
                      <a:pt x="7330" y="12120"/>
                    </a:cubicBezTo>
                    <a:close/>
                    <a:moveTo>
                      <a:pt x="9192" y="12372"/>
                    </a:moveTo>
                    <a:cubicBezTo>
                      <a:pt x="9579" y="12472"/>
                      <a:pt x="9955" y="12538"/>
                      <a:pt x="10341" y="12574"/>
                    </a:cubicBezTo>
                    <a:cubicBezTo>
                      <a:pt x="10365" y="12726"/>
                      <a:pt x="10370" y="12877"/>
                      <a:pt x="10341" y="13028"/>
                    </a:cubicBezTo>
                    <a:cubicBezTo>
                      <a:pt x="9942" y="12998"/>
                      <a:pt x="9512" y="12944"/>
                      <a:pt x="9113" y="12902"/>
                    </a:cubicBezTo>
                    <a:cubicBezTo>
                      <a:pt x="9113" y="12727"/>
                      <a:pt x="9135" y="12553"/>
                      <a:pt x="9192" y="12372"/>
                    </a:cubicBezTo>
                    <a:close/>
                    <a:moveTo>
                      <a:pt x="15056" y="12599"/>
                    </a:moveTo>
                    <a:lnTo>
                      <a:pt x="14937" y="13028"/>
                    </a:lnTo>
                    <a:lnTo>
                      <a:pt x="14897" y="13028"/>
                    </a:lnTo>
                    <a:lnTo>
                      <a:pt x="13907" y="13079"/>
                    </a:lnTo>
                    <a:cubicBezTo>
                      <a:pt x="13864" y="12943"/>
                      <a:pt x="13864" y="12810"/>
                      <a:pt x="13907" y="12675"/>
                    </a:cubicBezTo>
                    <a:cubicBezTo>
                      <a:pt x="14306" y="12675"/>
                      <a:pt x="14666" y="12629"/>
                      <a:pt x="15056" y="12599"/>
                    </a:cubicBezTo>
                    <a:close/>
                    <a:moveTo>
                      <a:pt x="10777" y="12624"/>
                    </a:moveTo>
                    <a:cubicBezTo>
                      <a:pt x="11138" y="12624"/>
                      <a:pt x="11465" y="12663"/>
                      <a:pt x="11807" y="12675"/>
                    </a:cubicBezTo>
                    <a:cubicBezTo>
                      <a:pt x="11804" y="12831"/>
                      <a:pt x="11845" y="12976"/>
                      <a:pt x="11886" y="13129"/>
                    </a:cubicBezTo>
                    <a:lnTo>
                      <a:pt x="11847" y="13104"/>
                    </a:lnTo>
                    <a:cubicBezTo>
                      <a:pt x="11486" y="13104"/>
                      <a:pt x="11129" y="13104"/>
                      <a:pt x="10777" y="13104"/>
                    </a:cubicBezTo>
                    <a:cubicBezTo>
                      <a:pt x="10801" y="12937"/>
                      <a:pt x="10801" y="12791"/>
                      <a:pt x="10777" y="12624"/>
                    </a:cubicBezTo>
                    <a:close/>
                    <a:moveTo>
                      <a:pt x="12322" y="12650"/>
                    </a:moveTo>
                    <a:cubicBezTo>
                      <a:pt x="12559" y="12650"/>
                      <a:pt x="12798" y="12650"/>
                      <a:pt x="13035" y="12650"/>
                    </a:cubicBezTo>
                    <a:lnTo>
                      <a:pt x="13392" y="12650"/>
                    </a:lnTo>
                    <a:cubicBezTo>
                      <a:pt x="13343" y="12803"/>
                      <a:pt x="13349" y="12950"/>
                      <a:pt x="13392" y="13104"/>
                    </a:cubicBezTo>
                    <a:cubicBezTo>
                      <a:pt x="13031" y="13104"/>
                      <a:pt x="12673" y="13104"/>
                      <a:pt x="12322" y="13104"/>
                    </a:cubicBezTo>
                    <a:cubicBezTo>
                      <a:pt x="12293" y="12949"/>
                      <a:pt x="12293" y="12804"/>
                      <a:pt x="12322" y="12650"/>
                    </a:cubicBezTo>
                    <a:close/>
                    <a:moveTo>
                      <a:pt x="6340" y="12852"/>
                    </a:moveTo>
                    <a:cubicBezTo>
                      <a:pt x="8214" y="13249"/>
                      <a:pt x="10149" y="13454"/>
                      <a:pt x="12124" y="13457"/>
                    </a:cubicBezTo>
                    <a:cubicBezTo>
                      <a:pt x="13029" y="13456"/>
                      <a:pt x="13961" y="13410"/>
                      <a:pt x="14858" y="13331"/>
                    </a:cubicBezTo>
                    <a:cubicBezTo>
                      <a:pt x="14571" y="14018"/>
                      <a:pt x="14197" y="14689"/>
                      <a:pt x="13788" y="15350"/>
                    </a:cubicBezTo>
                    <a:cubicBezTo>
                      <a:pt x="13636" y="15556"/>
                      <a:pt x="13525" y="15743"/>
                      <a:pt x="13392" y="15931"/>
                    </a:cubicBezTo>
                    <a:cubicBezTo>
                      <a:pt x="12034" y="16535"/>
                      <a:pt x="8091" y="16103"/>
                      <a:pt x="7132" y="15729"/>
                    </a:cubicBezTo>
                    <a:cubicBezTo>
                      <a:pt x="6712" y="14788"/>
                      <a:pt x="6456" y="13827"/>
                      <a:pt x="6340" y="12852"/>
                    </a:cubicBezTo>
                    <a:close/>
                    <a:moveTo>
                      <a:pt x="2616" y="14240"/>
                    </a:moveTo>
                    <a:cubicBezTo>
                      <a:pt x="2692" y="14348"/>
                      <a:pt x="2747" y="14478"/>
                      <a:pt x="2814" y="14593"/>
                    </a:cubicBezTo>
                    <a:cubicBezTo>
                      <a:pt x="2102" y="14743"/>
                      <a:pt x="1341" y="14794"/>
                      <a:pt x="595" y="14744"/>
                    </a:cubicBezTo>
                    <a:cubicBezTo>
                      <a:pt x="595" y="14611"/>
                      <a:pt x="676" y="14487"/>
                      <a:pt x="714" y="14366"/>
                    </a:cubicBezTo>
                    <a:cubicBezTo>
                      <a:pt x="1349" y="14410"/>
                      <a:pt x="2003" y="14355"/>
                      <a:pt x="2616" y="14240"/>
                    </a:cubicBezTo>
                    <a:close/>
                    <a:moveTo>
                      <a:pt x="3051" y="14871"/>
                    </a:moveTo>
                    <a:cubicBezTo>
                      <a:pt x="3373" y="15447"/>
                      <a:pt x="3611" y="16030"/>
                      <a:pt x="3725" y="16637"/>
                    </a:cubicBezTo>
                    <a:cubicBezTo>
                      <a:pt x="3716" y="16885"/>
                      <a:pt x="3715" y="17154"/>
                      <a:pt x="3725" y="17420"/>
                    </a:cubicBezTo>
                    <a:cubicBezTo>
                      <a:pt x="2735" y="17619"/>
                      <a:pt x="1662" y="17671"/>
                      <a:pt x="635" y="17571"/>
                    </a:cubicBezTo>
                    <a:cubicBezTo>
                      <a:pt x="518" y="17245"/>
                      <a:pt x="459" y="16920"/>
                      <a:pt x="437" y="16587"/>
                    </a:cubicBezTo>
                    <a:cubicBezTo>
                      <a:pt x="424" y="16064"/>
                      <a:pt x="454" y="15541"/>
                      <a:pt x="556" y="15022"/>
                    </a:cubicBezTo>
                    <a:cubicBezTo>
                      <a:pt x="750" y="15042"/>
                      <a:pt x="953" y="15047"/>
                      <a:pt x="1150" y="15047"/>
                    </a:cubicBezTo>
                    <a:cubicBezTo>
                      <a:pt x="1795" y="15049"/>
                      <a:pt x="2439" y="15000"/>
                      <a:pt x="3051" y="14871"/>
                    </a:cubicBezTo>
                    <a:close/>
                    <a:moveTo>
                      <a:pt x="6340" y="15249"/>
                    </a:moveTo>
                    <a:cubicBezTo>
                      <a:pt x="6416" y="15473"/>
                      <a:pt x="6522" y="15675"/>
                      <a:pt x="6617" y="15880"/>
                    </a:cubicBezTo>
                    <a:cubicBezTo>
                      <a:pt x="6903" y="16564"/>
                      <a:pt x="7382" y="17204"/>
                      <a:pt x="8043" y="17773"/>
                    </a:cubicBezTo>
                    <a:lnTo>
                      <a:pt x="8123" y="17849"/>
                    </a:lnTo>
                    <a:cubicBezTo>
                      <a:pt x="7088" y="17849"/>
                      <a:pt x="6237" y="17745"/>
                      <a:pt x="5230" y="17672"/>
                    </a:cubicBezTo>
                    <a:lnTo>
                      <a:pt x="4121" y="17622"/>
                    </a:lnTo>
                    <a:cubicBezTo>
                      <a:pt x="4121" y="17072"/>
                      <a:pt x="4042" y="16649"/>
                      <a:pt x="4042" y="16637"/>
                    </a:cubicBezTo>
                    <a:cubicBezTo>
                      <a:pt x="4042" y="16625"/>
                      <a:pt x="4069" y="16468"/>
                      <a:pt x="4002" y="16360"/>
                    </a:cubicBezTo>
                    <a:cubicBezTo>
                      <a:pt x="4600" y="16118"/>
                      <a:pt x="5082" y="15857"/>
                      <a:pt x="5547" y="15628"/>
                    </a:cubicBezTo>
                    <a:cubicBezTo>
                      <a:pt x="5813" y="15495"/>
                      <a:pt x="6064" y="15376"/>
                      <a:pt x="6340" y="15249"/>
                    </a:cubicBezTo>
                    <a:close/>
                    <a:moveTo>
                      <a:pt x="18463" y="15300"/>
                    </a:moveTo>
                    <a:cubicBezTo>
                      <a:pt x="19031" y="15488"/>
                      <a:pt x="19648" y="15610"/>
                      <a:pt x="20285" y="15653"/>
                    </a:cubicBezTo>
                    <a:cubicBezTo>
                      <a:pt x="20285" y="15780"/>
                      <a:pt x="20285" y="15899"/>
                      <a:pt x="20285" y="16032"/>
                    </a:cubicBezTo>
                    <a:cubicBezTo>
                      <a:pt x="19529" y="15986"/>
                      <a:pt x="18804" y="15844"/>
                      <a:pt x="18146" y="15603"/>
                    </a:cubicBezTo>
                    <a:lnTo>
                      <a:pt x="18265" y="15476"/>
                    </a:lnTo>
                    <a:cubicBezTo>
                      <a:pt x="18350" y="15410"/>
                      <a:pt x="18396" y="15354"/>
                      <a:pt x="18463" y="15300"/>
                    </a:cubicBezTo>
                    <a:close/>
                    <a:moveTo>
                      <a:pt x="14105" y="15577"/>
                    </a:moveTo>
                    <a:lnTo>
                      <a:pt x="14779" y="16082"/>
                    </a:lnTo>
                    <a:cubicBezTo>
                      <a:pt x="15282" y="16463"/>
                      <a:pt x="15811" y="16847"/>
                      <a:pt x="16324" y="17167"/>
                    </a:cubicBezTo>
                    <a:cubicBezTo>
                      <a:pt x="16267" y="17258"/>
                      <a:pt x="16203" y="17360"/>
                      <a:pt x="16165" y="17445"/>
                    </a:cubicBezTo>
                    <a:cubicBezTo>
                      <a:pt x="16127" y="17529"/>
                      <a:pt x="15968" y="17866"/>
                      <a:pt x="15769" y="18404"/>
                    </a:cubicBezTo>
                    <a:lnTo>
                      <a:pt x="14145" y="18328"/>
                    </a:lnTo>
                    <a:cubicBezTo>
                      <a:pt x="13319" y="18292"/>
                      <a:pt x="12541" y="18242"/>
                      <a:pt x="11649" y="18152"/>
                    </a:cubicBezTo>
                    <a:cubicBezTo>
                      <a:pt x="12744" y="17414"/>
                      <a:pt x="13585" y="16536"/>
                      <a:pt x="14105" y="15577"/>
                    </a:cubicBezTo>
                    <a:close/>
                    <a:moveTo>
                      <a:pt x="17908" y="15905"/>
                    </a:moveTo>
                    <a:cubicBezTo>
                      <a:pt x="18625" y="16168"/>
                      <a:pt x="19423" y="16333"/>
                      <a:pt x="20246" y="16385"/>
                    </a:cubicBezTo>
                    <a:cubicBezTo>
                      <a:pt x="20186" y="16906"/>
                      <a:pt x="20082" y="17416"/>
                      <a:pt x="19889" y="17924"/>
                    </a:cubicBezTo>
                    <a:lnTo>
                      <a:pt x="19850" y="17924"/>
                    </a:lnTo>
                    <a:cubicBezTo>
                      <a:pt x="19721" y="18248"/>
                      <a:pt x="19554" y="18555"/>
                      <a:pt x="19335" y="18858"/>
                    </a:cubicBezTo>
                    <a:cubicBezTo>
                      <a:pt x="18297" y="18817"/>
                      <a:pt x="17269" y="18627"/>
                      <a:pt x="16363" y="18303"/>
                    </a:cubicBezTo>
                    <a:cubicBezTo>
                      <a:pt x="16458" y="18043"/>
                      <a:pt x="16566" y="17787"/>
                      <a:pt x="16680" y="17546"/>
                    </a:cubicBezTo>
                    <a:cubicBezTo>
                      <a:pt x="17000" y="16971"/>
                      <a:pt x="17413" y="16427"/>
                      <a:pt x="17908" y="15905"/>
                    </a:cubicBezTo>
                    <a:close/>
                    <a:moveTo>
                      <a:pt x="7291" y="16107"/>
                    </a:moveTo>
                    <a:cubicBezTo>
                      <a:pt x="8513" y="16376"/>
                      <a:pt x="9801" y="16504"/>
                      <a:pt x="11094" y="16511"/>
                    </a:cubicBezTo>
                    <a:cubicBezTo>
                      <a:pt x="11738" y="16518"/>
                      <a:pt x="12382" y="16457"/>
                      <a:pt x="12996" y="16334"/>
                    </a:cubicBezTo>
                    <a:cubicBezTo>
                      <a:pt x="12122" y="17555"/>
                      <a:pt x="11166" y="18227"/>
                      <a:pt x="10302" y="18227"/>
                    </a:cubicBezTo>
                    <a:lnTo>
                      <a:pt x="10222" y="18253"/>
                    </a:lnTo>
                    <a:cubicBezTo>
                      <a:pt x="9514" y="18211"/>
                      <a:pt x="8844" y="17994"/>
                      <a:pt x="8440" y="17622"/>
                    </a:cubicBezTo>
                    <a:cubicBezTo>
                      <a:pt x="7925" y="17163"/>
                      <a:pt x="7537" y="16648"/>
                      <a:pt x="7291" y="16107"/>
                    </a:cubicBezTo>
                    <a:close/>
                    <a:moveTo>
                      <a:pt x="3765" y="17748"/>
                    </a:moveTo>
                    <a:lnTo>
                      <a:pt x="3765" y="17924"/>
                    </a:lnTo>
                    <a:lnTo>
                      <a:pt x="3487" y="17975"/>
                    </a:lnTo>
                    <a:cubicBezTo>
                      <a:pt x="3459" y="17918"/>
                      <a:pt x="3424" y="17858"/>
                      <a:pt x="3408" y="17798"/>
                    </a:cubicBezTo>
                    <a:lnTo>
                      <a:pt x="3765" y="17748"/>
                    </a:lnTo>
                    <a:close/>
                    <a:moveTo>
                      <a:pt x="714" y="17874"/>
                    </a:moveTo>
                    <a:lnTo>
                      <a:pt x="1189" y="17899"/>
                    </a:lnTo>
                    <a:cubicBezTo>
                      <a:pt x="1189" y="17978"/>
                      <a:pt x="1192" y="18054"/>
                      <a:pt x="1269" y="18126"/>
                    </a:cubicBezTo>
                    <a:lnTo>
                      <a:pt x="793" y="18126"/>
                    </a:lnTo>
                    <a:cubicBezTo>
                      <a:pt x="793" y="18042"/>
                      <a:pt x="752" y="17959"/>
                      <a:pt x="714" y="17874"/>
                    </a:cubicBezTo>
                    <a:close/>
                    <a:moveTo>
                      <a:pt x="2655" y="17874"/>
                    </a:moveTo>
                    <a:cubicBezTo>
                      <a:pt x="2655" y="17814"/>
                      <a:pt x="2828" y="17886"/>
                      <a:pt x="2933" y="17874"/>
                    </a:cubicBezTo>
                    <a:cubicBezTo>
                      <a:pt x="2933" y="17934"/>
                      <a:pt x="2926" y="17990"/>
                      <a:pt x="3012" y="18051"/>
                    </a:cubicBezTo>
                    <a:cubicBezTo>
                      <a:pt x="2879" y="18051"/>
                      <a:pt x="2779" y="18053"/>
                      <a:pt x="2655" y="18101"/>
                    </a:cubicBezTo>
                    <a:cubicBezTo>
                      <a:pt x="2655" y="18023"/>
                      <a:pt x="2655" y="17934"/>
                      <a:pt x="2655" y="17874"/>
                    </a:cubicBezTo>
                    <a:close/>
                    <a:moveTo>
                      <a:pt x="1665" y="17924"/>
                    </a:moveTo>
                    <a:cubicBezTo>
                      <a:pt x="1874" y="17924"/>
                      <a:pt x="2007" y="17924"/>
                      <a:pt x="2140" y="17924"/>
                    </a:cubicBezTo>
                    <a:cubicBezTo>
                      <a:pt x="2140" y="17987"/>
                      <a:pt x="2140" y="18075"/>
                      <a:pt x="2140" y="18152"/>
                    </a:cubicBezTo>
                    <a:lnTo>
                      <a:pt x="1744" y="18152"/>
                    </a:lnTo>
                    <a:cubicBezTo>
                      <a:pt x="1703" y="18077"/>
                      <a:pt x="1681" y="18003"/>
                      <a:pt x="1665" y="17924"/>
                    </a:cubicBezTo>
                    <a:close/>
                    <a:moveTo>
                      <a:pt x="3765" y="18227"/>
                    </a:moveTo>
                    <a:cubicBezTo>
                      <a:pt x="3765" y="18553"/>
                      <a:pt x="3750" y="18834"/>
                      <a:pt x="3646" y="19136"/>
                    </a:cubicBezTo>
                    <a:cubicBezTo>
                      <a:pt x="3061" y="19147"/>
                      <a:pt x="2481" y="19180"/>
                      <a:pt x="1903" y="19237"/>
                    </a:cubicBezTo>
                    <a:lnTo>
                      <a:pt x="1467" y="19237"/>
                    </a:lnTo>
                    <a:cubicBezTo>
                      <a:pt x="1284" y="18987"/>
                      <a:pt x="1124" y="18717"/>
                      <a:pt x="991" y="18454"/>
                    </a:cubicBezTo>
                    <a:cubicBezTo>
                      <a:pt x="1175" y="18460"/>
                      <a:pt x="1362" y="18460"/>
                      <a:pt x="1546" y="18454"/>
                    </a:cubicBezTo>
                    <a:cubicBezTo>
                      <a:pt x="2299" y="18452"/>
                      <a:pt x="3052" y="18381"/>
                      <a:pt x="3765" y="18227"/>
                    </a:cubicBezTo>
                    <a:close/>
                    <a:moveTo>
                      <a:pt x="16205" y="18555"/>
                    </a:moveTo>
                    <a:lnTo>
                      <a:pt x="16522" y="18682"/>
                    </a:lnTo>
                    <a:cubicBezTo>
                      <a:pt x="16497" y="18732"/>
                      <a:pt x="16481" y="18761"/>
                      <a:pt x="16442" y="18808"/>
                    </a:cubicBezTo>
                    <a:lnTo>
                      <a:pt x="16403" y="18808"/>
                    </a:lnTo>
                    <a:lnTo>
                      <a:pt x="16165" y="18732"/>
                    </a:lnTo>
                    <a:lnTo>
                      <a:pt x="16205" y="18555"/>
                    </a:lnTo>
                    <a:close/>
                    <a:moveTo>
                      <a:pt x="16958" y="18782"/>
                    </a:moveTo>
                    <a:lnTo>
                      <a:pt x="17274" y="18858"/>
                    </a:lnTo>
                    <a:cubicBezTo>
                      <a:pt x="17274" y="18913"/>
                      <a:pt x="17252" y="18994"/>
                      <a:pt x="17195" y="19060"/>
                    </a:cubicBezTo>
                    <a:cubicBezTo>
                      <a:pt x="17072" y="19030"/>
                      <a:pt x="16923" y="18995"/>
                      <a:pt x="16799" y="18959"/>
                    </a:cubicBezTo>
                    <a:lnTo>
                      <a:pt x="16958" y="18782"/>
                    </a:lnTo>
                    <a:close/>
                    <a:moveTo>
                      <a:pt x="17710" y="18984"/>
                    </a:moveTo>
                    <a:lnTo>
                      <a:pt x="18106" y="19060"/>
                    </a:lnTo>
                    <a:cubicBezTo>
                      <a:pt x="18078" y="19124"/>
                      <a:pt x="18068" y="19176"/>
                      <a:pt x="18027" y="19237"/>
                    </a:cubicBezTo>
                    <a:lnTo>
                      <a:pt x="17948" y="19262"/>
                    </a:lnTo>
                    <a:lnTo>
                      <a:pt x="17591" y="19212"/>
                    </a:lnTo>
                    <a:cubicBezTo>
                      <a:pt x="17619" y="19138"/>
                      <a:pt x="17669" y="19055"/>
                      <a:pt x="17710" y="18984"/>
                    </a:cubicBezTo>
                    <a:close/>
                    <a:moveTo>
                      <a:pt x="16086" y="19085"/>
                    </a:moveTo>
                    <a:cubicBezTo>
                      <a:pt x="16887" y="19401"/>
                      <a:pt x="17768" y="19583"/>
                      <a:pt x="18701" y="19666"/>
                    </a:cubicBezTo>
                    <a:cubicBezTo>
                      <a:pt x="18476" y="19903"/>
                      <a:pt x="18250" y="20151"/>
                      <a:pt x="17988" y="20372"/>
                    </a:cubicBezTo>
                    <a:lnTo>
                      <a:pt x="17948" y="20398"/>
                    </a:lnTo>
                    <a:lnTo>
                      <a:pt x="17591" y="20322"/>
                    </a:lnTo>
                    <a:cubicBezTo>
                      <a:pt x="17050" y="20207"/>
                      <a:pt x="16391" y="20041"/>
                      <a:pt x="15888" y="19969"/>
                    </a:cubicBezTo>
                    <a:cubicBezTo>
                      <a:pt x="15888" y="19697"/>
                      <a:pt x="15991" y="19387"/>
                      <a:pt x="16086" y="19085"/>
                    </a:cubicBezTo>
                    <a:close/>
                    <a:moveTo>
                      <a:pt x="18621" y="19111"/>
                    </a:moveTo>
                    <a:lnTo>
                      <a:pt x="19097" y="19136"/>
                    </a:lnTo>
                    <a:lnTo>
                      <a:pt x="18899" y="19363"/>
                    </a:lnTo>
                    <a:cubicBezTo>
                      <a:pt x="18747" y="19363"/>
                      <a:pt x="18615" y="19374"/>
                      <a:pt x="18463" y="19338"/>
                    </a:cubicBezTo>
                    <a:cubicBezTo>
                      <a:pt x="18520" y="19259"/>
                      <a:pt x="18574" y="19189"/>
                      <a:pt x="18621" y="19111"/>
                    </a:cubicBezTo>
                    <a:close/>
                    <a:moveTo>
                      <a:pt x="3527" y="19464"/>
                    </a:moveTo>
                    <a:cubicBezTo>
                      <a:pt x="3505" y="19672"/>
                      <a:pt x="3399" y="19874"/>
                      <a:pt x="3210" y="20044"/>
                    </a:cubicBezTo>
                    <a:lnTo>
                      <a:pt x="3170" y="20044"/>
                    </a:lnTo>
                    <a:cubicBezTo>
                      <a:pt x="2911" y="20047"/>
                      <a:pt x="2669" y="20053"/>
                      <a:pt x="2418" y="20095"/>
                    </a:cubicBezTo>
                    <a:lnTo>
                      <a:pt x="2338" y="20095"/>
                    </a:lnTo>
                    <a:cubicBezTo>
                      <a:pt x="2064" y="19938"/>
                      <a:pt x="1830" y="19750"/>
                      <a:pt x="1665" y="19540"/>
                    </a:cubicBezTo>
                    <a:lnTo>
                      <a:pt x="1942" y="19540"/>
                    </a:lnTo>
                    <a:cubicBezTo>
                      <a:pt x="2464" y="19503"/>
                      <a:pt x="3052" y="19476"/>
                      <a:pt x="3527" y="19464"/>
                    </a:cubicBezTo>
                    <a:close/>
                    <a:moveTo>
                      <a:pt x="15848" y="20297"/>
                    </a:moveTo>
                    <a:cubicBezTo>
                      <a:pt x="16313" y="20369"/>
                      <a:pt x="16890" y="20516"/>
                      <a:pt x="17393" y="20625"/>
                    </a:cubicBezTo>
                    <a:lnTo>
                      <a:pt x="17631" y="20675"/>
                    </a:lnTo>
                    <a:cubicBezTo>
                      <a:pt x="17405" y="20842"/>
                      <a:pt x="17146" y="20978"/>
                      <a:pt x="16839" y="21079"/>
                    </a:cubicBezTo>
                    <a:lnTo>
                      <a:pt x="16720" y="21079"/>
                    </a:lnTo>
                    <a:cubicBezTo>
                      <a:pt x="16485" y="21010"/>
                      <a:pt x="16218" y="20942"/>
                      <a:pt x="15967" y="20902"/>
                    </a:cubicBezTo>
                    <a:cubicBezTo>
                      <a:pt x="15839" y="20712"/>
                      <a:pt x="15814" y="20503"/>
                      <a:pt x="15848" y="20297"/>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65" name="Freeform 666">
                <a:extLst>
                  <a:ext uri="{FF2B5EF4-FFF2-40B4-BE49-F238E27FC236}">
                    <a16:creationId xmlns:a16="http://schemas.microsoft.com/office/drawing/2014/main" id="{5099FDF3-6B7A-4BC3-08D7-97C323B6AA3B}"/>
                  </a:ext>
                </a:extLst>
              </p:cNvPr>
              <p:cNvSpPr/>
              <p:nvPr/>
            </p:nvSpPr>
            <p:spPr>
              <a:xfrm rot="21352145" flipH="1">
                <a:off x="6808654" y="1992290"/>
                <a:ext cx="1199681" cy="1039471"/>
              </a:xfrm>
              <a:custGeom>
                <a:avLst/>
                <a:gdLst/>
                <a:ahLst/>
                <a:cxnLst>
                  <a:cxn ang="0">
                    <a:pos x="wd2" y="hd2"/>
                  </a:cxn>
                  <a:cxn ang="5400000">
                    <a:pos x="wd2" y="hd2"/>
                  </a:cxn>
                  <a:cxn ang="10800000">
                    <a:pos x="wd2" y="hd2"/>
                  </a:cxn>
                  <a:cxn ang="16200000">
                    <a:pos x="wd2" y="hd2"/>
                  </a:cxn>
                </a:cxnLst>
                <a:rect l="0" t="0" r="r" b="b"/>
                <a:pathLst>
                  <a:path w="21528" h="21566" extrusionOk="0">
                    <a:moveTo>
                      <a:pt x="6138" y="20"/>
                    </a:moveTo>
                    <a:cubicBezTo>
                      <a:pt x="5721" y="229"/>
                      <a:pt x="4638" y="965"/>
                      <a:pt x="3514" y="1764"/>
                    </a:cubicBezTo>
                    <a:cubicBezTo>
                      <a:pt x="2434" y="2575"/>
                      <a:pt x="1315" y="3324"/>
                      <a:pt x="168" y="4001"/>
                    </a:cubicBezTo>
                    <a:cubicBezTo>
                      <a:pt x="117" y="4034"/>
                      <a:pt x="84" y="4088"/>
                      <a:pt x="70" y="4153"/>
                    </a:cubicBezTo>
                    <a:cubicBezTo>
                      <a:pt x="39" y="4188"/>
                      <a:pt x="14" y="4219"/>
                      <a:pt x="4" y="4267"/>
                    </a:cubicBezTo>
                    <a:cubicBezTo>
                      <a:pt x="-43" y="5701"/>
                      <a:pt x="292" y="12690"/>
                      <a:pt x="496" y="16857"/>
                    </a:cubicBezTo>
                    <a:cubicBezTo>
                      <a:pt x="551" y="17946"/>
                      <a:pt x="604" y="18854"/>
                      <a:pt x="627" y="19435"/>
                    </a:cubicBezTo>
                    <a:cubicBezTo>
                      <a:pt x="627" y="19680"/>
                      <a:pt x="615" y="19750"/>
                      <a:pt x="7745" y="20649"/>
                    </a:cubicBezTo>
                    <a:cubicBezTo>
                      <a:pt x="11079" y="21066"/>
                      <a:pt x="15074" y="21559"/>
                      <a:pt x="15979" y="21559"/>
                    </a:cubicBezTo>
                    <a:lnTo>
                      <a:pt x="16044" y="21559"/>
                    </a:lnTo>
                    <a:cubicBezTo>
                      <a:pt x="16072" y="21568"/>
                      <a:pt x="16114" y="21568"/>
                      <a:pt x="16143" y="21559"/>
                    </a:cubicBezTo>
                    <a:cubicBezTo>
                      <a:pt x="16528" y="21341"/>
                      <a:pt x="16908" y="21091"/>
                      <a:pt x="17356" y="20800"/>
                    </a:cubicBezTo>
                    <a:cubicBezTo>
                      <a:pt x="19274" y="19529"/>
                      <a:pt x="21433" y="17861"/>
                      <a:pt x="21456" y="17842"/>
                    </a:cubicBezTo>
                    <a:cubicBezTo>
                      <a:pt x="21529" y="17758"/>
                      <a:pt x="21557" y="17628"/>
                      <a:pt x="21489" y="17539"/>
                    </a:cubicBezTo>
                    <a:cubicBezTo>
                      <a:pt x="21489" y="16985"/>
                      <a:pt x="21479" y="16274"/>
                      <a:pt x="21424" y="15529"/>
                    </a:cubicBezTo>
                    <a:cubicBezTo>
                      <a:pt x="21369" y="14785"/>
                      <a:pt x="21358" y="13707"/>
                      <a:pt x="21358" y="12799"/>
                    </a:cubicBezTo>
                    <a:cubicBezTo>
                      <a:pt x="21362" y="12778"/>
                      <a:pt x="21362" y="12782"/>
                      <a:pt x="21358" y="12761"/>
                    </a:cubicBezTo>
                    <a:cubicBezTo>
                      <a:pt x="21350" y="12737"/>
                      <a:pt x="21342" y="12702"/>
                      <a:pt x="21325" y="12685"/>
                    </a:cubicBezTo>
                    <a:lnTo>
                      <a:pt x="21227" y="12647"/>
                    </a:lnTo>
                    <a:cubicBezTo>
                      <a:pt x="20186" y="12453"/>
                      <a:pt x="19132" y="12310"/>
                      <a:pt x="18078" y="12268"/>
                    </a:cubicBezTo>
                    <a:cubicBezTo>
                      <a:pt x="18016" y="11289"/>
                      <a:pt x="18014" y="10329"/>
                      <a:pt x="18045" y="9348"/>
                    </a:cubicBezTo>
                    <a:cubicBezTo>
                      <a:pt x="18045" y="9012"/>
                      <a:pt x="18045" y="8701"/>
                      <a:pt x="18045" y="8438"/>
                    </a:cubicBezTo>
                    <a:cubicBezTo>
                      <a:pt x="18045" y="8313"/>
                      <a:pt x="17957" y="8211"/>
                      <a:pt x="17848" y="8211"/>
                    </a:cubicBezTo>
                    <a:cubicBezTo>
                      <a:pt x="16763" y="7975"/>
                      <a:pt x="14906" y="7752"/>
                      <a:pt x="14371" y="7680"/>
                    </a:cubicBezTo>
                    <a:cubicBezTo>
                      <a:pt x="14313" y="6707"/>
                      <a:pt x="14312" y="5697"/>
                      <a:pt x="14338" y="4722"/>
                    </a:cubicBezTo>
                    <a:cubicBezTo>
                      <a:pt x="14338" y="4404"/>
                      <a:pt x="14306" y="4102"/>
                      <a:pt x="14306" y="3812"/>
                    </a:cubicBezTo>
                    <a:cubicBezTo>
                      <a:pt x="14310" y="3788"/>
                      <a:pt x="14310" y="3798"/>
                      <a:pt x="14306" y="3774"/>
                    </a:cubicBezTo>
                    <a:lnTo>
                      <a:pt x="14306" y="3698"/>
                    </a:lnTo>
                    <a:cubicBezTo>
                      <a:pt x="14280" y="3667"/>
                      <a:pt x="14276" y="3633"/>
                      <a:pt x="14240" y="3622"/>
                    </a:cubicBezTo>
                    <a:cubicBezTo>
                      <a:pt x="13004" y="3468"/>
                      <a:pt x="11736" y="3468"/>
                      <a:pt x="10501" y="3622"/>
                    </a:cubicBezTo>
                    <a:cubicBezTo>
                      <a:pt x="10480" y="3187"/>
                      <a:pt x="10480" y="2768"/>
                      <a:pt x="10501" y="2333"/>
                    </a:cubicBezTo>
                    <a:cubicBezTo>
                      <a:pt x="10526" y="1708"/>
                      <a:pt x="10508" y="1094"/>
                      <a:pt x="10435" y="475"/>
                    </a:cubicBezTo>
                    <a:cubicBezTo>
                      <a:pt x="10439" y="457"/>
                      <a:pt x="10439" y="417"/>
                      <a:pt x="10435" y="399"/>
                    </a:cubicBezTo>
                    <a:cubicBezTo>
                      <a:pt x="10435" y="399"/>
                      <a:pt x="10435" y="350"/>
                      <a:pt x="10435" y="323"/>
                    </a:cubicBezTo>
                    <a:cubicBezTo>
                      <a:pt x="10418" y="284"/>
                      <a:pt x="10399" y="236"/>
                      <a:pt x="10369" y="209"/>
                    </a:cubicBezTo>
                    <a:cubicBezTo>
                      <a:pt x="10352" y="201"/>
                      <a:pt x="10321" y="201"/>
                      <a:pt x="10304" y="209"/>
                    </a:cubicBezTo>
                    <a:cubicBezTo>
                      <a:pt x="8940" y="13"/>
                      <a:pt x="7577" y="-32"/>
                      <a:pt x="6204" y="20"/>
                    </a:cubicBezTo>
                    <a:cubicBezTo>
                      <a:pt x="6178" y="11"/>
                      <a:pt x="6164" y="11"/>
                      <a:pt x="6138" y="20"/>
                    </a:cubicBezTo>
                    <a:close/>
                    <a:moveTo>
                      <a:pt x="6105" y="361"/>
                    </a:moveTo>
                    <a:cubicBezTo>
                      <a:pt x="7307" y="326"/>
                      <a:pt x="8517" y="349"/>
                      <a:pt x="9713" y="475"/>
                    </a:cubicBezTo>
                    <a:cubicBezTo>
                      <a:pt x="8286" y="1579"/>
                      <a:pt x="6788" y="2580"/>
                      <a:pt x="5252" y="3471"/>
                    </a:cubicBezTo>
                    <a:cubicBezTo>
                      <a:pt x="4781" y="3743"/>
                      <a:pt x="4389" y="3988"/>
                      <a:pt x="4137" y="4115"/>
                    </a:cubicBezTo>
                    <a:cubicBezTo>
                      <a:pt x="3092" y="3996"/>
                      <a:pt x="2038" y="3941"/>
                      <a:pt x="988" y="3964"/>
                    </a:cubicBezTo>
                    <a:lnTo>
                      <a:pt x="824" y="3964"/>
                    </a:lnTo>
                    <a:cubicBezTo>
                      <a:pt x="1494" y="3541"/>
                      <a:pt x="2566" y="2779"/>
                      <a:pt x="3580" y="2068"/>
                    </a:cubicBezTo>
                    <a:cubicBezTo>
                      <a:pt x="4657" y="1296"/>
                      <a:pt x="5681" y="579"/>
                      <a:pt x="6105" y="361"/>
                    </a:cubicBezTo>
                    <a:close/>
                    <a:moveTo>
                      <a:pt x="9812" y="968"/>
                    </a:moveTo>
                    <a:cubicBezTo>
                      <a:pt x="9379" y="2230"/>
                      <a:pt x="8800" y="3757"/>
                      <a:pt x="8336" y="4874"/>
                    </a:cubicBezTo>
                    <a:cubicBezTo>
                      <a:pt x="8336" y="4874"/>
                      <a:pt x="8336" y="4857"/>
                      <a:pt x="8336" y="4912"/>
                    </a:cubicBezTo>
                    <a:lnTo>
                      <a:pt x="7713" y="5329"/>
                    </a:lnTo>
                    <a:cubicBezTo>
                      <a:pt x="7602" y="5410"/>
                      <a:pt x="7502" y="5521"/>
                      <a:pt x="7385" y="5594"/>
                    </a:cubicBezTo>
                    <a:cubicBezTo>
                      <a:pt x="7809" y="4496"/>
                      <a:pt x="8516" y="2475"/>
                      <a:pt x="8697" y="1840"/>
                    </a:cubicBezTo>
                    <a:cubicBezTo>
                      <a:pt x="9145" y="1522"/>
                      <a:pt x="9521" y="1213"/>
                      <a:pt x="9812" y="968"/>
                    </a:cubicBezTo>
                    <a:close/>
                    <a:moveTo>
                      <a:pt x="10009" y="1537"/>
                    </a:moveTo>
                    <a:lnTo>
                      <a:pt x="10041" y="2295"/>
                    </a:lnTo>
                    <a:cubicBezTo>
                      <a:pt x="10012" y="2770"/>
                      <a:pt x="10012" y="3224"/>
                      <a:pt x="10041" y="3698"/>
                    </a:cubicBezTo>
                    <a:cubicBezTo>
                      <a:pt x="9774" y="3852"/>
                      <a:pt x="9381" y="4150"/>
                      <a:pt x="8893" y="4494"/>
                    </a:cubicBezTo>
                    <a:cubicBezTo>
                      <a:pt x="9263" y="3587"/>
                      <a:pt x="9663" y="2499"/>
                      <a:pt x="10009" y="1537"/>
                    </a:cubicBezTo>
                    <a:close/>
                    <a:moveTo>
                      <a:pt x="8139" y="2143"/>
                    </a:moveTo>
                    <a:cubicBezTo>
                      <a:pt x="7801" y="3333"/>
                      <a:pt x="7030" y="5523"/>
                      <a:pt x="6794" y="6049"/>
                    </a:cubicBezTo>
                    <a:lnTo>
                      <a:pt x="6761" y="6011"/>
                    </a:lnTo>
                    <a:cubicBezTo>
                      <a:pt x="6486" y="6211"/>
                      <a:pt x="6218" y="6408"/>
                      <a:pt x="5974" y="6580"/>
                    </a:cubicBezTo>
                    <a:cubicBezTo>
                      <a:pt x="6139" y="6135"/>
                      <a:pt x="6337" y="5468"/>
                      <a:pt x="6564" y="4760"/>
                    </a:cubicBezTo>
                    <a:cubicBezTo>
                      <a:pt x="6792" y="4052"/>
                      <a:pt x="7095" y="3172"/>
                      <a:pt x="7221" y="2864"/>
                    </a:cubicBezTo>
                    <a:cubicBezTo>
                      <a:pt x="7224" y="2834"/>
                      <a:pt x="7224" y="2780"/>
                      <a:pt x="7221" y="2750"/>
                    </a:cubicBezTo>
                    <a:cubicBezTo>
                      <a:pt x="7543" y="2550"/>
                      <a:pt x="7832" y="2352"/>
                      <a:pt x="8139" y="2143"/>
                    </a:cubicBezTo>
                    <a:close/>
                    <a:moveTo>
                      <a:pt x="6728" y="3129"/>
                    </a:moveTo>
                    <a:cubicBezTo>
                      <a:pt x="6595" y="3520"/>
                      <a:pt x="6392" y="4018"/>
                      <a:pt x="6204" y="4608"/>
                    </a:cubicBezTo>
                    <a:cubicBezTo>
                      <a:pt x="5905" y="5516"/>
                      <a:pt x="5566" y="6582"/>
                      <a:pt x="5416" y="6846"/>
                    </a:cubicBezTo>
                    <a:cubicBezTo>
                      <a:pt x="5409" y="6881"/>
                      <a:pt x="5409" y="6924"/>
                      <a:pt x="5416" y="6959"/>
                    </a:cubicBezTo>
                    <a:cubicBezTo>
                      <a:pt x="5141" y="7141"/>
                      <a:pt x="4924" y="7305"/>
                      <a:pt x="4728" y="7414"/>
                    </a:cubicBezTo>
                    <a:cubicBezTo>
                      <a:pt x="4901" y="6788"/>
                      <a:pt x="5029" y="5997"/>
                      <a:pt x="5187" y="5253"/>
                    </a:cubicBezTo>
                    <a:cubicBezTo>
                      <a:pt x="5297" y="4735"/>
                      <a:pt x="5413" y="4258"/>
                      <a:pt x="5515" y="3850"/>
                    </a:cubicBezTo>
                    <a:lnTo>
                      <a:pt x="6728" y="3129"/>
                    </a:lnTo>
                    <a:close/>
                    <a:moveTo>
                      <a:pt x="13715" y="4001"/>
                    </a:moveTo>
                    <a:lnTo>
                      <a:pt x="13715" y="4039"/>
                    </a:lnTo>
                    <a:cubicBezTo>
                      <a:pt x="11841" y="5560"/>
                      <a:pt x="9890" y="6910"/>
                      <a:pt x="7844" y="8097"/>
                    </a:cubicBezTo>
                    <a:cubicBezTo>
                      <a:pt x="6944" y="7870"/>
                      <a:pt x="6009" y="7739"/>
                      <a:pt x="5088" y="7718"/>
                    </a:cubicBezTo>
                    <a:cubicBezTo>
                      <a:pt x="5780" y="7300"/>
                      <a:pt x="6881" y="6517"/>
                      <a:pt x="7942" y="5746"/>
                    </a:cubicBezTo>
                    <a:cubicBezTo>
                      <a:pt x="9003" y="4974"/>
                      <a:pt x="9928" y="4295"/>
                      <a:pt x="10337" y="4077"/>
                    </a:cubicBezTo>
                    <a:cubicBezTo>
                      <a:pt x="11463" y="3951"/>
                      <a:pt x="12586" y="3929"/>
                      <a:pt x="13715" y="4001"/>
                    </a:cubicBezTo>
                    <a:close/>
                    <a:moveTo>
                      <a:pt x="5056" y="4115"/>
                    </a:moveTo>
                    <a:lnTo>
                      <a:pt x="4793" y="5139"/>
                    </a:lnTo>
                    <a:cubicBezTo>
                      <a:pt x="4699" y="5620"/>
                      <a:pt x="4600" y="6135"/>
                      <a:pt x="4498" y="6580"/>
                    </a:cubicBezTo>
                    <a:cubicBezTo>
                      <a:pt x="4498" y="6380"/>
                      <a:pt x="4498" y="6182"/>
                      <a:pt x="4498" y="5973"/>
                    </a:cubicBezTo>
                    <a:cubicBezTo>
                      <a:pt x="4498" y="5474"/>
                      <a:pt x="4488" y="4956"/>
                      <a:pt x="4432" y="4457"/>
                    </a:cubicBezTo>
                    <a:cubicBezTo>
                      <a:pt x="4598" y="4375"/>
                      <a:pt x="4820" y="4251"/>
                      <a:pt x="5056" y="4115"/>
                    </a:cubicBezTo>
                    <a:close/>
                    <a:moveTo>
                      <a:pt x="234" y="4457"/>
                    </a:moveTo>
                    <a:lnTo>
                      <a:pt x="923" y="4457"/>
                    </a:lnTo>
                    <a:cubicBezTo>
                      <a:pt x="1972" y="4436"/>
                      <a:pt x="3026" y="4459"/>
                      <a:pt x="4072" y="4570"/>
                    </a:cubicBezTo>
                    <a:lnTo>
                      <a:pt x="4104" y="5973"/>
                    </a:lnTo>
                    <a:cubicBezTo>
                      <a:pt x="4104" y="6618"/>
                      <a:pt x="4171" y="7263"/>
                      <a:pt x="4203" y="7907"/>
                    </a:cubicBezTo>
                    <a:cubicBezTo>
                      <a:pt x="4203" y="8024"/>
                      <a:pt x="4298" y="8092"/>
                      <a:pt x="4400" y="8097"/>
                    </a:cubicBezTo>
                    <a:lnTo>
                      <a:pt x="5023" y="8097"/>
                    </a:lnTo>
                    <a:cubicBezTo>
                      <a:pt x="5910" y="8114"/>
                      <a:pt x="6810" y="8232"/>
                      <a:pt x="7680" y="8438"/>
                    </a:cubicBezTo>
                    <a:cubicBezTo>
                      <a:pt x="7680" y="8759"/>
                      <a:pt x="7680" y="9064"/>
                      <a:pt x="7680" y="9348"/>
                    </a:cubicBezTo>
                    <a:cubicBezTo>
                      <a:pt x="7605" y="10268"/>
                      <a:pt x="7691" y="11202"/>
                      <a:pt x="7942" y="12079"/>
                    </a:cubicBezTo>
                    <a:cubicBezTo>
                      <a:pt x="7974" y="12157"/>
                      <a:pt x="8031" y="12225"/>
                      <a:pt x="8106" y="12230"/>
                    </a:cubicBezTo>
                    <a:cubicBezTo>
                      <a:pt x="9134" y="12324"/>
                      <a:pt x="10142" y="12470"/>
                      <a:pt x="11157" y="12685"/>
                    </a:cubicBezTo>
                    <a:lnTo>
                      <a:pt x="12141" y="12875"/>
                    </a:lnTo>
                    <a:cubicBezTo>
                      <a:pt x="12141" y="13111"/>
                      <a:pt x="12141" y="13370"/>
                      <a:pt x="12141" y="13633"/>
                    </a:cubicBezTo>
                    <a:cubicBezTo>
                      <a:pt x="12073" y="14348"/>
                      <a:pt x="12123" y="15070"/>
                      <a:pt x="12305" y="15757"/>
                    </a:cubicBezTo>
                    <a:cubicBezTo>
                      <a:pt x="12328" y="15831"/>
                      <a:pt x="12401" y="15862"/>
                      <a:pt x="12469" y="15871"/>
                    </a:cubicBezTo>
                    <a:cubicBezTo>
                      <a:pt x="12838" y="15934"/>
                      <a:pt x="13163" y="16025"/>
                      <a:pt x="13486" y="16098"/>
                    </a:cubicBezTo>
                    <a:cubicBezTo>
                      <a:pt x="14274" y="16298"/>
                      <a:pt x="15073" y="16410"/>
                      <a:pt x="15880" y="16439"/>
                    </a:cubicBezTo>
                    <a:cubicBezTo>
                      <a:pt x="15880" y="17220"/>
                      <a:pt x="15829" y="18089"/>
                      <a:pt x="15782" y="18942"/>
                    </a:cubicBezTo>
                    <a:cubicBezTo>
                      <a:pt x="15735" y="19795"/>
                      <a:pt x="15724" y="20353"/>
                      <a:pt x="15716" y="20952"/>
                    </a:cubicBezTo>
                    <a:cubicBezTo>
                      <a:pt x="13444" y="20870"/>
                      <a:pt x="2171" y="19460"/>
                      <a:pt x="890" y="19170"/>
                    </a:cubicBezTo>
                    <a:lnTo>
                      <a:pt x="857" y="19170"/>
                    </a:lnTo>
                    <a:cubicBezTo>
                      <a:pt x="857" y="18589"/>
                      <a:pt x="814" y="17741"/>
                      <a:pt x="759" y="16743"/>
                    </a:cubicBezTo>
                    <a:cubicBezTo>
                      <a:pt x="562" y="12776"/>
                      <a:pt x="210" y="6254"/>
                      <a:pt x="234" y="4457"/>
                    </a:cubicBezTo>
                    <a:close/>
                    <a:moveTo>
                      <a:pt x="13682" y="4570"/>
                    </a:moveTo>
                    <a:lnTo>
                      <a:pt x="13551" y="5139"/>
                    </a:lnTo>
                    <a:cubicBezTo>
                      <a:pt x="13174" y="6337"/>
                      <a:pt x="12695" y="7869"/>
                      <a:pt x="12239" y="8931"/>
                    </a:cubicBezTo>
                    <a:lnTo>
                      <a:pt x="11452" y="9462"/>
                    </a:lnTo>
                    <a:lnTo>
                      <a:pt x="11288" y="9614"/>
                    </a:lnTo>
                    <a:cubicBezTo>
                      <a:pt x="11712" y="8443"/>
                      <a:pt x="12427" y="6145"/>
                      <a:pt x="12600" y="5518"/>
                    </a:cubicBezTo>
                    <a:cubicBezTo>
                      <a:pt x="12600" y="5518"/>
                      <a:pt x="12600" y="5535"/>
                      <a:pt x="12600" y="5480"/>
                    </a:cubicBezTo>
                    <a:cubicBezTo>
                      <a:pt x="13024" y="5163"/>
                      <a:pt x="13376" y="4870"/>
                      <a:pt x="13682" y="4570"/>
                    </a:cubicBezTo>
                    <a:close/>
                    <a:moveTo>
                      <a:pt x="13912" y="5291"/>
                    </a:moveTo>
                    <a:cubicBezTo>
                      <a:pt x="13894" y="6105"/>
                      <a:pt x="13917" y="6906"/>
                      <a:pt x="13978" y="7718"/>
                    </a:cubicBezTo>
                    <a:lnTo>
                      <a:pt x="13978" y="7794"/>
                    </a:lnTo>
                    <a:cubicBezTo>
                      <a:pt x="13718" y="7939"/>
                      <a:pt x="13317" y="8216"/>
                      <a:pt x="12830" y="8552"/>
                    </a:cubicBezTo>
                    <a:cubicBezTo>
                      <a:pt x="13223" y="7526"/>
                      <a:pt x="13598" y="6307"/>
                      <a:pt x="13912" y="5291"/>
                    </a:cubicBezTo>
                    <a:close/>
                    <a:moveTo>
                      <a:pt x="2038" y="5518"/>
                    </a:moveTo>
                    <a:cubicBezTo>
                      <a:pt x="1797" y="5599"/>
                      <a:pt x="1564" y="5736"/>
                      <a:pt x="1382" y="5935"/>
                    </a:cubicBezTo>
                    <a:cubicBezTo>
                      <a:pt x="1306" y="6027"/>
                      <a:pt x="1306" y="6148"/>
                      <a:pt x="1382" y="6239"/>
                    </a:cubicBezTo>
                    <a:cubicBezTo>
                      <a:pt x="1458" y="6325"/>
                      <a:pt x="1601" y="6325"/>
                      <a:pt x="1677" y="6239"/>
                    </a:cubicBezTo>
                    <a:cubicBezTo>
                      <a:pt x="1739" y="6175"/>
                      <a:pt x="1800" y="6132"/>
                      <a:pt x="1874" y="6087"/>
                    </a:cubicBezTo>
                    <a:cubicBezTo>
                      <a:pt x="1874" y="6532"/>
                      <a:pt x="1874" y="6997"/>
                      <a:pt x="1874" y="7414"/>
                    </a:cubicBezTo>
                    <a:lnTo>
                      <a:pt x="1874" y="7983"/>
                    </a:lnTo>
                    <a:cubicBezTo>
                      <a:pt x="1700" y="7943"/>
                      <a:pt x="1542" y="7880"/>
                      <a:pt x="1382" y="7794"/>
                    </a:cubicBezTo>
                    <a:cubicBezTo>
                      <a:pt x="1284" y="7740"/>
                      <a:pt x="1139" y="7797"/>
                      <a:pt x="1087" y="7907"/>
                    </a:cubicBezTo>
                    <a:cubicBezTo>
                      <a:pt x="1038" y="8019"/>
                      <a:pt x="1088" y="8154"/>
                      <a:pt x="1185" y="8211"/>
                    </a:cubicBezTo>
                    <a:cubicBezTo>
                      <a:pt x="1522" y="8381"/>
                      <a:pt x="1877" y="8470"/>
                      <a:pt x="2235" y="8514"/>
                    </a:cubicBezTo>
                    <a:lnTo>
                      <a:pt x="2563" y="8590"/>
                    </a:lnTo>
                    <a:cubicBezTo>
                      <a:pt x="2657" y="8587"/>
                      <a:pt x="2744" y="8508"/>
                      <a:pt x="2760" y="8400"/>
                    </a:cubicBezTo>
                    <a:cubicBezTo>
                      <a:pt x="2807" y="8287"/>
                      <a:pt x="2759" y="8151"/>
                      <a:pt x="2661" y="8097"/>
                    </a:cubicBezTo>
                    <a:cubicBezTo>
                      <a:pt x="2650" y="8091"/>
                      <a:pt x="2640" y="8100"/>
                      <a:pt x="2628" y="8097"/>
                    </a:cubicBezTo>
                    <a:lnTo>
                      <a:pt x="2267" y="8021"/>
                    </a:lnTo>
                    <a:lnTo>
                      <a:pt x="2267" y="7338"/>
                    </a:lnTo>
                    <a:cubicBezTo>
                      <a:pt x="2267" y="6794"/>
                      <a:pt x="2267" y="6224"/>
                      <a:pt x="2267" y="5670"/>
                    </a:cubicBezTo>
                    <a:cubicBezTo>
                      <a:pt x="2266" y="5599"/>
                      <a:pt x="2251" y="5562"/>
                      <a:pt x="2202" y="5518"/>
                    </a:cubicBezTo>
                    <a:cubicBezTo>
                      <a:pt x="2150" y="5488"/>
                      <a:pt x="2090" y="5488"/>
                      <a:pt x="2038" y="5518"/>
                    </a:cubicBezTo>
                    <a:close/>
                    <a:moveTo>
                      <a:pt x="12108" y="5822"/>
                    </a:moveTo>
                    <a:cubicBezTo>
                      <a:pt x="11738" y="6993"/>
                      <a:pt x="10949" y="9492"/>
                      <a:pt x="10697" y="9955"/>
                    </a:cubicBezTo>
                    <a:lnTo>
                      <a:pt x="10697" y="10031"/>
                    </a:lnTo>
                    <a:lnTo>
                      <a:pt x="9845" y="10638"/>
                    </a:lnTo>
                    <a:cubicBezTo>
                      <a:pt x="10320" y="9334"/>
                      <a:pt x="10716" y="7986"/>
                      <a:pt x="11025" y="6618"/>
                    </a:cubicBezTo>
                    <a:lnTo>
                      <a:pt x="12108" y="5822"/>
                    </a:lnTo>
                    <a:close/>
                    <a:moveTo>
                      <a:pt x="10599" y="6921"/>
                    </a:moveTo>
                    <a:cubicBezTo>
                      <a:pt x="10237" y="8284"/>
                      <a:pt x="9800" y="9606"/>
                      <a:pt x="9287" y="10903"/>
                    </a:cubicBezTo>
                    <a:cubicBezTo>
                      <a:pt x="9283" y="10927"/>
                      <a:pt x="9283" y="10955"/>
                      <a:pt x="9287" y="10979"/>
                    </a:cubicBezTo>
                    <a:cubicBezTo>
                      <a:pt x="8973" y="11188"/>
                      <a:pt x="8696" y="11374"/>
                      <a:pt x="8500" y="11510"/>
                    </a:cubicBezTo>
                    <a:cubicBezTo>
                      <a:pt x="8681" y="10874"/>
                      <a:pt x="8834" y="10120"/>
                      <a:pt x="8992" y="9348"/>
                    </a:cubicBezTo>
                    <a:cubicBezTo>
                      <a:pt x="9102" y="8795"/>
                      <a:pt x="9218" y="8258"/>
                      <a:pt x="9320" y="7831"/>
                    </a:cubicBezTo>
                    <a:cubicBezTo>
                      <a:pt x="9320" y="7831"/>
                      <a:pt x="9320" y="7783"/>
                      <a:pt x="9320" y="7756"/>
                    </a:cubicBezTo>
                    <a:cubicBezTo>
                      <a:pt x="9713" y="7511"/>
                      <a:pt x="10112" y="7230"/>
                      <a:pt x="10599" y="6921"/>
                    </a:cubicBezTo>
                    <a:close/>
                    <a:moveTo>
                      <a:pt x="8828" y="8021"/>
                    </a:moveTo>
                    <a:cubicBezTo>
                      <a:pt x="8741" y="8375"/>
                      <a:pt x="8669" y="8770"/>
                      <a:pt x="8598" y="9197"/>
                    </a:cubicBezTo>
                    <a:lnTo>
                      <a:pt x="8565" y="9235"/>
                    </a:lnTo>
                    <a:cubicBezTo>
                      <a:pt x="8416" y="9961"/>
                      <a:pt x="8271" y="10683"/>
                      <a:pt x="8106" y="11282"/>
                    </a:cubicBezTo>
                    <a:cubicBezTo>
                      <a:pt x="8037" y="10681"/>
                      <a:pt x="8013" y="10068"/>
                      <a:pt x="8041" y="9462"/>
                    </a:cubicBezTo>
                    <a:cubicBezTo>
                      <a:pt x="8041" y="9126"/>
                      <a:pt x="8041" y="8803"/>
                      <a:pt x="8041" y="8476"/>
                    </a:cubicBezTo>
                    <a:cubicBezTo>
                      <a:pt x="8237" y="8376"/>
                      <a:pt x="8505" y="8221"/>
                      <a:pt x="8828" y="8021"/>
                    </a:cubicBezTo>
                    <a:close/>
                    <a:moveTo>
                      <a:pt x="14207" y="8135"/>
                    </a:moveTo>
                    <a:cubicBezTo>
                      <a:pt x="14522" y="8135"/>
                      <a:pt x="16216" y="8401"/>
                      <a:pt x="17356" y="8628"/>
                    </a:cubicBezTo>
                    <a:cubicBezTo>
                      <a:pt x="16767" y="9181"/>
                      <a:pt x="15142" y="10380"/>
                      <a:pt x="14010" y="11206"/>
                    </a:cubicBezTo>
                    <a:lnTo>
                      <a:pt x="13978" y="11244"/>
                    </a:lnTo>
                    <a:cubicBezTo>
                      <a:pt x="13231" y="11798"/>
                      <a:pt x="12577" y="12252"/>
                      <a:pt x="12239" y="12534"/>
                    </a:cubicBezTo>
                    <a:lnTo>
                      <a:pt x="11189" y="12344"/>
                    </a:lnTo>
                    <a:cubicBezTo>
                      <a:pt x="10325" y="12181"/>
                      <a:pt x="9456" y="12056"/>
                      <a:pt x="8631" y="11965"/>
                    </a:cubicBezTo>
                    <a:cubicBezTo>
                      <a:pt x="9362" y="11520"/>
                      <a:pt x="10517" y="10678"/>
                      <a:pt x="11649" y="9879"/>
                    </a:cubicBezTo>
                    <a:cubicBezTo>
                      <a:pt x="12781" y="9080"/>
                      <a:pt x="13775" y="8362"/>
                      <a:pt x="14207" y="8135"/>
                    </a:cubicBezTo>
                    <a:close/>
                    <a:moveTo>
                      <a:pt x="5482" y="9159"/>
                    </a:moveTo>
                    <a:cubicBezTo>
                      <a:pt x="5211" y="9035"/>
                      <a:pt x="4900" y="9109"/>
                      <a:pt x="4695" y="9348"/>
                    </a:cubicBezTo>
                    <a:cubicBezTo>
                      <a:pt x="4546" y="9540"/>
                      <a:pt x="4500" y="9837"/>
                      <a:pt x="4596" y="10069"/>
                    </a:cubicBezTo>
                    <a:cubicBezTo>
                      <a:pt x="4643" y="10181"/>
                      <a:pt x="4761" y="10234"/>
                      <a:pt x="4859" y="10183"/>
                    </a:cubicBezTo>
                    <a:cubicBezTo>
                      <a:pt x="4958" y="10133"/>
                      <a:pt x="5000" y="9994"/>
                      <a:pt x="4957" y="9879"/>
                    </a:cubicBezTo>
                    <a:cubicBezTo>
                      <a:pt x="4914" y="9820"/>
                      <a:pt x="4915" y="9709"/>
                      <a:pt x="4957" y="9652"/>
                    </a:cubicBezTo>
                    <a:cubicBezTo>
                      <a:pt x="5085" y="9515"/>
                      <a:pt x="5299" y="9542"/>
                      <a:pt x="5416" y="9690"/>
                    </a:cubicBezTo>
                    <a:cubicBezTo>
                      <a:pt x="5477" y="9765"/>
                      <a:pt x="5490" y="9852"/>
                      <a:pt x="5482" y="9955"/>
                    </a:cubicBezTo>
                    <a:cubicBezTo>
                      <a:pt x="5482" y="10182"/>
                      <a:pt x="5268" y="10479"/>
                      <a:pt x="5056" y="10751"/>
                    </a:cubicBezTo>
                    <a:cubicBezTo>
                      <a:pt x="4853" y="10979"/>
                      <a:pt x="4710" y="11248"/>
                      <a:pt x="4596" y="11548"/>
                    </a:cubicBezTo>
                    <a:cubicBezTo>
                      <a:pt x="4565" y="11663"/>
                      <a:pt x="4597" y="11771"/>
                      <a:pt x="4695" y="11813"/>
                    </a:cubicBezTo>
                    <a:cubicBezTo>
                      <a:pt x="4908" y="11901"/>
                      <a:pt x="5158" y="11976"/>
                      <a:pt x="5384" y="12003"/>
                    </a:cubicBezTo>
                    <a:lnTo>
                      <a:pt x="5744" y="12079"/>
                    </a:lnTo>
                    <a:lnTo>
                      <a:pt x="5777" y="12079"/>
                    </a:lnTo>
                    <a:cubicBezTo>
                      <a:pt x="5866" y="12074"/>
                      <a:pt x="5950" y="11988"/>
                      <a:pt x="5974" y="11889"/>
                    </a:cubicBezTo>
                    <a:cubicBezTo>
                      <a:pt x="5999" y="11784"/>
                      <a:pt x="5960" y="11672"/>
                      <a:pt x="5876" y="11623"/>
                    </a:cubicBezTo>
                    <a:lnTo>
                      <a:pt x="5449" y="11548"/>
                    </a:lnTo>
                    <a:lnTo>
                      <a:pt x="5088" y="11472"/>
                    </a:lnTo>
                    <a:cubicBezTo>
                      <a:pt x="5179" y="11316"/>
                      <a:pt x="5302" y="11189"/>
                      <a:pt x="5416" y="11055"/>
                    </a:cubicBezTo>
                    <a:cubicBezTo>
                      <a:pt x="5700" y="10774"/>
                      <a:pt x="5890" y="10382"/>
                      <a:pt x="5941" y="9955"/>
                    </a:cubicBezTo>
                    <a:cubicBezTo>
                      <a:pt x="5946" y="9613"/>
                      <a:pt x="5757" y="9287"/>
                      <a:pt x="5482" y="9159"/>
                    </a:cubicBezTo>
                    <a:close/>
                    <a:moveTo>
                      <a:pt x="17258" y="9310"/>
                    </a:moveTo>
                    <a:cubicBezTo>
                      <a:pt x="17179" y="9701"/>
                      <a:pt x="17098" y="10137"/>
                      <a:pt x="16995" y="10600"/>
                    </a:cubicBezTo>
                    <a:lnTo>
                      <a:pt x="16963" y="10675"/>
                    </a:lnTo>
                    <a:cubicBezTo>
                      <a:pt x="16826" y="11551"/>
                      <a:pt x="16626" y="12390"/>
                      <a:pt x="16339" y="13216"/>
                    </a:cubicBezTo>
                    <a:lnTo>
                      <a:pt x="15618" y="13671"/>
                    </a:lnTo>
                    <a:lnTo>
                      <a:pt x="15454" y="13747"/>
                    </a:lnTo>
                    <a:cubicBezTo>
                      <a:pt x="15682" y="13039"/>
                      <a:pt x="16042" y="11739"/>
                      <a:pt x="16372" y="10486"/>
                    </a:cubicBezTo>
                    <a:lnTo>
                      <a:pt x="16569" y="9841"/>
                    </a:lnTo>
                    <a:lnTo>
                      <a:pt x="17258" y="9310"/>
                    </a:lnTo>
                    <a:close/>
                    <a:moveTo>
                      <a:pt x="17619" y="9500"/>
                    </a:moveTo>
                    <a:cubicBezTo>
                      <a:pt x="17593" y="10475"/>
                      <a:pt x="17634" y="11449"/>
                      <a:pt x="17717" y="12420"/>
                    </a:cubicBezTo>
                    <a:lnTo>
                      <a:pt x="17684" y="12458"/>
                    </a:lnTo>
                    <a:lnTo>
                      <a:pt x="16864" y="12913"/>
                    </a:lnTo>
                    <a:cubicBezTo>
                      <a:pt x="17065" y="12207"/>
                      <a:pt x="17227" y="11517"/>
                      <a:pt x="17356" y="10789"/>
                    </a:cubicBezTo>
                    <a:cubicBezTo>
                      <a:pt x="17443" y="10335"/>
                      <a:pt x="17524" y="9881"/>
                      <a:pt x="17619" y="9500"/>
                    </a:cubicBezTo>
                    <a:close/>
                    <a:moveTo>
                      <a:pt x="16077" y="10220"/>
                    </a:moveTo>
                    <a:lnTo>
                      <a:pt x="16011" y="10372"/>
                    </a:lnTo>
                    <a:cubicBezTo>
                      <a:pt x="15728" y="11425"/>
                      <a:pt x="15150" y="13566"/>
                      <a:pt x="14962" y="13975"/>
                    </a:cubicBezTo>
                    <a:cubicBezTo>
                      <a:pt x="14954" y="14010"/>
                      <a:pt x="14954" y="14053"/>
                      <a:pt x="14962" y="14088"/>
                    </a:cubicBezTo>
                    <a:lnTo>
                      <a:pt x="14240" y="14505"/>
                    </a:lnTo>
                    <a:cubicBezTo>
                      <a:pt x="14662" y="13326"/>
                      <a:pt x="15020" y="12103"/>
                      <a:pt x="15290" y="10865"/>
                    </a:cubicBezTo>
                    <a:cubicBezTo>
                      <a:pt x="15290" y="10865"/>
                      <a:pt x="15290" y="10854"/>
                      <a:pt x="15290" y="10827"/>
                    </a:cubicBezTo>
                    <a:lnTo>
                      <a:pt x="16077" y="10220"/>
                    </a:lnTo>
                    <a:close/>
                    <a:moveTo>
                      <a:pt x="14830" y="11168"/>
                    </a:moveTo>
                    <a:cubicBezTo>
                      <a:pt x="14519" y="12398"/>
                      <a:pt x="14153" y="13594"/>
                      <a:pt x="13715" y="14771"/>
                    </a:cubicBezTo>
                    <a:lnTo>
                      <a:pt x="13682" y="14809"/>
                    </a:lnTo>
                    <a:lnTo>
                      <a:pt x="13026" y="15188"/>
                    </a:lnTo>
                    <a:cubicBezTo>
                      <a:pt x="13160" y="14643"/>
                      <a:pt x="13294" y="14041"/>
                      <a:pt x="13420" y="13406"/>
                    </a:cubicBezTo>
                    <a:cubicBezTo>
                      <a:pt x="13522" y="12925"/>
                      <a:pt x="13621" y="12422"/>
                      <a:pt x="13715" y="12041"/>
                    </a:cubicBezTo>
                    <a:cubicBezTo>
                      <a:pt x="13715" y="12041"/>
                      <a:pt x="13715" y="11992"/>
                      <a:pt x="13715" y="11965"/>
                    </a:cubicBezTo>
                    <a:lnTo>
                      <a:pt x="14207" y="11623"/>
                    </a:lnTo>
                    <a:lnTo>
                      <a:pt x="14830" y="11168"/>
                    </a:lnTo>
                    <a:close/>
                    <a:moveTo>
                      <a:pt x="13289" y="12306"/>
                    </a:moveTo>
                    <a:cubicBezTo>
                      <a:pt x="13234" y="12551"/>
                      <a:pt x="13163" y="12900"/>
                      <a:pt x="13092" y="13254"/>
                    </a:cubicBezTo>
                    <a:lnTo>
                      <a:pt x="13059" y="13292"/>
                    </a:lnTo>
                    <a:cubicBezTo>
                      <a:pt x="12902" y="14054"/>
                      <a:pt x="12740" y="14844"/>
                      <a:pt x="12567" y="15416"/>
                    </a:cubicBezTo>
                    <a:cubicBezTo>
                      <a:pt x="12483" y="14867"/>
                      <a:pt x="12464" y="14302"/>
                      <a:pt x="12502" y="13747"/>
                    </a:cubicBezTo>
                    <a:cubicBezTo>
                      <a:pt x="12502" y="13466"/>
                      <a:pt x="12502" y="13194"/>
                      <a:pt x="12502" y="12913"/>
                    </a:cubicBezTo>
                    <a:cubicBezTo>
                      <a:pt x="12682" y="12768"/>
                      <a:pt x="12943" y="12542"/>
                      <a:pt x="13289" y="12306"/>
                    </a:cubicBezTo>
                    <a:close/>
                    <a:moveTo>
                      <a:pt x="18012" y="12761"/>
                    </a:moveTo>
                    <a:cubicBezTo>
                      <a:pt x="18917" y="12796"/>
                      <a:pt x="19838" y="12880"/>
                      <a:pt x="20735" y="13027"/>
                    </a:cubicBezTo>
                    <a:cubicBezTo>
                      <a:pt x="19245" y="14186"/>
                      <a:pt x="17650" y="15171"/>
                      <a:pt x="16011" y="16022"/>
                    </a:cubicBezTo>
                    <a:lnTo>
                      <a:pt x="16011" y="16060"/>
                    </a:lnTo>
                    <a:cubicBezTo>
                      <a:pt x="15176" y="16037"/>
                      <a:pt x="14335" y="15925"/>
                      <a:pt x="13518" y="15719"/>
                    </a:cubicBezTo>
                    <a:lnTo>
                      <a:pt x="13092" y="15643"/>
                    </a:lnTo>
                    <a:cubicBezTo>
                      <a:pt x="13792" y="15253"/>
                      <a:pt x="14863" y="14631"/>
                      <a:pt x="15815" y="14050"/>
                    </a:cubicBezTo>
                    <a:cubicBezTo>
                      <a:pt x="16766" y="13469"/>
                      <a:pt x="17595" y="12970"/>
                      <a:pt x="18012" y="12761"/>
                    </a:cubicBezTo>
                    <a:close/>
                    <a:moveTo>
                      <a:pt x="9779" y="13178"/>
                    </a:moveTo>
                    <a:cubicBezTo>
                      <a:pt x="9645" y="13133"/>
                      <a:pt x="9296" y="13060"/>
                      <a:pt x="8926" y="13595"/>
                    </a:cubicBezTo>
                    <a:cubicBezTo>
                      <a:pt x="8861" y="13696"/>
                      <a:pt x="8905" y="13861"/>
                      <a:pt x="8992" y="13937"/>
                    </a:cubicBezTo>
                    <a:cubicBezTo>
                      <a:pt x="9063" y="14024"/>
                      <a:pt x="9178" y="14019"/>
                      <a:pt x="9254" y="13937"/>
                    </a:cubicBezTo>
                    <a:cubicBezTo>
                      <a:pt x="9428" y="13682"/>
                      <a:pt x="9561" y="13635"/>
                      <a:pt x="9648" y="13671"/>
                    </a:cubicBezTo>
                    <a:cubicBezTo>
                      <a:pt x="9726" y="13713"/>
                      <a:pt x="9787" y="13799"/>
                      <a:pt x="9779" y="13899"/>
                    </a:cubicBezTo>
                    <a:cubicBezTo>
                      <a:pt x="9779" y="14126"/>
                      <a:pt x="9603" y="14429"/>
                      <a:pt x="9123" y="14619"/>
                    </a:cubicBezTo>
                    <a:cubicBezTo>
                      <a:pt x="9043" y="14655"/>
                      <a:pt x="8986" y="14747"/>
                      <a:pt x="8992" y="14847"/>
                    </a:cubicBezTo>
                    <a:cubicBezTo>
                      <a:pt x="8993" y="14948"/>
                      <a:pt x="9070" y="15053"/>
                      <a:pt x="9156" y="15074"/>
                    </a:cubicBezTo>
                    <a:cubicBezTo>
                      <a:pt x="9525" y="15174"/>
                      <a:pt x="9738" y="15380"/>
                      <a:pt x="9746" y="15643"/>
                    </a:cubicBezTo>
                    <a:cubicBezTo>
                      <a:pt x="9755" y="15834"/>
                      <a:pt x="9641" y="15999"/>
                      <a:pt x="9484" y="16060"/>
                    </a:cubicBezTo>
                    <a:cubicBezTo>
                      <a:pt x="9272" y="16133"/>
                      <a:pt x="9007" y="15967"/>
                      <a:pt x="8795" y="15567"/>
                    </a:cubicBezTo>
                    <a:cubicBezTo>
                      <a:pt x="8738" y="15463"/>
                      <a:pt x="8624" y="15428"/>
                      <a:pt x="8533" y="15491"/>
                    </a:cubicBezTo>
                    <a:cubicBezTo>
                      <a:pt x="8441" y="15561"/>
                      <a:pt x="8411" y="15686"/>
                      <a:pt x="8467" y="15795"/>
                    </a:cubicBezTo>
                    <a:cubicBezTo>
                      <a:pt x="8645" y="16205"/>
                      <a:pt x="8990" y="16505"/>
                      <a:pt x="9385" y="16553"/>
                    </a:cubicBezTo>
                    <a:cubicBezTo>
                      <a:pt x="9456" y="16566"/>
                      <a:pt x="9545" y="16566"/>
                      <a:pt x="9615" y="16553"/>
                    </a:cubicBezTo>
                    <a:cubicBezTo>
                      <a:pt x="9946" y="16420"/>
                      <a:pt x="10159" y="16047"/>
                      <a:pt x="10140" y="15643"/>
                    </a:cubicBezTo>
                    <a:cubicBezTo>
                      <a:pt x="10122" y="15297"/>
                      <a:pt x="9946" y="14970"/>
                      <a:pt x="9681" y="14809"/>
                    </a:cubicBezTo>
                    <a:cubicBezTo>
                      <a:pt x="9981" y="14617"/>
                      <a:pt x="10172" y="14257"/>
                      <a:pt x="10173" y="13861"/>
                    </a:cubicBezTo>
                    <a:cubicBezTo>
                      <a:pt x="10180" y="13565"/>
                      <a:pt x="10018" y="13286"/>
                      <a:pt x="9779" y="13178"/>
                    </a:cubicBezTo>
                    <a:close/>
                    <a:moveTo>
                      <a:pt x="20768" y="13557"/>
                    </a:moveTo>
                    <a:cubicBezTo>
                      <a:pt x="20595" y="14202"/>
                      <a:pt x="20433" y="15104"/>
                      <a:pt x="20276" y="15984"/>
                    </a:cubicBezTo>
                    <a:cubicBezTo>
                      <a:pt x="20143" y="16817"/>
                      <a:pt x="19992" y="17637"/>
                      <a:pt x="19783" y="18449"/>
                    </a:cubicBezTo>
                    <a:lnTo>
                      <a:pt x="18898" y="19056"/>
                    </a:lnTo>
                    <a:cubicBezTo>
                      <a:pt x="19061" y="18365"/>
                      <a:pt x="19300" y="17261"/>
                      <a:pt x="19587" y="15946"/>
                    </a:cubicBezTo>
                    <a:cubicBezTo>
                      <a:pt x="19775" y="15129"/>
                      <a:pt x="19910" y="14408"/>
                      <a:pt x="19980" y="14126"/>
                    </a:cubicBezTo>
                    <a:cubicBezTo>
                      <a:pt x="20271" y="13927"/>
                      <a:pt x="20532" y="13739"/>
                      <a:pt x="20768" y="13557"/>
                    </a:cubicBezTo>
                    <a:close/>
                    <a:moveTo>
                      <a:pt x="20964" y="14316"/>
                    </a:moveTo>
                    <a:cubicBezTo>
                      <a:pt x="20964" y="14742"/>
                      <a:pt x="20950" y="15168"/>
                      <a:pt x="20997" y="15567"/>
                    </a:cubicBezTo>
                    <a:cubicBezTo>
                      <a:pt x="20997" y="16248"/>
                      <a:pt x="21063" y="16899"/>
                      <a:pt x="21063" y="17425"/>
                    </a:cubicBezTo>
                    <a:cubicBezTo>
                      <a:pt x="20960" y="17534"/>
                      <a:pt x="20668" y="17751"/>
                      <a:pt x="20276" y="18032"/>
                    </a:cubicBezTo>
                    <a:lnTo>
                      <a:pt x="20243" y="18032"/>
                    </a:lnTo>
                    <a:cubicBezTo>
                      <a:pt x="20376" y="17478"/>
                      <a:pt x="20503" y="16758"/>
                      <a:pt x="20636" y="16022"/>
                    </a:cubicBezTo>
                    <a:cubicBezTo>
                      <a:pt x="20746" y="15423"/>
                      <a:pt x="20854" y="14833"/>
                      <a:pt x="20964" y="14316"/>
                    </a:cubicBezTo>
                    <a:close/>
                    <a:moveTo>
                      <a:pt x="19521" y="14505"/>
                    </a:moveTo>
                    <a:cubicBezTo>
                      <a:pt x="19442" y="14859"/>
                      <a:pt x="19311" y="15326"/>
                      <a:pt x="19193" y="15871"/>
                    </a:cubicBezTo>
                    <a:cubicBezTo>
                      <a:pt x="18902" y="17178"/>
                      <a:pt x="18490" y="19128"/>
                      <a:pt x="18340" y="19473"/>
                    </a:cubicBezTo>
                    <a:lnTo>
                      <a:pt x="17553" y="19966"/>
                    </a:lnTo>
                    <a:cubicBezTo>
                      <a:pt x="17970" y="18604"/>
                      <a:pt x="18771" y="15622"/>
                      <a:pt x="18865" y="14923"/>
                    </a:cubicBezTo>
                    <a:cubicBezTo>
                      <a:pt x="19085" y="14777"/>
                      <a:pt x="19317" y="14651"/>
                      <a:pt x="19521" y="14505"/>
                    </a:cubicBezTo>
                    <a:close/>
                    <a:moveTo>
                      <a:pt x="18406" y="15188"/>
                    </a:moveTo>
                    <a:cubicBezTo>
                      <a:pt x="18146" y="16404"/>
                      <a:pt x="17223" y="19719"/>
                      <a:pt x="16995" y="20345"/>
                    </a:cubicBezTo>
                    <a:cubicBezTo>
                      <a:pt x="16752" y="20509"/>
                      <a:pt x="16460" y="20684"/>
                      <a:pt x="16208" y="20838"/>
                    </a:cubicBezTo>
                    <a:lnTo>
                      <a:pt x="16175" y="20876"/>
                    </a:lnTo>
                    <a:cubicBezTo>
                      <a:pt x="16490" y="19868"/>
                      <a:pt x="17375" y="16708"/>
                      <a:pt x="17619" y="15719"/>
                    </a:cubicBezTo>
                    <a:cubicBezTo>
                      <a:pt x="17619" y="15719"/>
                      <a:pt x="17619" y="15745"/>
                      <a:pt x="17619" y="15681"/>
                    </a:cubicBezTo>
                    <a:lnTo>
                      <a:pt x="18406" y="15188"/>
                    </a:lnTo>
                    <a:close/>
                    <a:moveTo>
                      <a:pt x="17159" y="15946"/>
                    </a:moveTo>
                    <a:cubicBezTo>
                      <a:pt x="16923" y="16854"/>
                      <a:pt x="16456" y="18549"/>
                      <a:pt x="16110" y="19739"/>
                    </a:cubicBezTo>
                    <a:cubicBezTo>
                      <a:pt x="16139" y="19498"/>
                      <a:pt x="16134" y="19279"/>
                      <a:pt x="16143" y="19056"/>
                    </a:cubicBezTo>
                    <a:cubicBezTo>
                      <a:pt x="16190" y="18148"/>
                      <a:pt x="16208" y="17220"/>
                      <a:pt x="16208" y="16439"/>
                    </a:cubicBezTo>
                    <a:cubicBezTo>
                      <a:pt x="16444" y="16312"/>
                      <a:pt x="16790" y="16164"/>
                      <a:pt x="17159" y="15946"/>
                    </a:cubicBezTo>
                    <a:close/>
                    <a:moveTo>
                      <a:pt x="13781" y="17084"/>
                    </a:moveTo>
                    <a:cubicBezTo>
                      <a:pt x="13688" y="17067"/>
                      <a:pt x="13607" y="17131"/>
                      <a:pt x="13584" y="17236"/>
                    </a:cubicBezTo>
                    <a:cubicBezTo>
                      <a:pt x="13164" y="17437"/>
                      <a:pt x="12825" y="17789"/>
                      <a:pt x="12567" y="18222"/>
                    </a:cubicBezTo>
                    <a:cubicBezTo>
                      <a:pt x="12539" y="18288"/>
                      <a:pt x="12539" y="18345"/>
                      <a:pt x="12567" y="18411"/>
                    </a:cubicBezTo>
                    <a:cubicBezTo>
                      <a:pt x="12591" y="18478"/>
                      <a:pt x="12638" y="18544"/>
                      <a:pt x="12698" y="18563"/>
                    </a:cubicBezTo>
                    <a:cubicBezTo>
                      <a:pt x="13011" y="18657"/>
                      <a:pt x="13329" y="18707"/>
                      <a:pt x="13650" y="18753"/>
                    </a:cubicBezTo>
                    <a:cubicBezTo>
                      <a:pt x="13689" y="19043"/>
                      <a:pt x="13709" y="19342"/>
                      <a:pt x="13748" y="19587"/>
                    </a:cubicBezTo>
                    <a:cubicBezTo>
                      <a:pt x="13763" y="19694"/>
                      <a:pt x="13850" y="19773"/>
                      <a:pt x="13945" y="19776"/>
                    </a:cubicBezTo>
                    <a:lnTo>
                      <a:pt x="13978" y="19776"/>
                    </a:lnTo>
                    <a:cubicBezTo>
                      <a:pt x="14084" y="19754"/>
                      <a:pt x="14161" y="19634"/>
                      <a:pt x="14142" y="19511"/>
                    </a:cubicBezTo>
                    <a:cubicBezTo>
                      <a:pt x="14142" y="19302"/>
                      <a:pt x="14075" y="19074"/>
                      <a:pt x="14043" y="18828"/>
                    </a:cubicBezTo>
                    <a:lnTo>
                      <a:pt x="14601" y="18828"/>
                    </a:lnTo>
                    <a:cubicBezTo>
                      <a:pt x="14708" y="18824"/>
                      <a:pt x="14793" y="18724"/>
                      <a:pt x="14798" y="18601"/>
                    </a:cubicBezTo>
                    <a:cubicBezTo>
                      <a:pt x="14807" y="18476"/>
                      <a:pt x="14709" y="18346"/>
                      <a:pt x="14601" y="18335"/>
                    </a:cubicBezTo>
                    <a:cubicBezTo>
                      <a:pt x="14590" y="18334"/>
                      <a:pt x="14579" y="18334"/>
                      <a:pt x="14568" y="18335"/>
                    </a:cubicBezTo>
                    <a:lnTo>
                      <a:pt x="13978" y="18335"/>
                    </a:lnTo>
                    <a:cubicBezTo>
                      <a:pt x="13942" y="17998"/>
                      <a:pt x="13942" y="17649"/>
                      <a:pt x="13978" y="17312"/>
                    </a:cubicBezTo>
                    <a:cubicBezTo>
                      <a:pt x="13987" y="17189"/>
                      <a:pt x="13886" y="17098"/>
                      <a:pt x="13781" y="17084"/>
                    </a:cubicBezTo>
                    <a:close/>
                    <a:moveTo>
                      <a:pt x="13551" y="17691"/>
                    </a:moveTo>
                    <a:cubicBezTo>
                      <a:pt x="13551" y="17872"/>
                      <a:pt x="13551" y="18078"/>
                      <a:pt x="13551" y="18260"/>
                    </a:cubicBezTo>
                    <a:lnTo>
                      <a:pt x="13059" y="18146"/>
                    </a:lnTo>
                    <a:cubicBezTo>
                      <a:pt x="13200" y="17962"/>
                      <a:pt x="13365" y="17808"/>
                      <a:pt x="13551" y="17691"/>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66" name="Freeform 673">
                <a:extLst>
                  <a:ext uri="{FF2B5EF4-FFF2-40B4-BE49-F238E27FC236}">
                    <a16:creationId xmlns:a16="http://schemas.microsoft.com/office/drawing/2014/main" id="{7F6BD8E6-880C-B036-9A15-5FD167BC2D90}"/>
                  </a:ext>
                </a:extLst>
              </p:cNvPr>
              <p:cNvSpPr/>
              <p:nvPr/>
            </p:nvSpPr>
            <p:spPr>
              <a:xfrm rot="21352145">
                <a:off x="4928313" y="197701"/>
                <a:ext cx="286000" cy="699671"/>
              </a:xfrm>
              <a:custGeom>
                <a:avLst/>
                <a:gdLst/>
                <a:ahLst/>
                <a:cxnLst>
                  <a:cxn ang="0">
                    <a:pos x="wd2" y="hd2"/>
                  </a:cxn>
                  <a:cxn ang="5400000">
                    <a:pos x="wd2" y="hd2"/>
                  </a:cxn>
                  <a:cxn ang="10800000">
                    <a:pos x="wd2" y="hd2"/>
                  </a:cxn>
                  <a:cxn ang="16200000">
                    <a:pos x="wd2" y="hd2"/>
                  </a:cxn>
                </a:cxnLst>
                <a:rect l="0" t="0" r="r" b="b"/>
                <a:pathLst>
                  <a:path w="21484" h="21600" extrusionOk="0">
                    <a:moveTo>
                      <a:pt x="19868" y="5890"/>
                    </a:moveTo>
                    <a:lnTo>
                      <a:pt x="21085" y="5633"/>
                    </a:lnTo>
                    <a:cubicBezTo>
                      <a:pt x="21408" y="5558"/>
                      <a:pt x="21558" y="5400"/>
                      <a:pt x="21447" y="5255"/>
                    </a:cubicBezTo>
                    <a:cubicBezTo>
                      <a:pt x="21076" y="4865"/>
                      <a:pt x="20602" y="4494"/>
                      <a:pt x="20032" y="4147"/>
                    </a:cubicBezTo>
                    <a:cubicBezTo>
                      <a:pt x="19983" y="4095"/>
                      <a:pt x="19904" y="4049"/>
                      <a:pt x="19802" y="4012"/>
                    </a:cubicBezTo>
                    <a:cubicBezTo>
                      <a:pt x="16499" y="2820"/>
                      <a:pt x="13440" y="1519"/>
                      <a:pt x="10654" y="122"/>
                    </a:cubicBezTo>
                    <a:cubicBezTo>
                      <a:pt x="10487" y="45"/>
                      <a:pt x="10248" y="0"/>
                      <a:pt x="9996" y="0"/>
                    </a:cubicBezTo>
                    <a:cubicBezTo>
                      <a:pt x="9733" y="5"/>
                      <a:pt x="9490" y="60"/>
                      <a:pt x="9338" y="149"/>
                    </a:cubicBezTo>
                    <a:cubicBezTo>
                      <a:pt x="7496" y="1297"/>
                      <a:pt x="5488" y="2715"/>
                      <a:pt x="3744" y="3958"/>
                    </a:cubicBezTo>
                    <a:lnTo>
                      <a:pt x="2296" y="4985"/>
                    </a:lnTo>
                    <a:cubicBezTo>
                      <a:pt x="2110" y="5047"/>
                      <a:pt x="2012" y="5143"/>
                      <a:pt x="2033" y="5241"/>
                    </a:cubicBezTo>
                    <a:cubicBezTo>
                      <a:pt x="2080" y="5465"/>
                      <a:pt x="2179" y="5687"/>
                      <a:pt x="2329" y="5903"/>
                    </a:cubicBezTo>
                    <a:cubicBezTo>
                      <a:pt x="2436" y="6090"/>
                      <a:pt x="2513" y="6280"/>
                      <a:pt x="2560" y="6470"/>
                    </a:cubicBezTo>
                    <a:cubicBezTo>
                      <a:pt x="2611" y="6654"/>
                      <a:pt x="2999" y="6790"/>
                      <a:pt x="3448" y="6781"/>
                    </a:cubicBezTo>
                    <a:cubicBezTo>
                      <a:pt x="4501" y="6781"/>
                      <a:pt x="5587" y="6781"/>
                      <a:pt x="6739" y="6781"/>
                    </a:cubicBezTo>
                    <a:lnTo>
                      <a:pt x="9075" y="6781"/>
                    </a:lnTo>
                    <a:cubicBezTo>
                      <a:pt x="9709" y="8055"/>
                      <a:pt x="9642" y="9370"/>
                      <a:pt x="8878" y="10631"/>
                    </a:cubicBezTo>
                    <a:cubicBezTo>
                      <a:pt x="7179" y="12693"/>
                      <a:pt x="4262" y="14549"/>
                      <a:pt x="388" y="16035"/>
                    </a:cubicBezTo>
                    <a:cubicBezTo>
                      <a:pt x="224" y="16092"/>
                      <a:pt x="129" y="16176"/>
                      <a:pt x="125" y="16264"/>
                    </a:cubicBezTo>
                    <a:cubicBezTo>
                      <a:pt x="125" y="16264"/>
                      <a:pt x="125" y="16264"/>
                      <a:pt x="125" y="16359"/>
                    </a:cubicBezTo>
                    <a:cubicBezTo>
                      <a:pt x="-42" y="16852"/>
                      <a:pt x="-42" y="17352"/>
                      <a:pt x="125" y="17845"/>
                    </a:cubicBezTo>
                    <a:cubicBezTo>
                      <a:pt x="125" y="17980"/>
                      <a:pt x="125" y="18128"/>
                      <a:pt x="125" y="18263"/>
                    </a:cubicBezTo>
                    <a:cubicBezTo>
                      <a:pt x="109" y="18308"/>
                      <a:pt x="109" y="18354"/>
                      <a:pt x="125" y="18398"/>
                    </a:cubicBezTo>
                    <a:cubicBezTo>
                      <a:pt x="2468" y="19807"/>
                      <a:pt x="5729" y="20916"/>
                      <a:pt x="9536" y="21600"/>
                    </a:cubicBezTo>
                    <a:cubicBezTo>
                      <a:pt x="11674" y="21384"/>
                      <a:pt x="20756" y="16980"/>
                      <a:pt x="21250" y="13887"/>
                    </a:cubicBezTo>
                    <a:cubicBezTo>
                      <a:pt x="21445" y="11250"/>
                      <a:pt x="20544" y="8618"/>
                      <a:pt x="18585" y="6106"/>
                    </a:cubicBezTo>
                    <a:close/>
                    <a:moveTo>
                      <a:pt x="6706" y="6092"/>
                    </a:moveTo>
                    <a:cubicBezTo>
                      <a:pt x="5817" y="6092"/>
                      <a:pt x="4962" y="6092"/>
                      <a:pt x="4106" y="6092"/>
                    </a:cubicBezTo>
                    <a:lnTo>
                      <a:pt x="3909" y="5755"/>
                    </a:lnTo>
                    <a:lnTo>
                      <a:pt x="3909" y="5552"/>
                    </a:lnTo>
                    <a:cubicBezTo>
                      <a:pt x="5386" y="5491"/>
                      <a:pt x="6874" y="5491"/>
                      <a:pt x="8351" y="5552"/>
                    </a:cubicBezTo>
                    <a:cubicBezTo>
                      <a:pt x="8351" y="5714"/>
                      <a:pt x="8614" y="5903"/>
                      <a:pt x="8746" y="6106"/>
                    </a:cubicBezTo>
                    <a:close/>
                    <a:moveTo>
                      <a:pt x="10358" y="10847"/>
                    </a:moveTo>
                    <a:cubicBezTo>
                      <a:pt x="11458" y="8958"/>
                      <a:pt x="11207" y="6979"/>
                      <a:pt x="9634" y="5147"/>
                    </a:cubicBezTo>
                    <a:cubicBezTo>
                      <a:pt x="9573" y="5042"/>
                      <a:pt x="9366" y="4963"/>
                      <a:pt x="9108" y="4944"/>
                    </a:cubicBezTo>
                    <a:cubicBezTo>
                      <a:pt x="7550" y="4810"/>
                      <a:pt x="5949" y="4783"/>
                      <a:pt x="4369" y="4863"/>
                    </a:cubicBezTo>
                    <a:lnTo>
                      <a:pt x="5159" y="4296"/>
                    </a:lnTo>
                    <a:cubicBezTo>
                      <a:pt x="6706" y="3188"/>
                      <a:pt x="8450" y="1959"/>
                      <a:pt x="10095" y="905"/>
                    </a:cubicBezTo>
                    <a:cubicBezTo>
                      <a:pt x="12475" y="2066"/>
                      <a:pt x="15048" y="3158"/>
                      <a:pt x="17795" y="4174"/>
                    </a:cubicBezTo>
                    <a:cubicBezTo>
                      <a:pt x="17045" y="4302"/>
                      <a:pt x="16275" y="4411"/>
                      <a:pt x="15491" y="4498"/>
                    </a:cubicBezTo>
                    <a:lnTo>
                      <a:pt x="14077" y="4674"/>
                    </a:lnTo>
                    <a:cubicBezTo>
                      <a:pt x="13856" y="4707"/>
                      <a:pt x="13677" y="4775"/>
                      <a:pt x="13583" y="4863"/>
                    </a:cubicBezTo>
                    <a:cubicBezTo>
                      <a:pt x="13502" y="4950"/>
                      <a:pt x="13502" y="5046"/>
                      <a:pt x="13583" y="5133"/>
                    </a:cubicBezTo>
                    <a:cubicBezTo>
                      <a:pt x="15676" y="7425"/>
                      <a:pt x="16897" y="9835"/>
                      <a:pt x="17203" y="12279"/>
                    </a:cubicBezTo>
                    <a:cubicBezTo>
                      <a:pt x="16854" y="14979"/>
                      <a:pt x="13907" y="17510"/>
                      <a:pt x="9009" y="19317"/>
                    </a:cubicBezTo>
                    <a:cubicBezTo>
                      <a:pt x="6522" y="18389"/>
                      <a:pt x="4171" y="17401"/>
                      <a:pt x="1967" y="16359"/>
                    </a:cubicBezTo>
                    <a:cubicBezTo>
                      <a:pt x="5795" y="14823"/>
                      <a:pt x="8672" y="12933"/>
                      <a:pt x="10358" y="10847"/>
                    </a:cubicBezTo>
                    <a:close/>
                    <a:moveTo>
                      <a:pt x="19671" y="13846"/>
                    </a:moveTo>
                    <a:cubicBezTo>
                      <a:pt x="19243" y="16359"/>
                      <a:pt x="12497" y="19803"/>
                      <a:pt x="9996" y="20722"/>
                    </a:cubicBezTo>
                    <a:cubicBezTo>
                      <a:pt x="9996" y="20465"/>
                      <a:pt x="9799" y="20141"/>
                      <a:pt x="9766" y="19965"/>
                    </a:cubicBezTo>
                    <a:cubicBezTo>
                      <a:pt x="15181" y="18023"/>
                      <a:pt x="18466" y="15267"/>
                      <a:pt x="18881" y="12320"/>
                    </a:cubicBezTo>
                    <a:cubicBezTo>
                      <a:pt x="18645" y="9893"/>
                      <a:pt x="17537" y="7494"/>
                      <a:pt x="15590" y="5201"/>
                    </a:cubicBezTo>
                    <a:lnTo>
                      <a:pt x="16117" y="5201"/>
                    </a:lnTo>
                    <a:cubicBezTo>
                      <a:pt x="17119" y="5077"/>
                      <a:pt x="18098" y="4924"/>
                      <a:pt x="19045" y="4741"/>
                    </a:cubicBezTo>
                    <a:cubicBezTo>
                      <a:pt x="19275" y="4903"/>
                      <a:pt x="19539" y="5079"/>
                      <a:pt x="19736" y="5241"/>
                    </a:cubicBezTo>
                    <a:lnTo>
                      <a:pt x="19309" y="5322"/>
                    </a:lnTo>
                    <a:cubicBezTo>
                      <a:pt x="18683" y="5444"/>
                      <a:pt x="17927" y="5592"/>
                      <a:pt x="17334" y="5728"/>
                    </a:cubicBezTo>
                    <a:cubicBezTo>
                      <a:pt x="17132" y="5773"/>
                      <a:pt x="16988" y="5852"/>
                      <a:pt x="16939" y="5944"/>
                    </a:cubicBezTo>
                    <a:cubicBezTo>
                      <a:pt x="16857" y="6026"/>
                      <a:pt x="16857" y="6118"/>
                      <a:pt x="16939" y="6200"/>
                    </a:cubicBezTo>
                    <a:cubicBezTo>
                      <a:pt x="18890" y="8668"/>
                      <a:pt x="19813" y="11253"/>
                      <a:pt x="19671" y="13846"/>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67" name="Freeform 674">
                <a:extLst>
                  <a:ext uri="{FF2B5EF4-FFF2-40B4-BE49-F238E27FC236}">
                    <a16:creationId xmlns:a16="http://schemas.microsoft.com/office/drawing/2014/main" id="{E354F01A-B5A8-5BF3-8233-D8B88E15BF6D}"/>
                  </a:ext>
                </a:extLst>
              </p:cNvPr>
              <p:cNvSpPr/>
              <p:nvPr/>
            </p:nvSpPr>
            <p:spPr>
              <a:xfrm rot="2157962">
                <a:off x="7975621" y="1234351"/>
                <a:ext cx="546863" cy="881504"/>
              </a:xfrm>
              <a:custGeom>
                <a:avLst/>
                <a:gdLst/>
                <a:ahLst/>
                <a:cxnLst>
                  <a:cxn ang="0">
                    <a:pos x="wd2" y="hd2"/>
                  </a:cxn>
                  <a:cxn ang="5400000">
                    <a:pos x="wd2" y="hd2"/>
                  </a:cxn>
                  <a:cxn ang="10800000">
                    <a:pos x="wd2" y="hd2"/>
                  </a:cxn>
                  <a:cxn ang="16200000">
                    <a:pos x="wd2" y="hd2"/>
                  </a:cxn>
                </a:cxnLst>
                <a:rect l="0" t="0" r="r" b="b"/>
                <a:pathLst>
                  <a:path w="21598" h="21591" extrusionOk="0">
                    <a:moveTo>
                      <a:pt x="21183" y="5450"/>
                    </a:moveTo>
                    <a:cubicBezTo>
                      <a:pt x="19637" y="3765"/>
                      <a:pt x="18313" y="2005"/>
                      <a:pt x="17221" y="188"/>
                    </a:cubicBezTo>
                    <a:cubicBezTo>
                      <a:pt x="17188" y="105"/>
                      <a:pt x="17080" y="42"/>
                      <a:pt x="16944" y="27"/>
                    </a:cubicBezTo>
                    <a:cubicBezTo>
                      <a:pt x="16824" y="-9"/>
                      <a:pt x="16684" y="-9"/>
                      <a:pt x="16563" y="27"/>
                    </a:cubicBezTo>
                    <a:cubicBezTo>
                      <a:pt x="14678" y="917"/>
                      <a:pt x="12532" y="2064"/>
                      <a:pt x="10664" y="3071"/>
                    </a:cubicBezTo>
                    <a:lnTo>
                      <a:pt x="9072" y="3918"/>
                    </a:lnTo>
                    <a:cubicBezTo>
                      <a:pt x="8946" y="3946"/>
                      <a:pt x="8849" y="4010"/>
                      <a:pt x="8813" y="4089"/>
                    </a:cubicBezTo>
                    <a:cubicBezTo>
                      <a:pt x="8728" y="4319"/>
                      <a:pt x="8670" y="4552"/>
                      <a:pt x="8640" y="4786"/>
                    </a:cubicBezTo>
                    <a:cubicBezTo>
                      <a:pt x="8640" y="5033"/>
                      <a:pt x="8536" y="5279"/>
                      <a:pt x="8484" y="5408"/>
                    </a:cubicBezTo>
                    <a:cubicBezTo>
                      <a:pt x="8429" y="5549"/>
                      <a:pt x="8568" y="5692"/>
                      <a:pt x="8795" y="5729"/>
                    </a:cubicBezTo>
                    <a:cubicBezTo>
                      <a:pt x="9522" y="5858"/>
                      <a:pt x="10266" y="6029"/>
                      <a:pt x="10993" y="6201"/>
                    </a:cubicBezTo>
                    <a:lnTo>
                      <a:pt x="12723" y="6554"/>
                    </a:lnTo>
                    <a:cubicBezTo>
                      <a:pt x="12425" y="7982"/>
                      <a:pt x="11622" y="9351"/>
                      <a:pt x="10370" y="10563"/>
                    </a:cubicBezTo>
                    <a:cubicBezTo>
                      <a:pt x="8039" y="12422"/>
                      <a:pt x="5002" y="13895"/>
                      <a:pt x="1529" y="14850"/>
                    </a:cubicBezTo>
                    <a:cubicBezTo>
                      <a:pt x="1415" y="14873"/>
                      <a:pt x="1325" y="14929"/>
                      <a:pt x="1287" y="15000"/>
                    </a:cubicBezTo>
                    <a:cubicBezTo>
                      <a:pt x="1287" y="15000"/>
                      <a:pt x="1148" y="15000"/>
                      <a:pt x="1114" y="15075"/>
                    </a:cubicBezTo>
                    <a:cubicBezTo>
                      <a:pt x="706" y="15536"/>
                      <a:pt x="404" y="16030"/>
                      <a:pt x="214" y="16543"/>
                    </a:cubicBezTo>
                    <a:cubicBezTo>
                      <a:pt x="214" y="16693"/>
                      <a:pt x="76" y="16843"/>
                      <a:pt x="7" y="16972"/>
                    </a:cubicBezTo>
                    <a:cubicBezTo>
                      <a:pt x="-2" y="17011"/>
                      <a:pt x="-2" y="17051"/>
                      <a:pt x="7" y="17090"/>
                    </a:cubicBezTo>
                    <a:cubicBezTo>
                      <a:pt x="553" y="18239"/>
                      <a:pt x="1401" y="19325"/>
                      <a:pt x="2515" y="20305"/>
                    </a:cubicBezTo>
                    <a:cubicBezTo>
                      <a:pt x="2990" y="20815"/>
                      <a:pt x="3640" y="21254"/>
                      <a:pt x="4418" y="21591"/>
                    </a:cubicBezTo>
                    <a:lnTo>
                      <a:pt x="4591" y="21591"/>
                    </a:lnTo>
                    <a:cubicBezTo>
                      <a:pt x="6321" y="21591"/>
                      <a:pt x="14557" y="18494"/>
                      <a:pt x="16615" y="15503"/>
                    </a:cubicBezTo>
                    <a:cubicBezTo>
                      <a:pt x="18225" y="12841"/>
                      <a:pt x="19102" y="10029"/>
                      <a:pt x="19210" y="7187"/>
                    </a:cubicBezTo>
                    <a:lnTo>
                      <a:pt x="20300" y="7112"/>
                    </a:lnTo>
                    <a:cubicBezTo>
                      <a:pt x="20620" y="7099"/>
                      <a:pt x="20938" y="7074"/>
                      <a:pt x="21252" y="7037"/>
                    </a:cubicBezTo>
                    <a:cubicBezTo>
                      <a:pt x="21441" y="7009"/>
                      <a:pt x="21581" y="6910"/>
                      <a:pt x="21598" y="6790"/>
                    </a:cubicBezTo>
                    <a:cubicBezTo>
                      <a:pt x="21548" y="6345"/>
                      <a:pt x="21432" y="5904"/>
                      <a:pt x="21252" y="5472"/>
                    </a:cubicBezTo>
                    <a:cubicBezTo>
                      <a:pt x="21230" y="5464"/>
                      <a:pt x="21207" y="5457"/>
                      <a:pt x="21183" y="5450"/>
                    </a:cubicBezTo>
                    <a:close/>
                    <a:moveTo>
                      <a:pt x="9505" y="4893"/>
                    </a:moveTo>
                    <a:cubicBezTo>
                      <a:pt x="9614" y="5076"/>
                      <a:pt x="9741" y="5255"/>
                      <a:pt x="9885" y="5429"/>
                    </a:cubicBezTo>
                    <a:lnTo>
                      <a:pt x="9401" y="5333"/>
                    </a:lnTo>
                    <a:cubicBezTo>
                      <a:pt x="9435" y="5204"/>
                      <a:pt x="9470" y="5054"/>
                      <a:pt x="9505" y="4893"/>
                    </a:cubicBezTo>
                    <a:close/>
                    <a:moveTo>
                      <a:pt x="11114" y="5697"/>
                    </a:moveTo>
                    <a:cubicBezTo>
                      <a:pt x="10773" y="5360"/>
                      <a:pt x="10494" y="5001"/>
                      <a:pt x="10283" y="4625"/>
                    </a:cubicBezTo>
                    <a:cubicBezTo>
                      <a:pt x="10465" y="4651"/>
                      <a:pt x="10644" y="4683"/>
                      <a:pt x="10819" y="4722"/>
                    </a:cubicBezTo>
                    <a:cubicBezTo>
                      <a:pt x="10953" y="5030"/>
                      <a:pt x="11195" y="5315"/>
                      <a:pt x="11529" y="5558"/>
                    </a:cubicBezTo>
                    <a:lnTo>
                      <a:pt x="11771" y="5783"/>
                    </a:lnTo>
                    <a:lnTo>
                      <a:pt x="11304" y="5686"/>
                    </a:lnTo>
                    <a:close/>
                    <a:moveTo>
                      <a:pt x="12844" y="5901"/>
                    </a:moveTo>
                    <a:cubicBezTo>
                      <a:pt x="12694" y="5687"/>
                      <a:pt x="12502" y="5485"/>
                      <a:pt x="12273" y="5300"/>
                    </a:cubicBezTo>
                    <a:lnTo>
                      <a:pt x="11944" y="5000"/>
                    </a:lnTo>
                    <a:cubicBezTo>
                      <a:pt x="12271" y="5063"/>
                      <a:pt x="12585" y="5149"/>
                      <a:pt x="12878" y="5258"/>
                    </a:cubicBezTo>
                    <a:cubicBezTo>
                      <a:pt x="12826" y="5450"/>
                      <a:pt x="12809" y="5665"/>
                      <a:pt x="12792" y="5901"/>
                    </a:cubicBezTo>
                    <a:close/>
                    <a:moveTo>
                      <a:pt x="11027" y="10927"/>
                    </a:moveTo>
                    <a:cubicBezTo>
                      <a:pt x="12812" y="9184"/>
                      <a:pt x="13755" y="7161"/>
                      <a:pt x="13744" y="5097"/>
                    </a:cubicBezTo>
                    <a:cubicBezTo>
                      <a:pt x="13736" y="5017"/>
                      <a:pt x="13673" y="4942"/>
                      <a:pt x="13570" y="4893"/>
                    </a:cubicBezTo>
                    <a:cubicBezTo>
                      <a:pt x="12518" y="4529"/>
                      <a:pt x="11388" y="4258"/>
                      <a:pt x="10214" y="4089"/>
                    </a:cubicBezTo>
                    <a:lnTo>
                      <a:pt x="11269" y="3521"/>
                    </a:lnTo>
                    <a:cubicBezTo>
                      <a:pt x="12999" y="2600"/>
                      <a:pt x="14920" y="1560"/>
                      <a:pt x="16667" y="713"/>
                    </a:cubicBezTo>
                    <a:cubicBezTo>
                      <a:pt x="17652" y="2313"/>
                      <a:pt x="18808" y="3871"/>
                      <a:pt x="20127" y="5375"/>
                    </a:cubicBezTo>
                    <a:cubicBezTo>
                      <a:pt x="19471" y="5408"/>
                      <a:pt x="18811" y="5408"/>
                      <a:pt x="18155" y="5375"/>
                    </a:cubicBezTo>
                    <a:lnTo>
                      <a:pt x="17100" y="5375"/>
                    </a:lnTo>
                    <a:cubicBezTo>
                      <a:pt x="16980" y="5372"/>
                      <a:pt x="16865" y="5404"/>
                      <a:pt x="16788" y="5461"/>
                    </a:cubicBezTo>
                    <a:cubicBezTo>
                      <a:pt x="16705" y="5516"/>
                      <a:pt x="16662" y="5590"/>
                      <a:pt x="16667" y="5665"/>
                    </a:cubicBezTo>
                    <a:cubicBezTo>
                      <a:pt x="16789" y="8305"/>
                      <a:pt x="16246" y="10941"/>
                      <a:pt x="15058" y="13478"/>
                    </a:cubicBezTo>
                    <a:cubicBezTo>
                      <a:pt x="13262" y="16217"/>
                      <a:pt x="9765" y="18395"/>
                      <a:pt x="5353" y="19522"/>
                    </a:cubicBezTo>
                    <a:cubicBezTo>
                      <a:pt x="4165" y="18166"/>
                      <a:pt x="3107" y="16766"/>
                      <a:pt x="2186" y="15332"/>
                    </a:cubicBezTo>
                    <a:cubicBezTo>
                      <a:pt x="5653" y="14330"/>
                      <a:pt x="8670" y="12818"/>
                      <a:pt x="10975" y="10927"/>
                    </a:cubicBezTo>
                    <a:close/>
                    <a:moveTo>
                      <a:pt x="17602" y="11667"/>
                    </a:moveTo>
                    <a:cubicBezTo>
                      <a:pt x="17378" y="11709"/>
                      <a:pt x="17158" y="11759"/>
                      <a:pt x="16944" y="11817"/>
                    </a:cubicBezTo>
                    <a:lnTo>
                      <a:pt x="16702" y="11870"/>
                    </a:lnTo>
                    <a:cubicBezTo>
                      <a:pt x="16788" y="11613"/>
                      <a:pt x="16875" y="11345"/>
                      <a:pt x="16944" y="11066"/>
                    </a:cubicBezTo>
                    <a:cubicBezTo>
                      <a:pt x="17254" y="11012"/>
                      <a:pt x="17550" y="10933"/>
                      <a:pt x="17826" y="10831"/>
                    </a:cubicBezTo>
                    <a:cubicBezTo>
                      <a:pt x="17722" y="11099"/>
                      <a:pt x="17636" y="11377"/>
                      <a:pt x="17550" y="11667"/>
                    </a:cubicBezTo>
                    <a:close/>
                    <a:moveTo>
                      <a:pt x="16356" y="14593"/>
                    </a:moveTo>
                    <a:lnTo>
                      <a:pt x="16235" y="14593"/>
                    </a:lnTo>
                    <a:cubicBezTo>
                      <a:pt x="15907" y="14638"/>
                      <a:pt x="15583" y="14696"/>
                      <a:pt x="15266" y="14764"/>
                    </a:cubicBezTo>
                    <a:lnTo>
                      <a:pt x="15041" y="14764"/>
                    </a:lnTo>
                    <a:cubicBezTo>
                      <a:pt x="15266" y="14496"/>
                      <a:pt x="15473" y="14217"/>
                      <a:pt x="15681" y="13939"/>
                    </a:cubicBezTo>
                    <a:cubicBezTo>
                      <a:pt x="16059" y="13876"/>
                      <a:pt x="16429" y="13797"/>
                      <a:pt x="16788" y="13703"/>
                    </a:cubicBezTo>
                    <a:cubicBezTo>
                      <a:pt x="16581" y="14024"/>
                      <a:pt x="16460" y="14303"/>
                      <a:pt x="16304" y="14593"/>
                    </a:cubicBezTo>
                    <a:close/>
                    <a:moveTo>
                      <a:pt x="17446" y="8505"/>
                    </a:moveTo>
                    <a:cubicBezTo>
                      <a:pt x="17658" y="8437"/>
                      <a:pt x="17860" y="8358"/>
                      <a:pt x="18051" y="8269"/>
                    </a:cubicBezTo>
                    <a:lnTo>
                      <a:pt x="18345" y="8162"/>
                    </a:lnTo>
                    <a:cubicBezTo>
                      <a:pt x="18345" y="8419"/>
                      <a:pt x="18345" y="8709"/>
                      <a:pt x="18224" y="9041"/>
                    </a:cubicBezTo>
                    <a:lnTo>
                      <a:pt x="18120" y="9041"/>
                    </a:lnTo>
                    <a:cubicBezTo>
                      <a:pt x="17867" y="9146"/>
                      <a:pt x="17601" y="9239"/>
                      <a:pt x="17325" y="9320"/>
                    </a:cubicBezTo>
                    <a:cubicBezTo>
                      <a:pt x="17307" y="9052"/>
                      <a:pt x="17359" y="8773"/>
                      <a:pt x="17394" y="8559"/>
                    </a:cubicBezTo>
                    <a:close/>
                    <a:moveTo>
                      <a:pt x="17065" y="13103"/>
                    </a:moveTo>
                    <a:cubicBezTo>
                      <a:pt x="17065" y="13103"/>
                      <a:pt x="17065" y="13103"/>
                      <a:pt x="16979" y="13103"/>
                    </a:cubicBezTo>
                    <a:cubicBezTo>
                      <a:pt x="16892" y="13103"/>
                      <a:pt x="16442" y="13253"/>
                      <a:pt x="16096" y="13328"/>
                    </a:cubicBezTo>
                    <a:cubicBezTo>
                      <a:pt x="16235" y="13081"/>
                      <a:pt x="16356" y="12803"/>
                      <a:pt x="16477" y="12492"/>
                    </a:cubicBezTo>
                    <a:cubicBezTo>
                      <a:pt x="16751" y="12447"/>
                      <a:pt x="17017" y="12386"/>
                      <a:pt x="17273" y="12310"/>
                    </a:cubicBezTo>
                    <a:lnTo>
                      <a:pt x="17394" y="12310"/>
                    </a:lnTo>
                    <a:cubicBezTo>
                      <a:pt x="17238" y="12556"/>
                      <a:pt x="17134" y="12845"/>
                      <a:pt x="17013" y="13103"/>
                    </a:cubicBezTo>
                    <a:close/>
                    <a:moveTo>
                      <a:pt x="17999" y="10209"/>
                    </a:moveTo>
                    <a:cubicBezTo>
                      <a:pt x="17999" y="10209"/>
                      <a:pt x="17913" y="10209"/>
                      <a:pt x="17878" y="10209"/>
                    </a:cubicBezTo>
                    <a:lnTo>
                      <a:pt x="17411" y="10359"/>
                    </a:lnTo>
                    <a:lnTo>
                      <a:pt x="17082" y="10466"/>
                    </a:lnTo>
                    <a:cubicBezTo>
                      <a:pt x="17082" y="10295"/>
                      <a:pt x="17082" y="10123"/>
                      <a:pt x="17204" y="9941"/>
                    </a:cubicBezTo>
                    <a:cubicBezTo>
                      <a:pt x="17325" y="9759"/>
                      <a:pt x="17809" y="9770"/>
                      <a:pt x="18103" y="9673"/>
                    </a:cubicBezTo>
                    <a:close/>
                    <a:moveTo>
                      <a:pt x="18380" y="7165"/>
                    </a:moveTo>
                    <a:cubicBezTo>
                      <a:pt x="18399" y="7301"/>
                      <a:pt x="18399" y="7437"/>
                      <a:pt x="18380" y="7573"/>
                    </a:cubicBezTo>
                    <a:cubicBezTo>
                      <a:pt x="18324" y="7562"/>
                      <a:pt x="18263" y="7562"/>
                      <a:pt x="18207" y="7573"/>
                    </a:cubicBezTo>
                    <a:cubicBezTo>
                      <a:pt x="17986" y="7647"/>
                      <a:pt x="17772" y="7729"/>
                      <a:pt x="17567" y="7819"/>
                    </a:cubicBezTo>
                    <a:cubicBezTo>
                      <a:pt x="17567" y="7315"/>
                      <a:pt x="17653" y="6854"/>
                      <a:pt x="17653" y="6447"/>
                    </a:cubicBezTo>
                    <a:lnTo>
                      <a:pt x="17740" y="6512"/>
                    </a:lnTo>
                    <a:cubicBezTo>
                      <a:pt x="17984" y="6686"/>
                      <a:pt x="18187" y="6881"/>
                      <a:pt x="18345" y="7090"/>
                    </a:cubicBezTo>
                    <a:close/>
                    <a:moveTo>
                      <a:pt x="11806" y="17947"/>
                    </a:moveTo>
                    <a:lnTo>
                      <a:pt x="12757" y="17947"/>
                    </a:lnTo>
                    <a:cubicBezTo>
                      <a:pt x="12221" y="18258"/>
                      <a:pt x="11667" y="18558"/>
                      <a:pt x="11027" y="18837"/>
                    </a:cubicBezTo>
                    <a:cubicBezTo>
                      <a:pt x="11027" y="18837"/>
                      <a:pt x="11027" y="18837"/>
                      <a:pt x="11027" y="18772"/>
                    </a:cubicBezTo>
                    <a:cubicBezTo>
                      <a:pt x="10819" y="18688"/>
                      <a:pt x="10599" y="18616"/>
                      <a:pt x="10370" y="18558"/>
                    </a:cubicBezTo>
                    <a:lnTo>
                      <a:pt x="9955" y="18440"/>
                    </a:lnTo>
                    <a:cubicBezTo>
                      <a:pt x="10318" y="18269"/>
                      <a:pt x="10664" y="18108"/>
                      <a:pt x="10993" y="17926"/>
                    </a:cubicBezTo>
                    <a:cubicBezTo>
                      <a:pt x="11244" y="17949"/>
                      <a:pt x="11500" y="17956"/>
                      <a:pt x="11754" y="17947"/>
                    </a:cubicBezTo>
                    <a:close/>
                    <a:moveTo>
                      <a:pt x="3155" y="19983"/>
                    </a:moveTo>
                    <a:lnTo>
                      <a:pt x="2775" y="19608"/>
                    </a:lnTo>
                    <a:cubicBezTo>
                      <a:pt x="3177" y="19568"/>
                      <a:pt x="3576" y="19515"/>
                      <a:pt x="3968" y="19447"/>
                    </a:cubicBezTo>
                    <a:lnTo>
                      <a:pt x="4366" y="19383"/>
                    </a:lnTo>
                    <a:cubicBezTo>
                      <a:pt x="4488" y="19533"/>
                      <a:pt x="4626" y="19673"/>
                      <a:pt x="4747" y="19812"/>
                    </a:cubicBezTo>
                    <a:lnTo>
                      <a:pt x="4470" y="19812"/>
                    </a:lnTo>
                    <a:cubicBezTo>
                      <a:pt x="4007" y="19924"/>
                      <a:pt x="3514" y="19982"/>
                      <a:pt x="3017" y="19983"/>
                    </a:cubicBezTo>
                    <a:close/>
                    <a:moveTo>
                      <a:pt x="1010" y="17465"/>
                    </a:moveTo>
                    <a:cubicBezTo>
                      <a:pt x="1527" y="17355"/>
                      <a:pt x="2021" y="17208"/>
                      <a:pt x="2481" y="17025"/>
                    </a:cubicBezTo>
                    <a:cubicBezTo>
                      <a:pt x="2636" y="17250"/>
                      <a:pt x="2809" y="17497"/>
                      <a:pt x="3000" y="17722"/>
                    </a:cubicBezTo>
                    <a:cubicBezTo>
                      <a:pt x="2786" y="17766"/>
                      <a:pt x="2578" y="17820"/>
                      <a:pt x="2377" y="17883"/>
                    </a:cubicBezTo>
                    <a:cubicBezTo>
                      <a:pt x="2078" y="17983"/>
                      <a:pt x="1758" y="18055"/>
                      <a:pt x="1425" y="18097"/>
                    </a:cubicBezTo>
                    <a:cubicBezTo>
                      <a:pt x="1166" y="17861"/>
                      <a:pt x="1010" y="17647"/>
                      <a:pt x="1010" y="17465"/>
                    </a:cubicBezTo>
                    <a:close/>
                    <a:moveTo>
                      <a:pt x="2740" y="18365"/>
                    </a:moveTo>
                    <a:cubicBezTo>
                      <a:pt x="2933" y="18302"/>
                      <a:pt x="3136" y="18252"/>
                      <a:pt x="3346" y="18215"/>
                    </a:cubicBezTo>
                    <a:lnTo>
                      <a:pt x="3899" y="18901"/>
                    </a:lnTo>
                    <a:lnTo>
                      <a:pt x="3674" y="18901"/>
                    </a:lnTo>
                    <a:cubicBezTo>
                      <a:pt x="3202" y="18991"/>
                      <a:pt x="2714" y="19048"/>
                      <a:pt x="2221" y="19072"/>
                    </a:cubicBezTo>
                    <a:lnTo>
                      <a:pt x="1771" y="18558"/>
                    </a:lnTo>
                    <a:cubicBezTo>
                      <a:pt x="2103" y="18513"/>
                      <a:pt x="2428" y="18448"/>
                      <a:pt x="2740" y="18365"/>
                    </a:cubicBezTo>
                    <a:close/>
                    <a:moveTo>
                      <a:pt x="5404" y="20219"/>
                    </a:moveTo>
                    <a:cubicBezTo>
                      <a:pt x="5612" y="20326"/>
                      <a:pt x="5820" y="20433"/>
                      <a:pt x="6010" y="20551"/>
                    </a:cubicBezTo>
                    <a:lnTo>
                      <a:pt x="6356" y="20755"/>
                    </a:lnTo>
                    <a:cubicBezTo>
                      <a:pt x="5958" y="20895"/>
                      <a:pt x="5541" y="21013"/>
                      <a:pt x="5110" y="21109"/>
                    </a:cubicBezTo>
                    <a:cubicBezTo>
                      <a:pt x="5110" y="20884"/>
                      <a:pt x="5231" y="20476"/>
                      <a:pt x="5335" y="20219"/>
                    </a:cubicBezTo>
                    <a:close/>
                    <a:moveTo>
                      <a:pt x="7135" y="20455"/>
                    </a:moveTo>
                    <a:cubicBezTo>
                      <a:pt x="6976" y="20368"/>
                      <a:pt x="6826" y="20274"/>
                      <a:pt x="6685" y="20176"/>
                    </a:cubicBezTo>
                    <a:lnTo>
                      <a:pt x="6148" y="19887"/>
                    </a:lnTo>
                    <a:lnTo>
                      <a:pt x="7221" y="19544"/>
                    </a:lnTo>
                    <a:cubicBezTo>
                      <a:pt x="7679" y="19664"/>
                      <a:pt x="8114" y="19815"/>
                      <a:pt x="8519" y="19994"/>
                    </a:cubicBezTo>
                    <a:cubicBezTo>
                      <a:pt x="8051" y="20187"/>
                      <a:pt x="7602" y="20348"/>
                      <a:pt x="7169" y="20498"/>
                    </a:cubicBezTo>
                    <a:close/>
                    <a:moveTo>
                      <a:pt x="9262" y="19651"/>
                    </a:moveTo>
                    <a:cubicBezTo>
                      <a:pt x="8889" y="19496"/>
                      <a:pt x="8502" y="19353"/>
                      <a:pt x="8103" y="19222"/>
                    </a:cubicBezTo>
                    <a:cubicBezTo>
                      <a:pt x="8519" y="19062"/>
                      <a:pt x="8934" y="18912"/>
                      <a:pt x="9332" y="18740"/>
                    </a:cubicBezTo>
                    <a:cubicBezTo>
                      <a:pt x="9560" y="18860"/>
                      <a:pt x="9817" y="18958"/>
                      <a:pt x="10093" y="19030"/>
                    </a:cubicBezTo>
                    <a:lnTo>
                      <a:pt x="10474" y="19147"/>
                    </a:lnTo>
                    <a:lnTo>
                      <a:pt x="9280" y="19683"/>
                    </a:lnTo>
                    <a:lnTo>
                      <a:pt x="9141" y="19651"/>
                    </a:lnTo>
                    <a:close/>
                    <a:moveTo>
                      <a:pt x="1633" y="15761"/>
                    </a:moveTo>
                    <a:cubicBezTo>
                      <a:pt x="1789" y="15996"/>
                      <a:pt x="1962" y="16254"/>
                      <a:pt x="2152" y="16522"/>
                    </a:cubicBezTo>
                    <a:cubicBezTo>
                      <a:pt x="1806" y="16669"/>
                      <a:pt x="1435" y="16791"/>
                      <a:pt x="1045" y="16886"/>
                    </a:cubicBezTo>
                    <a:lnTo>
                      <a:pt x="1045" y="16779"/>
                    </a:lnTo>
                    <a:cubicBezTo>
                      <a:pt x="1170" y="16434"/>
                      <a:pt x="1325" y="16094"/>
                      <a:pt x="1512" y="15761"/>
                    </a:cubicBezTo>
                    <a:close/>
                    <a:moveTo>
                      <a:pt x="3709" y="20487"/>
                    </a:moveTo>
                    <a:cubicBezTo>
                      <a:pt x="3967" y="20451"/>
                      <a:pt x="4222" y="20404"/>
                      <a:pt x="4470" y="20348"/>
                    </a:cubicBezTo>
                    <a:cubicBezTo>
                      <a:pt x="4470" y="20509"/>
                      <a:pt x="4349" y="20691"/>
                      <a:pt x="4280" y="20926"/>
                    </a:cubicBezTo>
                    <a:cubicBezTo>
                      <a:pt x="4032" y="20791"/>
                      <a:pt x="3801" y="20644"/>
                      <a:pt x="3588" y="20487"/>
                    </a:cubicBezTo>
                    <a:close/>
                    <a:moveTo>
                      <a:pt x="13709" y="17368"/>
                    </a:moveTo>
                    <a:lnTo>
                      <a:pt x="11979" y="17368"/>
                    </a:lnTo>
                    <a:cubicBezTo>
                      <a:pt x="12255" y="17197"/>
                      <a:pt x="12515" y="17015"/>
                      <a:pt x="12775" y="16832"/>
                    </a:cubicBezTo>
                    <a:lnTo>
                      <a:pt x="12965" y="16832"/>
                    </a:lnTo>
                    <a:cubicBezTo>
                      <a:pt x="13328" y="16844"/>
                      <a:pt x="13692" y="16844"/>
                      <a:pt x="14055" y="16832"/>
                    </a:cubicBezTo>
                    <a:lnTo>
                      <a:pt x="14505" y="16832"/>
                    </a:lnTo>
                    <a:cubicBezTo>
                      <a:pt x="14124" y="16993"/>
                      <a:pt x="13864" y="17186"/>
                      <a:pt x="13588" y="17368"/>
                    </a:cubicBezTo>
                    <a:close/>
                    <a:moveTo>
                      <a:pt x="15145" y="16297"/>
                    </a:moveTo>
                    <a:cubicBezTo>
                      <a:pt x="14799" y="16297"/>
                      <a:pt x="14401" y="16297"/>
                      <a:pt x="14037" y="16297"/>
                    </a:cubicBezTo>
                    <a:lnTo>
                      <a:pt x="13588" y="16297"/>
                    </a:lnTo>
                    <a:cubicBezTo>
                      <a:pt x="13934" y="16018"/>
                      <a:pt x="14262" y="15718"/>
                      <a:pt x="14574" y="15418"/>
                    </a:cubicBezTo>
                    <a:cubicBezTo>
                      <a:pt x="14957" y="15380"/>
                      <a:pt x="15334" y="15319"/>
                      <a:pt x="15698" y="15236"/>
                    </a:cubicBezTo>
                    <a:lnTo>
                      <a:pt x="16131" y="15150"/>
                    </a:lnTo>
                    <a:lnTo>
                      <a:pt x="15975" y="15386"/>
                    </a:lnTo>
                    <a:cubicBezTo>
                      <a:pt x="15707" y="15698"/>
                      <a:pt x="15388" y="15992"/>
                      <a:pt x="15024" y="16264"/>
                    </a:cubicBezTo>
                    <a:close/>
                    <a:moveTo>
                      <a:pt x="19072" y="6822"/>
                    </a:moveTo>
                    <a:cubicBezTo>
                      <a:pt x="18903" y="6611"/>
                      <a:pt x="18694" y="6413"/>
                      <a:pt x="18449" y="6233"/>
                    </a:cubicBezTo>
                    <a:lnTo>
                      <a:pt x="18103" y="5943"/>
                    </a:lnTo>
                    <a:lnTo>
                      <a:pt x="18951" y="5943"/>
                    </a:lnTo>
                    <a:cubicBezTo>
                      <a:pt x="19103" y="6194"/>
                      <a:pt x="19294" y="6434"/>
                      <a:pt x="19522" y="6662"/>
                    </a:cubicBezTo>
                    <a:lnTo>
                      <a:pt x="19626" y="6769"/>
                    </a:lnTo>
                    <a:close/>
                    <a:moveTo>
                      <a:pt x="20560" y="6715"/>
                    </a:moveTo>
                    <a:cubicBezTo>
                      <a:pt x="20472" y="6608"/>
                      <a:pt x="20374" y="6504"/>
                      <a:pt x="20266" y="6404"/>
                    </a:cubicBezTo>
                    <a:cubicBezTo>
                      <a:pt x="20127" y="6254"/>
                      <a:pt x="19989" y="6093"/>
                      <a:pt x="19885" y="5954"/>
                    </a:cubicBezTo>
                    <a:lnTo>
                      <a:pt x="20577" y="5954"/>
                    </a:lnTo>
                    <a:cubicBezTo>
                      <a:pt x="20679" y="6212"/>
                      <a:pt x="20760" y="6473"/>
                      <a:pt x="20819" y="6737"/>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68" name="Freeform 619">
                <a:extLst>
                  <a:ext uri="{FF2B5EF4-FFF2-40B4-BE49-F238E27FC236}">
                    <a16:creationId xmlns:a16="http://schemas.microsoft.com/office/drawing/2014/main" id="{6AFAC27A-C103-6904-612B-019EBE4B6BC1}"/>
                  </a:ext>
                </a:extLst>
              </p:cNvPr>
              <p:cNvSpPr/>
              <p:nvPr/>
            </p:nvSpPr>
            <p:spPr>
              <a:xfrm rot="21352145">
                <a:off x="3393630" y="762186"/>
                <a:ext cx="678589" cy="697788"/>
              </a:xfrm>
              <a:custGeom>
                <a:avLst/>
                <a:gdLst/>
                <a:ahLst/>
                <a:cxnLst>
                  <a:cxn ang="0">
                    <a:pos x="wd2" y="hd2"/>
                  </a:cxn>
                  <a:cxn ang="5400000">
                    <a:pos x="wd2" y="hd2"/>
                  </a:cxn>
                  <a:cxn ang="10800000">
                    <a:pos x="wd2" y="hd2"/>
                  </a:cxn>
                  <a:cxn ang="16200000">
                    <a:pos x="wd2" y="hd2"/>
                  </a:cxn>
                </a:cxnLst>
                <a:rect l="0" t="0" r="r" b="b"/>
                <a:pathLst>
                  <a:path w="21485" h="21561" extrusionOk="0">
                    <a:moveTo>
                      <a:pt x="20707" y="16"/>
                    </a:moveTo>
                    <a:cubicBezTo>
                      <a:pt x="15559" y="2027"/>
                      <a:pt x="862" y="10159"/>
                      <a:pt x="249" y="10498"/>
                    </a:cubicBezTo>
                    <a:cubicBezTo>
                      <a:pt x="236" y="10505"/>
                      <a:pt x="261" y="10572"/>
                      <a:pt x="249" y="10581"/>
                    </a:cubicBezTo>
                    <a:cubicBezTo>
                      <a:pt x="18" y="10738"/>
                      <a:pt x="-83" y="11021"/>
                      <a:pt x="79" y="11246"/>
                    </a:cubicBezTo>
                    <a:cubicBezTo>
                      <a:pt x="1438" y="12636"/>
                      <a:pt x="3029" y="13838"/>
                      <a:pt x="4767" y="14740"/>
                    </a:cubicBezTo>
                    <a:cubicBezTo>
                      <a:pt x="5008" y="16900"/>
                      <a:pt x="5399" y="19042"/>
                      <a:pt x="5960" y="21145"/>
                    </a:cubicBezTo>
                    <a:cubicBezTo>
                      <a:pt x="5969" y="21187"/>
                      <a:pt x="6026" y="21191"/>
                      <a:pt x="6046" y="21228"/>
                    </a:cubicBezTo>
                    <a:cubicBezTo>
                      <a:pt x="6054" y="21267"/>
                      <a:pt x="5942" y="21274"/>
                      <a:pt x="5960" y="21311"/>
                    </a:cubicBezTo>
                    <a:cubicBezTo>
                      <a:pt x="6025" y="21420"/>
                      <a:pt x="6184" y="21437"/>
                      <a:pt x="6301" y="21478"/>
                    </a:cubicBezTo>
                    <a:cubicBezTo>
                      <a:pt x="6360" y="21498"/>
                      <a:pt x="6407" y="21562"/>
                      <a:pt x="6472" y="21561"/>
                    </a:cubicBezTo>
                    <a:lnTo>
                      <a:pt x="6727" y="21561"/>
                    </a:lnTo>
                    <a:cubicBezTo>
                      <a:pt x="8295" y="20668"/>
                      <a:pt x="9735" y="19662"/>
                      <a:pt x="11160" y="18566"/>
                    </a:cubicBezTo>
                    <a:cubicBezTo>
                      <a:pt x="11726" y="18166"/>
                      <a:pt x="12168" y="17802"/>
                      <a:pt x="12439" y="17651"/>
                    </a:cubicBezTo>
                    <a:cubicBezTo>
                      <a:pt x="13110" y="17945"/>
                      <a:pt x="14338" y="18566"/>
                      <a:pt x="14399" y="18566"/>
                    </a:cubicBezTo>
                    <a:cubicBezTo>
                      <a:pt x="14466" y="18583"/>
                      <a:pt x="14588" y="18583"/>
                      <a:pt x="14655" y="18566"/>
                    </a:cubicBezTo>
                    <a:cubicBezTo>
                      <a:pt x="14688" y="18572"/>
                      <a:pt x="14706" y="18572"/>
                      <a:pt x="14740" y="18566"/>
                    </a:cubicBezTo>
                    <a:cubicBezTo>
                      <a:pt x="14879" y="18516"/>
                      <a:pt x="14954" y="18371"/>
                      <a:pt x="14996" y="18234"/>
                    </a:cubicBezTo>
                    <a:cubicBezTo>
                      <a:pt x="15425" y="17059"/>
                      <a:pt x="16115" y="15483"/>
                      <a:pt x="16871" y="13492"/>
                    </a:cubicBezTo>
                    <a:cubicBezTo>
                      <a:pt x="18683" y="9281"/>
                      <a:pt x="20211" y="4912"/>
                      <a:pt x="21474" y="516"/>
                    </a:cubicBezTo>
                    <a:cubicBezTo>
                      <a:pt x="21517" y="288"/>
                      <a:pt x="21431" y="119"/>
                      <a:pt x="21218" y="16"/>
                    </a:cubicBezTo>
                    <a:cubicBezTo>
                      <a:pt x="21097" y="-38"/>
                      <a:pt x="20999" y="63"/>
                      <a:pt x="20877" y="100"/>
                    </a:cubicBezTo>
                    <a:cubicBezTo>
                      <a:pt x="20804" y="93"/>
                      <a:pt x="20779" y="-9"/>
                      <a:pt x="20707" y="16"/>
                    </a:cubicBezTo>
                    <a:close/>
                    <a:moveTo>
                      <a:pt x="19172" y="1680"/>
                    </a:moveTo>
                    <a:cubicBezTo>
                      <a:pt x="16361" y="4439"/>
                      <a:pt x="13371" y="7029"/>
                      <a:pt x="10222" y="9416"/>
                    </a:cubicBezTo>
                    <a:cubicBezTo>
                      <a:pt x="8241" y="10989"/>
                      <a:pt x="6395" y="12483"/>
                      <a:pt x="5108" y="13658"/>
                    </a:cubicBezTo>
                    <a:cubicBezTo>
                      <a:pt x="3739" y="12925"/>
                      <a:pt x="2427" y="12106"/>
                      <a:pt x="1272" y="11080"/>
                    </a:cubicBezTo>
                    <a:lnTo>
                      <a:pt x="1272" y="10997"/>
                    </a:lnTo>
                    <a:cubicBezTo>
                      <a:pt x="3683" y="9662"/>
                      <a:pt x="13718" y="4129"/>
                      <a:pt x="19172" y="1680"/>
                    </a:cubicBezTo>
                    <a:close/>
                    <a:moveTo>
                      <a:pt x="20110" y="2346"/>
                    </a:moveTo>
                    <a:cubicBezTo>
                      <a:pt x="19027" y="5512"/>
                      <a:pt x="17387" y="9651"/>
                      <a:pt x="16019" y="13076"/>
                    </a:cubicBezTo>
                    <a:cubicBezTo>
                      <a:pt x="15344" y="14729"/>
                      <a:pt x="14743" y="16184"/>
                      <a:pt x="14314" y="17319"/>
                    </a:cubicBezTo>
                    <a:cubicBezTo>
                      <a:pt x="13170" y="16861"/>
                      <a:pt x="10431" y="15643"/>
                      <a:pt x="8858" y="14906"/>
                    </a:cubicBezTo>
                    <a:cubicBezTo>
                      <a:pt x="10513" y="13074"/>
                      <a:pt x="16413" y="6408"/>
                      <a:pt x="20110" y="2346"/>
                    </a:cubicBezTo>
                    <a:close/>
                    <a:moveTo>
                      <a:pt x="15081" y="6422"/>
                    </a:moveTo>
                    <a:cubicBezTo>
                      <a:pt x="11763" y="10151"/>
                      <a:pt x="7580" y="14823"/>
                      <a:pt x="7580" y="14823"/>
                    </a:cubicBezTo>
                    <a:cubicBezTo>
                      <a:pt x="7551" y="14875"/>
                      <a:pt x="7586" y="14932"/>
                      <a:pt x="7580" y="14989"/>
                    </a:cubicBezTo>
                    <a:cubicBezTo>
                      <a:pt x="7314" y="16583"/>
                      <a:pt x="6969" y="18346"/>
                      <a:pt x="6642" y="19481"/>
                    </a:cubicBezTo>
                    <a:cubicBezTo>
                      <a:pt x="6216" y="17841"/>
                      <a:pt x="5942" y="16175"/>
                      <a:pt x="5790" y="14490"/>
                    </a:cubicBezTo>
                    <a:cubicBezTo>
                      <a:pt x="7065" y="13326"/>
                      <a:pt x="8899" y="11820"/>
                      <a:pt x="10819" y="10248"/>
                    </a:cubicBezTo>
                    <a:cubicBezTo>
                      <a:pt x="12382" y="9126"/>
                      <a:pt x="13635" y="7679"/>
                      <a:pt x="15081" y="6422"/>
                    </a:cubicBezTo>
                    <a:close/>
                    <a:moveTo>
                      <a:pt x="8347" y="15821"/>
                    </a:moveTo>
                    <a:cubicBezTo>
                      <a:pt x="9295" y="16284"/>
                      <a:pt x="10071" y="16584"/>
                      <a:pt x="11330" y="17152"/>
                    </a:cubicBezTo>
                    <a:cubicBezTo>
                      <a:pt x="11074" y="17334"/>
                      <a:pt x="10913" y="17485"/>
                      <a:pt x="10563" y="17734"/>
                    </a:cubicBezTo>
                    <a:cubicBezTo>
                      <a:pt x="9475" y="18572"/>
                      <a:pt x="8330" y="19349"/>
                      <a:pt x="7154" y="20064"/>
                    </a:cubicBezTo>
                    <a:cubicBezTo>
                      <a:pt x="7652" y="18922"/>
                      <a:pt x="8076" y="17392"/>
                      <a:pt x="8347" y="15821"/>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69" name="Freeform 671">
                <a:extLst>
                  <a:ext uri="{FF2B5EF4-FFF2-40B4-BE49-F238E27FC236}">
                    <a16:creationId xmlns:a16="http://schemas.microsoft.com/office/drawing/2014/main" id="{24F29CC0-E92F-C269-864C-A9CEDE1DE0D0}"/>
                  </a:ext>
                </a:extLst>
              </p:cNvPr>
              <p:cNvSpPr/>
              <p:nvPr/>
            </p:nvSpPr>
            <p:spPr>
              <a:xfrm rot="21352145">
                <a:off x="5259864" y="1584220"/>
                <a:ext cx="267185" cy="530196"/>
              </a:xfrm>
              <a:custGeom>
                <a:avLst/>
                <a:gdLst/>
                <a:ahLst/>
                <a:cxnLst>
                  <a:cxn ang="0">
                    <a:pos x="wd2" y="hd2"/>
                  </a:cxn>
                  <a:cxn ang="5400000">
                    <a:pos x="wd2" y="hd2"/>
                  </a:cxn>
                  <a:cxn ang="10800000">
                    <a:pos x="wd2" y="hd2"/>
                  </a:cxn>
                  <a:cxn ang="16200000">
                    <a:pos x="wd2" y="hd2"/>
                  </a:cxn>
                </a:cxnLst>
                <a:rect l="0" t="0" r="r" b="b"/>
                <a:pathLst>
                  <a:path w="21209" h="21337" extrusionOk="0">
                    <a:moveTo>
                      <a:pt x="21122" y="8659"/>
                    </a:moveTo>
                    <a:cubicBezTo>
                      <a:pt x="20352" y="7880"/>
                      <a:pt x="18807" y="7374"/>
                      <a:pt x="17088" y="7338"/>
                    </a:cubicBezTo>
                    <a:cubicBezTo>
                      <a:pt x="17088" y="6088"/>
                      <a:pt x="17088" y="4838"/>
                      <a:pt x="17088" y="3605"/>
                    </a:cubicBezTo>
                    <a:lnTo>
                      <a:pt x="17088" y="1756"/>
                    </a:lnTo>
                    <a:cubicBezTo>
                      <a:pt x="17088" y="1756"/>
                      <a:pt x="17088" y="1756"/>
                      <a:pt x="17088" y="1756"/>
                    </a:cubicBezTo>
                    <a:cubicBezTo>
                      <a:pt x="17088" y="1263"/>
                      <a:pt x="16288" y="929"/>
                      <a:pt x="15418" y="682"/>
                    </a:cubicBezTo>
                    <a:cubicBezTo>
                      <a:pt x="12023" y="-263"/>
                      <a:pt x="7890" y="-223"/>
                      <a:pt x="4569" y="788"/>
                    </a:cubicBezTo>
                    <a:cubicBezTo>
                      <a:pt x="4306" y="946"/>
                      <a:pt x="4158" y="1145"/>
                      <a:pt x="4151" y="1351"/>
                    </a:cubicBezTo>
                    <a:cubicBezTo>
                      <a:pt x="3891" y="3239"/>
                      <a:pt x="3891" y="5134"/>
                      <a:pt x="4151" y="7021"/>
                    </a:cubicBezTo>
                    <a:cubicBezTo>
                      <a:pt x="2621" y="7021"/>
                      <a:pt x="674" y="7373"/>
                      <a:pt x="152" y="8042"/>
                    </a:cubicBezTo>
                    <a:cubicBezTo>
                      <a:pt x="-126" y="8377"/>
                      <a:pt x="-161" y="8940"/>
                      <a:pt x="1265" y="9574"/>
                    </a:cubicBezTo>
                    <a:cubicBezTo>
                      <a:pt x="3568" y="10297"/>
                      <a:pt x="6207" y="10698"/>
                      <a:pt x="8916" y="10736"/>
                    </a:cubicBezTo>
                    <a:cubicBezTo>
                      <a:pt x="8916" y="12973"/>
                      <a:pt x="9194" y="18325"/>
                      <a:pt x="9194" y="18379"/>
                    </a:cubicBezTo>
                    <a:cubicBezTo>
                      <a:pt x="9177" y="18431"/>
                      <a:pt x="9177" y="18484"/>
                      <a:pt x="9194" y="18537"/>
                    </a:cubicBezTo>
                    <a:cubicBezTo>
                      <a:pt x="9194" y="18537"/>
                      <a:pt x="10654" y="20474"/>
                      <a:pt x="11350" y="21108"/>
                    </a:cubicBezTo>
                    <a:cubicBezTo>
                      <a:pt x="11503" y="21249"/>
                      <a:pt x="11796" y="21337"/>
                      <a:pt x="12115" y="21337"/>
                    </a:cubicBezTo>
                    <a:cubicBezTo>
                      <a:pt x="12423" y="21334"/>
                      <a:pt x="12709" y="21255"/>
                      <a:pt x="12880" y="21125"/>
                    </a:cubicBezTo>
                    <a:cubicBezTo>
                      <a:pt x="13634" y="20217"/>
                      <a:pt x="14013" y="19240"/>
                      <a:pt x="13993" y="18255"/>
                    </a:cubicBezTo>
                    <a:cubicBezTo>
                      <a:pt x="13993" y="17621"/>
                      <a:pt x="13228" y="12427"/>
                      <a:pt x="12811" y="10807"/>
                    </a:cubicBezTo>
                    <a:cubicBezTo>
                      <a:pt x="15203" y="10885"/>
                      <a:pt x="17596" y="10655"/>
                      <a:pt x="19766" y="10138"/>
                    </a:cubicBezTo>
                    <a:cubicBezTo>
                      <a:pt x="20867" y="9877"/>
                      <a:pt x="21439" y="9253"/>
                      <a:pt x="21122" y="8659"/>
                    </a:cubicBezTo>
                    <a:close/>
                    <a:moveTo>
                      <a:pt x="15418" y="2390"/>
                    </a:moveTo>
                    <a:lnTo>
                      <a:pt x="15418" y="3623"/>
                    </a:lnTo>
                    <a:cubicBezTo>
                      <a:pt x="15418" y="5084"/>
                      <a:pt x="15418" y="6598"/>
                      <a:pt x="15418" y="8060"/>
                    </a:cubicBezTo>
                    <a:cubicBezTo>
                      <a:pt x="12454" y="8646"/>
                      <a:pt x="9141" y="8582"/>
                      <a:pt x="6273" y="7884"/>
                    </a:cubicBezTo>
                    <a:cubicBezTo>
                      <a:pt x="5760" y="5976"/>
                      <a:pt x="5655" y="4045"/>
                      <a:pt x="5960" y="2126"/>
                    </a:cubicBezTo>
                    <a:cubicBezTo>
                      <a:pt x="7998" y="2410"/>
                      <a:pt x="10105" y="2546"/>
                      <a:pt x="12219" y="2531"/>
                    </a:cubicBezTo>
                    <a:cubicBezTo>
                      <a:pt x="13304" y="2540"/>
                      <a:pt x="14388" y="2493"/>
                      <a:pt x="15453" y="2390"/>
                    </a:cubicBezTo>
                    <a:close/>
                    <a:moveTo>
                      <a:pt x="14619" y="1386"/>
                    </a:moveTo>
                    <a:lnTo>
                      <a:pt x="15071" y="1527"/>
                    </a:lnTo>
                    <a:cubicBezTo>
                      <a:pt x="12052" y="1738"/>
                      <a:pt x="8980" y="1649"/>
                      <a:pt x="6029" y="1263"/>
                    </a:cubicBezTo>
                    <a:cubicBezTo>
                      <a:pt x="8768" y="625"/>
                      <a:pt x="11933" y="657"/>
                      <a:pt x="14619" y="1351"/>
                    </a:cubicBezTo>
                    <a:close/>
                    <a:moveTo>
                      <a:pt x="12045" y="19646"/>
                    </a:moveTo>
                    <a:cubicBezTo>
                      <a:pt x="11558" y="19065"/>
                      <a:pt x="11106" y="18449"/>
                      <a:pt x="10932" y="18255"/>
                    </a:cubicBezTo>
                    <a:cubicBezTo>
                      <a:pt x="10932" y="17586"/>
                      <a:pt x="10654" y="12867"/>
                      <a:pt x="10654" y="10772"/>
                    </a:cubicBezTo>
                    <a:lnTo>
                      <a:pt x="11141" y="10772"/>
                    </a:lnTo>
                    <a:cubicBezTo>
                      <a:pt x="11419" y="11723"/>
                      <a:pt x="11976" y="15667"/>
                      <a:pt x="12324" y="18255"/>
                    </a:cubicBezTo>
                    <a:cubicBezTo>
                      <a:pt x="12308" y="18722"/>
                      <a:pt x="12215" y="19187"/>
                      <a:pt x="12045" y="19646"/>
                    </a:cubicBezTo>
                    <a:close/>
                    <a:moveTo>
                      <a:pt x="19000" y="9381"/>
                    </a:moveTo>
                    <a:cubicBezTo>
                      <a:pt x="16531" y="10243"/>
                      <a:pt x="5299" y="10067"/>
                      <a:pt x="2586" y="8870"/>
                    </a:cubicBezTo>
                    <a:cubicBezTo>
                      <a:pt x="2100" y="8659"/>
                      <a:pt x="1856" y="8447"/>
                      <a:pt x="1926" y="8342"/>
                    </a:cubicBezTo>
                    <a:cubicBezTo>
                      <a:pt x="1995" y="8236"/>
                      <a:pt x="3351" y="7884"/>
                      <a:pt x="4569" y="7866"/>
                    </a:cubicBezTo>
                    <a:cubicBezTo>
                      <a:pt x="4569" y="8007"/>
                      <a:pt x="4569" y="8166"/>
                      <a:pt x="4743" y="8289"/>
                    </a:cubicBezTo>
                    <a:cubicBezTo>
                      <a:pt x="4809" y="8391"/>
                      <a:pt x="4944" y="8479"/>
                      <a:pt x="5125" y="8535"/>
                    </a:cubicBezTo>
                    <a:cubicBezTo>
                      <a:pt x="6927" y="9087"/>
                      <a:pt x="9002" y="9367"/>
                      <a:pt x="11106" y="9345"/>
                    </a:cubicBezTo>
                    <a:cubicBezTo>
                      <a:pt x="13020" y="9348"/>
                      <a:pt x="14915" y="9150"/>
                      <a:pt x="16671" y="8764"/>
                    </a:cubicBezTo>
                    <a:cubicBezTo>
                      <a:pt x="16977" y="8707"/>
                      <a:pt x="17184" y="8560"/>
                      <a:pt x="17192" y="8395"/>
                    </a:cubicBezTo>
                    <a:lnTo>
                      <a:pt x="17192" y="8218"/>
                    </a:lnTo>
                    <a:cubicBezTo>
                      <a:pt x="18236" y="8218"/>
                      <a:pt x="19453" y="8606"/>
                      <a:pt x="19627" y="8923"/>
                    </a:cubicBezTo>
                    <a:cubicBezTo>
                      <a:pt x="19800" y="9240"/>
                      <a:pt x="19174" y="9257"/>
                      <a:pt x="18827" y="9381"/>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70" name="Freeform 662">
                <a:extLst>
                  <a:ext uri="{FF2B5EF4-FFF2-40B4-BE49-F238E27FC236}">
                    <a16:creationId xmlns:a16="http://schemas.microsoft.com/office/drawing/2014/main" id="{E8304EA4-E9E1-5C33-BDF8-8F9ADABF7136}"/>
                  </a:ext>
                </a:extLst>
              </p:cNvPr>
              <p:cNvSpPr/>
              <p:nvPr/>
            </p:nvSpPr>
            <p:spPr>
              <a:xfrm rot="21352145">
                <a:off x="6278871" y="684770"/>
                <a:ext cx="620257" cy="517710"/>
              </a:xfrm>
              <a:custGeom>
                <a:avLst/>
                <a:gdLst/>
                <a:ahLst/>
                <a:cxnLst>
                  <a:cxn ang="0">
                    <a:pos x="wd2" y="hd2"/>
                  </a:cxn>
                  <a:cxn ang="5400000">
                    <a:pos x="wd2" y="hd2"/>
                  </a:cxn>
                  <a:cxn ang="10800000">
                    <a:pos x="wd2" y="hd2"/>
                  </a:cxn>
                  <a:cxn ang="16200000">
                    <a:pos x="wd2" y="hd2"/>
                  </a:cxn>
                </a:cxnLst>
                <a:rect l="0" t="0" r="r" b="b"/>
                <a:pathLst>
                  <a:path w="21229" h="21553" extrusionOk="0">
                    <a:moveTo>
                      <a:pt x="11209" y="4"/>
                    </a:moveTo>
                    <a:cubicBezTo>
                      <a:pt x="8896" y="-42"/>
                      <a:pt x="6760" y="330"/>
                      <a:pt x="5516" y="612"/>
                    </a:cubicBezTo>
                    <a:cubicBezTo>
                      <a:pt x="448" y="1742"/>
                      <a:pt x="-272" y="8020"/>
                      <a:pt x="73" y="11190"/>
                    </a:cubicBezTo>
                    <a:cubicBezTo>
                      <a:pt x="562" y="14488"/>
                      <a:pt x="2682" y="17103"/>
                      <a:pt x="5391" y="17735"/>
                    </a:cubicBezTo>
                    <a:cubicBezTo>
                      <a:pt x="5511" y="18682"/>
                      <a:pt x="5883" y="20938"/>
                      <a:pt x="6767" y="21540"/>
                    </a:cubicBezTo>
                    <a:cubicBezTo>
                      <a:pt x="6826" y="21558"/>
                      <a:pt x="6896" y="21558"/>
                      <a:pt x="6955" y="21540"/>
                    </a:cubicBezTo>
                    <a:lnTo>
                      <a:pt x="7080" y="21540"/>
                    </a:lnTo>
                    <a:cubicBezTo>
                      <a:pt x="7177" y="21498"/>
                      <a:pt x="7220" y="21422"/>
                      <a:pt x="7268" y="21311"/>
                    </a:cubicBezTo>
                    <a:cubicBezTo>
                      <a:pt x="7342" y="21111"/>
                      <a:pt x="7428" y="20842"/>
                      <a:pt x="7518" y="20550"/>
                    </a:cubicBezTo>
                    <a:cubicBezTo>
                      <a:pt x="7715" y="19823"/>
                      <a:pt x="8015" y="19183"/>
                      <a:pt x="8394" y="18572"/>
                    </a:cubicBezTo>
                    <a:lnTo>
                      <a:pt x="9457" y="18572"/>
                    </a:lnTo>
                    <a:cubicBezTo>
                      <a:pt x="11647" y="18481"/>
                      <a:pt x="16203" y="18313"/>
                      <a:pt x="18842" y="15908"/>
                    </a:cubicBezTo>
                    <a:cubicBezTo>
                      <a:pt x="20460" y="14418"/>
                      <a:pt x="21328" y="12055"/>
                      <a:pt x="21220" y="9592"/>
                    </a:cubicBezTo>
                    <a:cubicBezTo>
                      <a:pt x="21131" y="6546"/>
                      <a:pt x="19904" y="3717"/>
                      <a:pt x="17841" y="1982"/>
                    </a:cubicBezTo>
                    <a:cubicBezTo>
                      <a:pt x="16012" y="534"/>
                      <a:pt x="13522" y="49"/>
                      <a:pt x="11209" y="4"/>
                    </a:cubicBezTo>
                    <a:close/>
                    <a:moveTo>
                      <a:pt x="10834" y="765"/>
                    </a:moveTo>
                    <a:cubicBezTo>
                      <a:pt x="13115" y="618"/>
                      <a:pt x="15401" y="1253"/>
                      <a:pt x="17403" y="2591"/>
                    </a:cubicBezTo>
                    <a:cubicBezTo>
                      <a:pt x="19265" y="4146"/>
                      <a:pt x="20387" y="6697"/>
                      <a:pt x="20469" y="9440"/>
                    </a:cubicBezTo>
                    <a:cubicBezTo>
                      <a:pt x="20624" y="11654"/>
                      <a:pt x="19858" y="13798"/>
                      <a:pt x="18404" y="15147"/>
                    </a:cubicBezTo>
                    <a:cubicBezTo>
                      <a:pt x="15960" y="17370"/>
                      <a:pt x="11554" y="17491"/>
                      <a:pt x="9395" y="17582"/>
                    </a:cubicBezTo>
                    <a:cubicBezTo>
                      <a:pt x="8958" y="17571"/>
                      <a:pt x="8513" y="17650"/>
                      <a:pt x="8081" y="17735"/>
                    </a:cubicBezTo>
                    <a:cubicBezTo>
                      <a:pt x="8032" y="17717"/>
                      <a:pt x="8005" y="17717"/>
                      <a:pt x="7956" y="17735"/>
                    </a:cubicBezTo>
                    <a:cubicBezTo>
                      <a:pt x="7426" y="18448"/>
                      <a:pt x="6997" y="19251"/>
                      <a:pt x="6767" y="20170"/>
                    </a:cubicBezTo>
                    <a:cubicBezTo>
                      <a:pt x="6383" y="19215"/>
                      <a:pt x="6171" y="18183"/>
                      <a:pt x="6079" y="17126"/>
                    </a:cubicBezTo>
                    <a:cubicBezTo>
                      <a:pt x="6060" y="16934"/>
                      <a:pt x="5920" y="16796"/>
                      <a:pt x="5766" y="16745"/>
                    </a:cubicBezTo>
                    <a:cubicBezTo>
                      <a:pt x="3253" y="16284"/>
                      <a:pt x="1241" y="13994"/>
                      <a:pt x="761" y="10962"/>
                    </a:cubicBezTo>
                    <a:cubicBezTo>
                      <a:pt x="761" y="10962"/>
                      <a:pt x="3" y="2630"/>
                      <a:pt x="5641" y="1373"/>
                    </a:cubicBezTo>
                    <a:cubicBezTo>
                      <a:pt x="7362" y="982"/>
                      <a:pt x="9083" y="786"/>
                      <a:pt x="10834" y="765"/>
                    </a:cubicBezTo>
                    <a:close/>
                    <a:moveTo>
                      <a:pt x="16027" y="4874"/>
                    </a:moveTo>
                    <a:cubicBezTo>
                      <a:pt x="15078" y="5004"/>
                      <a:pt x="14078" y="5094"/>
                      <a:pt x="13149" y="5330"/>
                    </a:cubicBezTo>
                    <a:cubicBezTo>
                      <a:pt x="12928" y="5384"/>
                      <a:pt x="12731" y="5455"/>
                      <a:pt x="12523" y="5559"/>
                    </a:cubicBezTo>
                    <a:cubicBezTo>
                      <a:pt x="12280" y="5704"/>
                      <a:pt x="12043" y="5852"/>
                      <a:pt x="11772" y="5863"/>
                    </a:cubicBezTo>
                    <a:cubicBezTo>
                      <a:pt x="11628" y="5827"/>
                      <a:pt x="11458" y="5731"/>
                      <a:pt x="11334" y="5635"/>
                    </a:cubicBezTo>
                    <a:cubicBezTo>
                      <a:pt x="11153" y="5469"/>
                      <a:pt x="10936" y="5407"/>
                      <a:pt x="10709" y="5407"/>
                    </a:cubicBezTo>
                    <a:cubicBezTo>
                      <a:pt x="10413" y="5414"/>
                      <a:pt x="10162" y="5527"/>
                      <a:pt x="9958" y="5787"/>
                    </a:cubicBezTo>
                    <a:cubicBezTo>
                      <a:pt x="9838" y="5915"/>
                      <a:pt x="9782" y="5939"/>
                      <a:pt x="9708" y="5939"/>
                    </a:cubicBezTo>
                    <a:cubicBezTo>
                      <a:pt x="9624" y="5909"/>
                      <a:pt x="9533" y="5841"/>
                      <a:pt x="9457" y="5787"/>
                    </a:cubicBezTo>
                    <a:cubicBezTo>
                      <a:pt x="9143" y="5482"/>
                      <a:pt x="8759" y="5430"/>
                      <a:pt x="8394" y="5635"/>
                    </a:cubicBezTo>
                    <a:cubicBezTo>
                      <a:pt x="8105" y="5789"/>
                      <a:pt x="7865" y="6065"/>
                      <a:pt x="7706" y="6396"/>
                    </a:cubicBezTo>
                    <a:cubicBezTo>
                      <a:pt x="7511" y="6724"/>
                      <a:pt x="7418" y="6758"/>
                      <a:pt x="7268" y="6776"/>
                    </a:cubicBezTo>
                    <a:cubicBezTo>
                      <a:pt x="7004" y="6590"/>
                      <a:pt x="6742" y="6418"/>
                      <a:pt x="6517" y="6168"/>
                    </a:cubicBezTo>
                    <a:cubicBezTo>
                      <a:pt x="6360" y="5990"/>
                      <a:pt x="6198" y="5772"/>
                      <a:pt x="6016" y="5635"/>
                    </a:cubicBezTo>
                    <a:cubicBezTo>
                      <a:pt x="5888" y="5516"/>
                      <a:pt x="5707" y="5516"/>
                      <a:pt x="5578" y="5635"/>
                    </a:cubicBezTo>
                    <a:cubicBezTo>
                      <a:pt x="5402" y="5850"/>
                      <a:pt x="5273" y="6139"/>
                      <a:pt x="5140" y="6396"/>
                    </a:cubicBezTo>
                    <a:cubicBezTo>
                      <a:pt x="5005" y="6651"/>
                      <a:pt x="4712" y="7197"/>
                      <a:pt x="4577" y="7233"/>
                    </a:cubicBezTo>
                    <a:cubicBezTo>
                      <a:pt x="4442" y="7269"/>
                      <a:pt x="3952" y="6903"/>
                      <a:pt x="3576" y="6320"/>
                    </a:cubicBezTo>
                    <a:lnTo>
                      <a:pt x="3201" y="5787"/>
                    </a:lnTo>
                    <a:cubicBezTo>
                      <a:pt x="3057" y="5606"/>
                      <a:pt x="2787" y="5613"/>
                      <a:pt x="2638" y="5787"/>
                    </a:cubicBezTo>
                    <a:cubicBezTo>
                      <a:pt x="2485" y="5976"/>
                      <a:pt x="2495" y="6219"/>
                      <a:pt x="2638" y="6396"/>
                    </a:cubicBezTo>
                    <a:cubicBezTo>
                      <a:pt x="2750" y="6540"/>
                      <a:pt x="2853" y="6693"/>
                      <a:pt x="2951" y="6852"/>
                    </a:cubicBezTo>
                    <a:cubicBezTo>
                      <a:pt x="3311" y="7399"/>
                      <a:pt x="3793" y="8146"/>
                      <a:pt x="4452" y="8146"/>
                    </a:cubicBezTo>
                    <a:lnTo>
                      <a:pt x="4765" y="8146"/>
                    </a:lnTo>
                    <a:cubicBezTo>
                      <a:pt x="5185" y="8019"/>
                      <a:pt x="5466" y="7475"/>
                      <a:pt x="5766" y="6929"/>
                    </a:cubicBezTo>
                    <a:lnTo>
                      <a:pt x="5954" y="6700"/>
                    </a:lnTo>
                    <a:lnTo>
                      <a:pt x="6079" y="6852"/>
                    </a:lnTo>
                    <a:cubicBezTo>
                      <a:pt x="6649" y="7436"/>
                      <a:pt x="6920" y="7671"/>
                      <a:pt x="7205" y="7690"/>
                    </a:cubicBezTo>
                    <a:cubicBezTo>
                      <a:pt x="7662" y="7715"/>
                      <a:pt x="8133" y="7429"/>
                      <a:pt x="8331" y="6929"/>
                    </a:cubicBezTo>
                    <a:cubicBezTo>
                      <a:pt x="8466" y="6710"/>
                      <a:pt x="8494" y="6545"/>
                      <a:pt x="8644" y="6472"/>
                    </a:cubicBezTo>
                    <a:cubicBezTo>
                      <a:pt x="8794" y="6399"/>
                      <a:pt x="8902" y="6457"/>
                      <a:pt x="9082" y="6548"/>
                    </a:cubicBezTo>
                    <a:cubicBezTo>
                      <a:pt x="9270" y="6715"/>
                      <a:pt x="9475" y="6841"/>
                      <a:pt x="9708" y="6852"/>
                    </a:cubicBezTo>
                    <a:cubicBezTo>
                      <a:pt x="9971" y="6845"/>
                      <a:pt x="10219" y="6709"/>
                      <a:pt x="10396" y="6472"/>
                    </a:cubicBezTo>
                    <a:cubicBezTo>
                      <a:pt x="10471" y="6363"/>
                      <a:pt x="10592" y="6327"/>
                      <a:pt x="10709" y="6320"/>
                    </a:cubicBezTo>
                    <a:cubicBezTo>
                      <a:pt x="10803" y="6355"/>
                      <a:pt x="10937" y="6335"/>
                      <a:pt x="11022" y="6396"/>
                    </a:cubicBezTo>
                    <a:cubicBezTo>
                      <a:pt x="11235" y="6573"/>
                      <a:pt x="11452" y="6750"/>
                      <a:pt x="11710" y="6776"/>
                    </a:cubicBezTo>
                    <a:cubicBezTo>
                      <a:pt x="12076" y="6759"/>
                      <a:pt x="12436" y="6647"/>
                      <a:pt x="12773" y="6472"/>
                    </a:cubicBezTo>
                    <a:cubicBezTo>
                      <a:pt x="12942" y="6383"/>
                      <a:pt x="13094" y="6288"/>
                      <a:pt x="13274" y="6244"/>
                    </a:cubicBezTo>
                    <a:cubicBezTo>
                      <a:pt x="14188" y="6025"/>
                      <a:pt x="15190" y="5896"/>
                      <a:pt x="16089" y="5787"/>
                    </a:cubicBezTo>
                    <a:cubicBezTo>
                      <a:pt x="16295" y="5759"/>
                      <a:pt x="16425" y="5504"/>
                      <a:pt x="16402" y="5254"/>
                    </a:cubicBezTo>
                    <a:cubicBezTo>
                      <a:pt x="16386" y="5007"/>
                      <a:pt x="16225" y="4856"/>
                      <a:pt x="16027" y="4874"/>
                    </a:cubicBezTo>
                    <a:close/>
                    <a:moveTo>
                      <a:pt x="18529" y="8146"/>
                    </a:moveTo>
                    <a:cubicBezTo>
                      <a:pt x="17869" y="7885"/>
                      <a:pt x="17092" y="8036"/>
                      <a:pt x="16527" y="8527"/>
                    </a:cubicBezTo>
                    <a:cubicBezTo>
                      <a:pt x="16225" y="8786"/>
                      <a:pt x="15893" y="8932"/>
                      <a:pt x="15526" y="8983"/>
                    </a:cubicBezTo>
                    <a:cubicBezTo>
                      <a:pt x="15314" y="8991"/>
                      <a:pt x="15129" y="8915"/>
                      <a:pt x="14963" y="8755"/>
                    </a:cubicBezTo>
                    <a:cubicBezTo>
                      <a:pt x="14711" y="8538"/>
                      <a:pt x="14395" y="8408"/>
                      <a:pt x="14087" y="8374"/>
                    </a:cubicBezTo>
                    <a:cubicBezTo>
                      <a:pt x="13639" y="8373"/>
                      <a:pt x="13206" y="8587"/>
                      <a:pt x="12898" y="8983"/>
                    </a:cubicBezTo>
                    <a:cubicBezTo>
                      <a:pt x="12772" y="9136"/>
                      <a:pt x="12675" y="9251"/>
                      <a:pt x="12523" y="9364"/>
                    </a:cubicBezTo>
                    <a:cubicBezTo>
                      <a:pt x="10679" y="10584"/>
                      <a:pt x="7400" y="10600"/>
                      <a:pt x="5015" y="10581"/>
                    </a:cubicBezTo>
                    <a:lnTo>
                      <a:pt x="4077" y="10581"/>
                    </a:lnTo>
                    <a:cubicBezTo>
                      <a:pt x="3870" y="10581"/>
                      <a:pt x="3701" y="10786"/>
                      <a:pt x="3701" y="11038"/>
                    </a:cubicBezTo>
                    <a:cubicBezTo>
                      <a:pt x="3709" y="11285"/>
                      <a:pt x="3873" y="11485"/>
                      <a:pt x="4077" y="11495"/>
                    </a:cubicBezTo>
                    <a:lnTo>
                      <a:pt x="5829" y="11495"/>
                    </a:lnTo>
                    <a:cubicBezTo>
                      <a:pt x="8214" y="11702"/>
                      <a:pt x="10612" y="11271"/>
                      <a:pt x="12836" y="10201"/>
                    </a:cubicBezTo>
                    <a:cubicBezTo>
                      <a:pt x="13040" y="10064"/>
                      <a:pt x="13235" y="9869"/>
                      <a:pt x="13399" y="9668"/>
                    </a:cubicBezTo>
                    <a:cubicBezTo>
                      <a:pt x="13566" y="9435"/>
                      <a:pt x="13833" y="9298"/>
                      <a:pt x="14087" y="9288"/>
                    </a:cubicBezTo>
                    <a:cubicBezTo>
                      <a:pt x="14271" y="9323"/>
                      <a:pt x="14436" y="9383"/>
                      <a:pt x="14588" y="9516"/>
                    </a:cubicBezTo>
                    <a:cubicBezTo>
                      <a:pt x="14884" y="9789"/>
                      <a:pt x="15219" y="9935"/>
                      <a:pt x="15589" y="9896"/>
                    </a:cubicBezTo>
                    <a:cubicBezTo>
                      <a:pt x="16059" y="9825"/>
                      <a:pt x="16504" y="9676"/>
                      <a:pt x="16903" y="9364"/>
                    </a:cubicBezTo>
                    <a:cubicBezTo>
                      <a:pt x="17276" y="8993"/>
                      <a:pt x="17822" y="8869"/>
                      <a:pt x="18279" y="9059"/>
                    </a:cubicBezTo>
                    <a:cubicBezTo>
                      <a:pt x="18477" y="9133"/>
                      <a:pt x="18646" y="8992"/>
                      <a:pt x="18717" y="8755"/>
                    </a:cubicBezTo>
                    <a:cubicBezTo>
                      <a:pt x="18777" y="8514"/>
                      <a:pt x="18724" y="8232"/>
                      <a:pt x="18529" y="8146"/>
                    </a:cubicBezTo>
                    <a:close/>
                    <a:moveTo>
                      <a:pt x="16277" y="11875"/>
                    </a:moveTo>
                    <a:cubicBezTo>
                      <a:pt x="16228" y="11884"/>
                      <a:pt x="16194" y="11920"/>
                      <a:pt x="16152" y="11951"/>
                    </a:cubicBezTo>
                    <a:cubicBezTo>
                      <a:pt x="15573" y="12175"/>
                      <a:pt x="15000" y="12372"/>
                      <a:pt x="14400" y="12484"/>
                    </a:cubicBezTo>
                    <a:cubicBezTo>
                      <a:pt x="13951" y="12565"/>
                      <a:pt x="13526" y="12651"/>
                      <a:pt x="13086" y="12788"/>
                    </a:cubicBezTo>
                    <a:cubicBezTo>
                      <a:pt x="12825" y="12873"/>
                      <a:pt x="12521" y="13035"/>
                      <a:pt x="12273" y="13169"/>
                    </a:cubicBezTo>
                    <a:cubicBezTo>
                      <a:pt x="11944" y="13367"/>
                      <a:pt x="11637" y="13431"/>
                      <a:pt x="11272" y="13473"/>
                    </a:cubicBezTo>
                    <a:cubicBezTo>
                      <a:pt x="10987" y="13471"/>
                      <a:pt x="10667" y="13427"/>
                      <a:pt x="10396" y="13321"/>
                    </a:cubicBezTo>
                    <a:cubicBezTo>
                      <a:pt x="10017" y="13182"/>
                      <a:pt x="9603" y="13162"/>
                      <a:pt x="9207" y="13169"/>
                    </a:cubicBezTo>
                    <a:cubicBezTo>
                      <a:pt x="8635" y="13227"/>
                      <a:pt x="8073" y="13301"/>
                      <a:pt x="7518" y="13473"/>
                    </a:cubicBezTo>
                    <a:cubicBezTo>
                      <a:pt x="6897" y="13660"/>
                      <a:pt x="6278" y="13785"/>
                      <a:pt x="5641" y="13854"/>
                    </a:cubicBezTo>
                    <a:cubicBezTo>
                      <a:pt x="5434" y="13843"/>
                      <a:pt x="5274" y="14059"/>
                      <a:pt x="5266" y="14310"/>
                    </a:cubicBezTo>
                    <a:cubicBezTo>
                      <a:pt x="5265" y="14559"/>
                      <a:pt x="5438" y="14748"/>
                      <a:pt x="5641" y="14767"/>
                    </a:cubicBezTo>
                    <a:cubicBezTo>
                      <a:pt x="6318" y="14696"/>
                      <a:pt x="6983" y="14582"/>
                      <a:pt x="7643" y="14386"/>
                    </a:cubicBezTo>
                    <a:cubicBezTo>
                      <a:pt x="8160" y="14230"/>
                      <a:pt x="8676" y="14143"/>
                      <a:pt x="9207" y="14082"/>
                    </a:cubicBezTo>
                    <a:cubicBezTo>
                      <a:pt x="9533" y="14072"/>
                      <a:pt x="9838" y="14104"/>
                      <a:pt x="10146" y="14234"/>
                    </a:cubicBezTo>
                    <a:cubicBezTo>
                      <a:pt x="10483" y="14345"/>
                      <a:pt x="10859" y="14377"/>
                      <a:pt x="11209" y="14386"/>
                    </a:cubicBezTo>
                    <a:cubicBezTo>
                      <a:pt x="11667" y="14340"/>
                      <a:pt x="12109" y="14248"/>
                      <a:pt x="12523" y="14006"/>
                    </a:cubicBezTo>
                    <a:cubicBezTo>
                      <a:pt x="12748" y="13897"/>
                      <a:pt x="13001" y="13774"/>
                      <a:pt x="13211" y="13701"/>
                    </a:cubicBezTo>
                    <a:cubicBezTo>
                      <a:pt x="13421" y="13629"/>
                      <a:pt x="14043" y="13488"/>
                      <a:pt x="14463" y="13397"/>
                    </a:cubicBezTo>
                    <a:cubicBezTo>
                      <a:pt x="15132" y="13283"/>
                      <a:pt x="15765" y="13061"/>
                      <a:pt x="16402" y="12788"/>
                    </a:cubicBezTo>
                    <a:cubicBezTo>
                      <a:pt x="16607" y="12749"/>
                      <a:pt x="16748" y="12504"/>
                      <a:pt x="16715" y="12256"/>
                    </a:cubicBezTo>
                    <a:cubicBezTo>
                      <a:pt x="16682" y="12007"/>
                      <a:pt x="16481" y="11836"/>
                      <a:pt x="16277" y="11875"/>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71" name="Freeform 586">
                <a:extLst>
                  <a:ext uri="{FF2B5EF4-FFF2-40B4-BE49-F238E27FC236}">
                    <a16:creationId xmlns:a16="http://schemas.microsoft.com/office/drawing/2014/main" id="{695D6CAF-FE10-B9C2-C7F1-5C2656542064}"/>
                  </a:ext>
                </a:extLst>
              </p:cNvPr>
              <p:cNvSpPr/>
              <p:nvPr/>
            </p:nvSpPr>
            <p:spPr>
              <a:xfrm rot="667436">
                <a:off x="45376" y="4144273"/>
                <a:ext cx="835374" cy="551742"/>
              </a:xfrm>
              <a:custGeom>
                <a:avLst/>
                <a:gdLst/>
                <a:ahLst/>
                <a:cxnLst>
                  <a:cxn ang="0">
                    <a:pos x="wd2" y="hd2"/>
                  </a:cxn>
                  <a:cxn ang="5400000">
                    <a:pos x="wd2" y="hd2"/>
                  </a:cxn>
                  <a:cxn ang="10800000">
                    <a:pos x="wd2" y="hd2"/>
                  </a:cxn>
                  <a:cxn ang="16200000">
                    <a:pos x="wd2" y="hd2"/>
                  </a:cxn>
                </a:cxnLst>
                <a:rect l="0" t="0" r="r" b="b"/>
                <a:pathLst>
                  <a:path w="21139" h="21122" extrusionOk="0">
                    <a:moveTo>
                      <a:pt x="20979" y="5928"/>
                    </a:moveTo>
                    <a:cubicBezTo>
                      <a:pt x="20979" y="5928"/>
                      <a:pt x="20979" y="5928"/>
                      <a:pt x="20912" y="5794"/>
                    </a:cubicBezTo>
                    <a:cubicBezTo>
                      <a:pt x="20918" y="5649"/>
                      <a:pt x="20918" y="5504"/>
                      <a:pt x="20912" y="5359"/>
                    </a:cubicBezTo>
                    <a:cubicBezTo>
                      <a:pt x="20437" y="1850"/>
                      <a:pt x="18221" y="-474"/>
                      <a:pt x="15880" y="82"/>
                    </a:cubicBezTo>
                    <a:cubicBezTo>
                      <a:pt x="13352" y="434"/>
                      <a:pt x="11845" y="4019"/>
                      <a:pt x="10947" y="6163"/>
                    </a:cubicBezTo>
                    <a:lnTo>
                      <a:pt x="10603" y="6933"/>
                    </a:lnTo>
                    <a:cubicBezTo>
                      <a:pt x="10404" y="6833"/>
                      <a:pt x="10016" y="6582"/>
                      <a:pt x="9650" y="6364"/>
                    </a:cubicBezTo>
                    <a:cubicBezTo>
                      <a:pt x="8669" y="5669"/>
                      <a:pt x="7649" y="5109"/>
                      <a:pt x="6602" y="4689"/>
                    </a:cubicBezTo>
                    <a:cubicBezTo>
                      <a:pt x="3950" y="4017"/>
                      <a:pt x="1349" y="6237"/>
                      <a:pt x="361" y="10016"/>
                    </a:cubicBezTo>
                    <a:cubicBezTo>
                      <a:pt x="44" y="11128"/>
                      <a:pt x="-67" y="12350"/>
                      <a:pt x="39" y="13550"/>
                    </a:cubicBezTo>
                    <a:cubicBezTo>
                      <a:pt x="39" y="13550"/>
                      <a:pt x="39" y="13550"/>
                      <a:pt x="39" y="13550"/>
                    </a:cubicBezTo>
                    <a:cubicBezTo>
                      <a:pt x="162" y="16019"/>
                      <a:pt x="1044" y="18259"/>
                      <a:pt x="2423" y="19598"/>
                    </a:cubicBezTo>
                    <a:cubicBezTo>
                      <a:pt x="3406" y="20594"/>
                      <a:pt x="4564" y="21125"/>
                      <a:pt x="5748" y="21122"/>
                    </a:cubicBezTo>
                    <a:cubicBezTo>
                      <a:pt x="6503" y="21126"/>
                      <a:pt x="7253" y="20933"/>
                      <a:pt x="7965" y="20552"/>
                    </a:cubicBezTo>
                    <a:cubicBezTo>
                      <a:pt x="9815" y="19377"/>
                      <a:pt x="11442" y="17523"/>
                      <a:pt x="12698" y="15159"/>
                    </a:cubicBezTo>
                    <a:cubicBezTo>
                      <a:pt x="13618" y="15410"/>
                      <a:pt x="16656" y="16097"/>
                      <a:pt x="18341" y="14539"/>
                    </a:cubicBezTo>
                    <a:cubicBezTo>
                      <a:pt x="20646" y="12478"/>
                      <a:pt x="21533" y="9563"/>
                      <a:pt x="20979" y="5928"/>
                    </a:cubicBezTo>
                    <a:close/>
                    <a:moveTo>
                      <a:pt x="871" y="10300"/>
                    </a:moveTo>
                    <a:cubicBezTo>
                      <a:pt x="1758" y="6892"/>
                      <a:pt x="4099" y="4882"/>
                      <a:pt x="6491" y="5476"/>
                    </a:cubicBezTo>
                    <a:cubicBezTo>
                      <a:pt x="7503" y="5906"/>
                      <a:pt x="8490" y="6467"/>
                      <a:pt x="9439" y="7151"/>
                    </a:cubicBezTo>
                    <a:lnTo>
                      <a:pt x="10071" y="7536"/>
                    </a:lnTo>
                    <a:cubicBezTo>
                      <a:pt x="10071" y="7536"/>
                      <a:pt x="10071" y="7536"/>
                      <a:pt x="10071" y="7536"/>
                    </a:cubicBezTo>
                    <a:cubicBezTo>
                      <a:pt x="10637" y="7838"/>
                      <a:pt x="11180" y="8240"/>
                      <a:pt x="11767" y="8608"/>
                    </a:cubicBezTo>
                    <a:cubicBezTo>
                      <a:pt x="12919" y="9535"/>
                      <a:pt x="14181" y="10105"/>
                      <a:pt x="15481" y="10284"/>
                    </a:cubicBezTo>
                    <a:cubicBezTo>
                      <a:pt x="16237" y="10298"/>
                      <a:pt x="16970" y="9893"/>
                      <a:pt x="17542" y="9145"/>
                    </a:cubicBezTo>
                    <a:cubicBezTo>
                      <a:pt x="17720" y="8914"/>
                      <a:pt x="17874" y="8642"/>
                      <a:pt x="17997" y="8340"/>
                    </a:cubicBezTo>
                    <a:cubicBezTo>
                      <a:pt x="18275" y="7716"/>
                      <a:pt x="18390" y="6958"/>
                      <a:pt x="18318" y="6213"/>
                    </a:cubicBezTo>
                    <a:cubicBezTo>
                      <a:pt x="18166" y="5035"/>
                      <a:pt x="17608" y="4070"/>
                      <a:pt x="16855" y="3684"/>
                    </a:cubicBezTo>
                    <a:cubicBezTo>
                      <a:pt x="16527" y="3490"/>
                      <a:pt x="16172" y="3432"/>
                      <a:pt x="15824" y="3516"/>
                    </a:cubicBezTo>
                    <a:cubicBezTo>
                      <a:pt x="14549" y="3818"/>
                      <a:pt x="13507" y="5895"/>
                      <a:pt x="12776" y="7402"/>
                    </a:cubicBezTo>
                    <a:lnTo>
                      <a:pt x="12421" y="8089"/>
                    </a:lnTo>
                    <a:lnTo>
                      <a:pt x="11124" y="7218"/>
                    </a:lnTo>
                    <a:lnTo>
                      <a:pt x="11412" y="6548"/>
                    </a:lnTo>
                    <a:cubicBezTo>
                      <a:pt x="12255" y="4538"/>
                      <a:pt x="13629" y="1188"/>
                      <a:pt x="15935" y="853"/>
                    </a:cubicBezTo>
                    <a:cubicBezTo>
                      <a:pt x="17994" y="376"/>
                      <a:pt x="19940" y="2413"/>
                      <a:pt x="20369" y="5493"/>
                    </a:cubicBezTo>
                    <a:cubicBezTo>
                      <a:pt x="20602" y="7989"/>
                      <a:pt x="18939" y="11121"/>
                      <a:pt x="17354" y="12193"/>
                    </a:cubicBezTo>
                    <a:cubicBezTo>
                      <a:pt x="16085" y="12862"/>
                      <a:pt x="14709" y="12915"/>
                      <a:pt x="13419" y="12344"/>
                    </a:cubicBezTo>
                    <a:cubicBezTo>
                      <a:pt x="13042" y="12244"/>
                      <a:pt x="12665" y="12143"/>
                      <a:pt x="12310" y="12076"/>
                    </a:cubicBezTo>
                    <a:cubicBezTo>
                      <a:pt x="12310" y="12076"/>
                      <a:pt x="12310" y="12076"/>
                      <a:pt x="12310" y="12076"/>
                    </a:cubicBezTo>
                    <a:cubicBezTo>
                      <a:pt x="11590" y="11741"/>
                      <a:pt x="10858" y="11339"/>
                      <a:pt x="10093" y="10954"/>
                    </a:cubicBezTo>
                    <a:lnTo>
                      <a:pt x="9373" y="10552"/>
                    </a:lnTo>
                    <a:cubicBezTo>
                      <a:pt x="8961" y="10309"/>
                      <a:pt x="8561" y="10024"/>
                      <a:pt x="8176" y="9697"/>
                    </a:cubicBezTo>
                    <a:cubicBezTo>
                      <a:pt x="7413" y="8960"/>
                      <a:pt x="6540" y="8522"/>
                      <a:pt x="5637" y="8424"/>
                    </a:cubicBezTo>
                    <a:cubicBezTo>
                      <a:pt x="4730" y="8462"/>
                      <a:pt x="3874" y="9069"/>
                      <a:pt x="3276" y="10099"/>
                    </a:cubicBezTo>
                    <a:cubicBezTo>
                      <a:pt x="2886" y="10814"/>
                      <a:pt x="2724" y="11751"/>
                      <a:pt x="2833" y="12662"/>
                    </a:cubicBezTo>
                    <a:cubicBezTo>
                      <a:pt x="2928" y="13890"/>
                      <a:pt x="3546" y="14878"/>
                      <a:pt x="4351" y="15091"/>
                    </a:cubicBezTo>
                    <a:cubicBezTo>
                      <a:pt x="4539" y="15118"/>
                      <a:pt x="4729" y="15118"/>
                      <a:pt x="4917" y="15091"/>
                    </a:cubicBezTo>
                    <a:cubicBezTo>
                      <a:pt x="6740" y="14883"/>
                      <a:pt x="8433" y="13580"/>
                      <a:pt x="9617" y="11473"/>
                    </a:cubicBezTo>
                    <a:lnTo>
                      <a:pt x="9905" y="11641"/>
                    </a:lnTo>
                    <a:cubicBezTo>
                      <a:pt x="10426" y="11925"/>
                      <a:pt x="11013" y="12210"/>
                      <a:pt x="11501" y="12478"/>
                    </a:cubicBezTo>
                    <a:cubicBezTo>
                      <a:pt x="10710" y="13983"/>
                      <a:pt x="9781" y="15309"/>
                      <a:pt x="8741" y="16415"/>
                    </a:cubicBezTo>
                    <a:cubicBezTo>
                      <a:pt x="6413" y="18793"/>
                      <a:pt x="4207" y="18978"/>
                      <a:pt x="2168" y="16984"/>
                    </a:cubicBezTo>
                    <a:cubicBezTo>
                      <a:pt x="651" y="15605"/>
                      <a:pt x="87" y="12699"/>
                      <a:pt x="871" y="10300"/>
                    </a:cubicBezTo>
                    <a:close/>
                    <a:moveTo>
                      <a:pt x="15736" y="4387"/>
                    </a:moveTo>
                    <a:cubicBezTo>
                      <a:pt x="15822" y="4745"/>
                      <a:pt x="15933" y="5088"/>
                      <a:pt x="16068" y="5409"/>
                    </a:cubicBezTo>
                    <a:cubicBezTo>
                      <a:pt x="15870" y="5415"/>
                      <a:pt x="15674" y="5478"/>
                      <a:pt x="15492" y="5593"/>
                    </a:cubicBezTo>
                    <a:cubicBezTo>
                      <a:pt x="15415" y="5639"/>
                      <a:pt x="15340" y="5695"/>
                      <a:pt x="15270" y="5761"/>
                    </a:cubicBezTo>
                    <a:cubicBezTo>
                      <a:pt x="15270" y="5761"/>
                      <a:pt x="15270" y="5761"/>
                      <a:pt x="15270" y="5660"/>
                    </a:cubicBezTo>
                    <a:lnTo>
                      <a:pt x="14782" y="5242"/>
                    </a:lnTo>
                    <a:cubicBezTo>
                      <a:pt x="15054" y="4852"/>
                      <a:pt x="15379" y="4560"/>
                      <a:pt x="15736" y="4387"/>
                    </a:cubicBezTo>
                    <a:close/>
                    <a:moveTo>
                      <a:pt x="15736" y="6364"/>
                    </a:moveTo>
                    <a:cubicBezTo>
                      <a:pt x="16341" y="6109"/>
                      <a:pt x="16990" y="6329"/>
                      <a:pt x="17465" y="6950"/>
                    </a:cubicBezTo>
                    <a:cubicBezTo>
                      <a:pt x="17648" y="7211"/>
                      <a:pt x="17685" y="7631"/>
                      <a:pt x="17554" y="7955"/>
                    </a:cubicBezTo>
                    <a:cubicBezTo>
                      <a:pt x="17465" y="8157"/>
                      <a:pt x="17356" y="8338"/>
                      <a:pt x="17232" y="8491"/>
                    </a:cubicBezTo>
                    <a:cubicBezTo>
                      <a:pt x="16225" y="9582"/>
                      <a:pt x="14901" y="9737"/>
                      <a:pt x="13796" y="8893"/>
                    </a:cubicBezTo>
                    <a:cubicBezTo>
                      <a:pt x="14296" y="7842"/>
                      <a:pt x="14948" y="6977"/>
                      <a:pt x="15702" y="6364"/>
                    </a:cubicBezTo>
                    <a:close/>
                    <a:moveTo>
                      <a:pt x="16744" y="5510"/>
                    </a:moveTo>
                    <a:cubicBezTo>
                      <a:pt x="16744" y="5510"/>
                      <a:pt x="16744" y="5409"/>
                      <a:pt x="16744" y="5376"/>
                    </a:cubicBezTo>
                    <a:lnTo>
                      <a:pt x="16744" y="5258"/>
                    </a:lnTo>
                    <a:cubicBezTo>
                      <a:pt x="16617" y="4963"/>
                      <a:pt x="16502" y="4655"/>
                      <a:pt x="16401" y="4337"/>
                    </a:cubicBezTo>
                    <a:cubicBezTo>
                      <a:pt x="16525" y="4346"/>
                      <a:pt x="16648" y="4380"/>
                      <a:pt x="16766" y="4437"/>
                    </a:cubicBezTo>
                    <a:cubicBezTo>
                      <a:pt x="17330" y="4721"/>
                      <a:pt x="17752" y="5435"/>
                      <a:pt x="17875" y="6314"/>
                    </a:cubicBezTo>
                    <a:cubicBezTo>
                      <a:pt x="17548" y="5879"/>
                      <a:pt x="17143" y="5599"/>
                      <a:pt x="16711" y="5510"/>
                    </a:cubicBezTo>
                    <a:close/>
                    <a:moveTo>
                      <a:pt x="14350" y="5828"/>
                    </a:moveTo>
                    <a:cubicBezTo>
                      <a:pt x="14495" y="5978"/>
                      <a:pt x="14647" y="6112"/>
                      <a:pt x="14804" y="6230"/>
                    </a:cubicBezTo>
                    <a:cubicBezTo>
                      <a:pt x="14537" y="6524"/>
                      <a:pt x="14281" y="6843"/>
                      <a:pt x="14040" y="7185"/>
                    </a:cubicBezTo>
                    <a:cubicBezTo>
                      <a:pt x="14040" y="7185"/>
                      <a:pt x="14040" y="7185"/>
                      <a:pt x="14040" y="7185"/>
                    </a:cubicBezTo>
                    <a:cubicBezTo>
                      <a:pt x="13954" y="7093"/>
                      <a:pt x="13861" y="7019"/>
                      <a:pt x="13762" y="6967"/>
                    </a:cubicBezTo>
                    <a:cubicBezTo>
                      <a:pt x="13934" y="6573"/>
                      <a:pt x="14119" y="6193"/>
                      <a:pt x="14317" y="5828"/>
                    </a:cubicBezTo>
                    <a:close/>
                    <a:moveTo>
                      <a:pt x="13241" y="7888"/>
                    </a:moveTo>
                    <a:cubicBezTo>
                      <a:pt x="13282" y="7795"/>
                      <a:pt x="13327" y="7705"/>
                      <a:pt x="13374" y="7620"/>
                    </a:cubicBezTo>
                    <a:cubicBezTo>
                      <a:pt x="13474" y="7635"/>
                      <a:pt x="13569" y="7687"/>
                      <a:pt x="13652" y="7771"/>
                    </a:cubicBezTo>
                    <a:cubicBezTo>
                      <a:pt x="13500" y="8021"/>
                      <a:pt x="13363" y="8290"/>
                      <a:pt x="13241" y="8575"/>
                    </a:cubicBezTo>
                    <a:lnTo>
                      <a:pt x="12975" y="8424"/>
                    </a:lnTo>
                    <a:close/>
                    <a:moveTo>
                      <a:pt x="16766" y="14589"/>
                    </a:moveTo>
                    <a:cubicBezTo>
                      <a:pt x="16656" y="14220"/>
                      <a:pt x="16523" y="13818"/>
                      <a:pt x="16378" y="13416"/>
                    </a:cubicBezTo>
                    <a:cubicBezTo>
                      <a:pt x="16758" y="13335"/>
                      <a:pt x="17130" y="13189"/>
                      <a:pt x="17487" y="12981"/>
                    </a:cubicBezTo>
                    <a:cubicBezTo>
                      <a:pt x="17681" y="13287"/>
                      <a:pt x="17863" y="13612"/>
                      <a:pt x="18030" y="13952"/>
                    </a:cubicBezTo>
                    <a:cubicBezTo>
                      <a:pt x="17627" y="14269"/>
                      <a:pt x="17193" y="14484"/>
                      <a:pt x="16744" y="14589"/>
                    </a:cubicBezTo>
                    <a:close/>
                    <a:moveTo>
                      <a:pt x="8874" y="18944"/>
                    </a:moveTo>
                    <a:lnTo>
                      <a:pt x="8752" y="18743"/>
                    </a:lnTo>
                    <a:cubicBezTo>
                      <a:pt x="8580" y="18430"/>
                      <a:pt x="8386" y="18143"/>
                      <a:pt x="8176" y="17889"/>
                    </a:cubicBezTo>
                    <a:cubicBezTo>
                      <a:pt x="8596" y="17541"/>
                      <a:pt x="9000" y="17150"/>
                      <a:pt x="9384" y="16716"/>
                    </a:cubicBezTo>
                    <a:lnTo>
                      <a:pt x="9628" y="17035"/>
                    </a:lnTo>
                    <a:cubicBezTo>
                      <a:pt x="9787" y="17234"/>
                      <a:pt x="9939" y="17447"/>
                      <a:pt x="10082" y="17671"/>
                    </a:cubicBezTo>
                    <a:cubicBezTo>
                      <a:pt x="10082" y="17671"/>
                      <a:pt x="10149" y="17671"/>
                      <a:pt x="10182" y="17671"/>
                    </a:cubicBezTo>
                    <a:cubicBezTo>
                      <a:pt x="9772" y="18151"/>
                      <a:pt x="9339" y="18582"/>
                      <a:pt x="8885" y="18961"/>
                    </a:cubicBezTo>
                    <a:cubicBezTo>
                      <a:pt x="8885" y="18961"/>
                      <a:pt x="8863" y="18978"/>
                      <a:pt x="8852" y="18944"/>
                    </a:cubicBezTo>
                    <a:close/>
                    <a:moveTo>
                      <a:pt x="10492" y="17118"/>
                    </a:moveTo>
                    <a:cubicBezTo>
                      <a:pt x="10336" y="16857"/>
                      <a:pt x="10166" y="16616"/>
                      <a:pt x="9982" y="16398"/>
                    </a:cubicBezTo>
                    <a:lnTo>
                      <a:pt x="9827" y="16197"/>
                    </a:lnTo>
                    <a:cubicBezTo>
                      <a:pt x="10204" y="15745"/>
                      <a:pt x="10537" y="15293"/>
                      <a:pt x="10836" y="14857"/>
                    </a:cubicBezTo>
                    <a:lnTo>
                      <a:pt x="11036" y="15158"/>
                    </a:lnTo>
                    <a:cubicBezTo>
                      <a:pt x="11196" y="15330"/>
                      <a:pt x="11326" y="15561"/>
                      <a:pt x="11412" y="15829"/>
                    </a:cubicBezTo>
                    <a:cubicBezTo>
                      <a:pt x="11436" y="15886"/>
                      <a:pt x="11466" y="15937"/>
                      <a:pt x="11501" y="15979"/>
                    </a:cubicBezTo>
                    <a:cubicBezTo>
                      <a:pt x="11213" y="16415"/>
                      <a:pt x="10891" y="16867"/>
                      <a:pt x="10537" y="17319"/>
                    </a:cubicBezTo>
                    <a:cubicBezTo>
                      <a:pt x="10526" y="17245"/>
                      <a:pt x="10503" y="17176"/>
                      <a:pt x="10470" y="17118"/>
                    </a:cubicBezTo>
                    <a:close/>
                    <a:moveTo>
                      <a:pt x="11412" y="14522"/>
                    </a:moveTo>
                    <a:cubicBezTo>
                      <a:pt x="11344" y="14441"/>
                      <a:pt x="11281" y="14352"/>
                      <a:pt x="11224" y="14254"/>
                    </a:cubicBezTo>
                    <a:cubicBezTo>
                      <a:pt x="11459" y="13886"/>
                      <a:pt x="11681" y="13501"/>
                      <a:pt x="11889" y="13098"/>
                    </a:cubicBezTo>
                    <a:cubicBezTo>
                      <a:pt x="12005" y="13618"/>
                      <a:pt x="12165" y="14114"/>
                      <a:pt x="12366" y="14572"/>
                    </a:cubicBezTo>
                    <a:lnTo>
                      <a:pt x="11878" y="15376"/>
                    </a:lnTo>
                    <a:cubicBezTo>
                      <a:pt x="11750" y="15051"/>
                      <a:pt x="11585" y="14761"/>
                      <a:pt x="11390" y="14522"/>
                    </a:cubicBezTo>
                    <a:close/>
                    <a:moveTo>
                      <a:pt x="12876" y="14254"/>
                    </a:moveTo>
                    <a:cubicBezTo>
                      <a:pt x="12689" y="13824"/>
                      <a:pt x="12536" y="13363"/>
                      <a:pt x="12421" y="12880"/>
                    </a:cubicBezTo>
                    <a:lnTo>
                      <a:pt x="13330" y="13098"/>
                    </a:lnTo>
                    <a:lnTo>
                      <a:pt x="13663" y="13199"/>
                    </a:lnTo>
                    <a:cubicBezTo>
                      <a:pt x="13663" y="13199"/>
                      <a:pt x="13663" y="13199"/>
                      <a:pt x="13663" y="13199"/>
                    </a:cubicBezTo>
                    <a:cubicBezTo>
                      <a:pt x="13825" y="13717"/>
                      <a:pt x="14026" y="14206"/>
                      <a:pt x="14261" y="14656"/>
                    </a:cubicBezTo>
                    <a:cubicBezTo>
                      <a:pt x="13808" y="14603"/>
                      <a:pt x="13356" y="14513"/>
                      <a:pt x="12909" y="14388"/>
                    </a:cubicBezTo>
                    <a:cubicBezTo>
                      <a:pt x="12887" y="14338"/>
                      <a:pt x="12861" y="14293"/>
                      <a:pt x="12831" y="14254"/>
                    </a:cubicBezTo>
                    <a:close/>
                    <a:moveTo>
                      <a:pt x="7644" y="10133"/>
                    </a:moveTo>
                    <a:cubicBezTo>
                      <a:pt x="7710" y="10459"/>
                      <a:pt x="7799" y="10773"/>
                      <a:pt x="7910" y="11071"/>
                    </a:cubicBezTo>
                    <a:lnTo>
                      <a:pt x="7910" y="11272"/>
                    </a:lnTo>
                    <a:cubicBezTo>
                      <a:pt x="7665" y="11051"/>
                      <a:pt x="7414" y="10850"/>
                      <a:pt x="7156" y="10669"/>
                    </a:cubicBezTo>
                    <a:cubicBezTo>
                      <a:pt x="7080" y="10261"/>
                      <a:pt x="6952" y="9880"/>
                      <a:pt x="6779" y="9547"/>
                    </a:cubicBezTo>
                    <a:cubicBezTo>
                      <a:pt x="7075" y="9715"/>
                      <a:pt x="7363" y="9911"/>
                      <a:pt x="7644" y="10133"/>
                    </a:cubicBezTo>
                    <a:close/>
                    <a:moveTo>
                      <a:pt x="6058" y="9212"/>
                    </a:moveTo>
                    <a:cubicBezTo>
                      <a:pt x="6145" y="9465"/>
                      <a:pt x="6242" y="9711"/>
                      <a:pt x="6347" y="9949"/>
                    </a:cubicBezTo>
                    <a:lnTo>
                      <a:pt x="6491" y="10284"/>
                    </a:lnTo>
                    <a:cubicBezTo>
                      <a:pt x="6131" y="10125"/>
                      <a:pt x="5756" y="10062"/>
                      <a:pt x="5382" y="10099"/>
                    </a:cubicBezTo>
                    <a:lnTo>
                      <a:pt x="5249" y="10099"/>
                    </a:lnTo>
                    <a:cubicBezTo>
                      <a:pt x="5249" y="10099"/>
                      <a:pt x="5249" y="10099"/>
                      <a:pt x="5249" y="9982"/>
                    </a:cubicBezTo>
                    <a:cubicBezTo>
                      <a:pt x="5117" y="9802"/>
                      <a:pt x="4994" y="9606"/>
                      <a:pt x="4883" y="9396"/>
                    </a:cubicBezTo>
                    <a:cubicBezTo>
                      <a:pt x="5149" y="9240"/>
                      <a:pt x="5430" y="9149"/>
                      <a:pt x="5715" y="9128"/>
                    </a:cubicBezTo>
                    <a:lnTo>
                      <a:pt x="5781" y="9128"/>
                    </a:lnTo>
                    <a:cubicBezTo>
                      <a:pt x="5875" y="9150"/>
                      <a:pt x="5968" y="9184"/>
                      <a:pt x="6058" y="9228"/>
                    </a:cubicBezTo>
                    <a:close/>
                    <a:moveTo>
                      <a:pt x="4296" y="9781"/>
                    </a:moveTo>
                    <a:cubicBezTo>
                      <a:pt x="4418" y="9999"/>
                      <a:pt x="4518" y="10183"/>
                      <a:pt x="4617" y="10334"/>
                    </a:cubicBezTo>
                    <a:cubicBezTo>
                      <a:pt x="4150" y="10550"/>
                      <a:pt x="3726" y="10942"/>
                      <a:pt x="3387" y="11473"/>
                    </a:cubicBezTo>
                    <a:cubicBezTo>
                      <a:pt x="3444" y="11135"/>
                      <a:pt x="3550" y="10821"/>
                      <a:pt x="3697" y="10552"/>
                    </a:cubicBezTo>
                    <a:cubicBezTo>
                      <a:pt x="3866" y="10249"/>
                      <a:pt x="4068" y="9994"/>
                      <a:pt x="4296" y="9798"/>
                    </a:cubicBezTo>
                    <a:close/>
                    <a:moveTo>
                      <a:pt x="3575" y="13132"/>
                    </a:moveTo>
                    <a:cubicBezTo>
                      <a:pt x="3540" y="12753"/>
                      <a:pt x="3613" y="12370"/>
                      <a:pt x="3775" y="12076"/>
                    </a:cubicBezTo>
                    <a:cubicBezTo>
                      <a:pt x="4213" y="11428"/>
                      <a:pt x="4783" y="11021"/>
                      <a:pt x="5393" y="10920"/>
                    </a:cubicBezTo>
                    <a:cubicBezTo>
                      <a:pt x="6309" y="10927"/>
                      <a:pt x="7199" y="11380"/>
                      <a:pt x="7932" y="12210"/>
                    </a:cubicBezTo>
                    <a:lnTo>
                      <a:pt x="8164" y="12411"/>
                    </a:lnTo>
                    <a:cubicBezTo>
                      <a:pt x="7110" y="13662"/>
                      <a:pt x="5790" y="14293"/>
                      <a:pt x="4451" y="14187"/>
                    </a:cubicBezTo>
                    <a:cubicBezTo>
                      <a:pt x="4073" y="14097"/>
                      <a:pt x="3744" y="13743"/>
                      <a:pt x="3564" y="13232"/>
                    </a:cubicBezTo>
                    <a:cubicBezTo>
                      <a:pt x="3564" y="13232"/>
                      <a:pt x="3575" y="13182"/>
                      <a:pt x="3575" y="13148"/>
                    </a:cubicBezTo>
                    <a:close/>
                    <a:moveTo>
                      <a:pt x="8641" y="11825"/>
                    </a:moveTo>
                    <a:cubicBezTo>
                      <a:pt x="8653" y="11753"/>
                      <a:pt x="8653" y="11679"/>
                      <a:pt x="8641" y="11607"/>
                    </a:cubicBezTo>
                    <a:cubicBezTo>
                      <a:pt x="8574" y="11300"/>
                      <a:pt x="8488" y="11003"/>
                      <a:pt x="8386" y="10719"/>
                    </a:cubicBezTo>
                    <a:cubicBezTo>
                      <a:pt x="8608" y="10870"/>
                      <a:pt x="8830" y="11038"/>
                      <a:pt x="9051" y="11155"/>
                    </a:cubicBezTo>
                    <a:cubicBezTo>
                      <a:pt x="8928" y="11391"/>
                      <a:pt x="8791" y="11610"/>
                      <a:pt x="8641" y="11808"/>
                    </a:cubicBezTo>
                    <a:close/>
                    <a:moveTo>
                      <a:pt x="1635" y="17420"/>
                    </a:moveTo>
                    <a:lnTo>
                      <a:pt x="1857" y="17671"/>
                    </a:lnTo>
                    <a:cubicBezTo>
                      <a:pt x="2328" y="18139"/>
                      <a:pt x="2839" y="18505"/>
                      <a:pt x="3376" y="18760"/>
                    </a:cubicBezTo>
                    <a:cubicBezTo>
                      <a:pt x="3545" y="19079"/>
                      <a:pt x="3701" y="19415"/>
                      <a:pt x="3841" y="19765"/>
                    </a:cubicBezTo>
                    <a:cubicBezTo>
                      <a:pt x="3451" y="19547"/>
                      <a:pt x="3079" y="19260"/>
                      <a:pt x="2733" y="18911"/>
                    </a:cubicBezTo>
                    <a:cubicBezTo>
                      <a:pt x="2325" y="18496"/>
                      <a:pt x="1956" y="18000"/>
                      <a:pt x="1635" y="17437"/>
                    </a:cubicBezTo>
                    <a:close/>
                    <a:moveTo>
                      <a:pt x="4573" y="20184"/>
                    </a:moveTo>
                    <a:cubicBezTo>
                      <a:pt x="4477" y="19828"/>
                      <a:pt x="4355" y="19491"/>
                      <a:pt x="4207" y="19179"/>
                    </a:cubicBezTo>
                    <a:cubicBezTo>
                      <a:pt x="4475" y="19245"/>
                      <a:pt x="4745" y="19278"/>
                      <a:pt x="5016" y="19279"/>
                    </a:cubicBezTo>
                    <a:lnTo>
                      <a:pt x="5593" y="19279"/>
                    </a:lnTo>
                    <a:cubicBezTo>
                      <a:pt x="5770" y="19681"/>
                      <a:pt x="5970" y="20050"/>
                      <a:pt x="6169" y="20418"/>
                    </a:cubicBezTo>
                    <a:cubicBezTo>
                      <a:pt x="5632" y="20467"/>
                      <a:pt x="5094" y="20388"/>
                      <a:pt x="4573" y="20184"/>
                    </a:cubicBezTo>
                    <a:close/>
                    <a:moveTo>
                      <a:pt x="7788" y="19866"/>
                    </a:moveTo>
                    <a:cubicBezTo>
                      <a:pt x="7460" y="20041"/>
                      <a:pt x="7122" y="20170"/>
                      <a:pt x="6779" y="20251"/>
                    </a:cubicBezTo>
                    <a:cubicBezTo>
                      <a:pt x="6779" y="20251"/>
                      <a:pt x="6779" y="20251"/>
                      <a:pt x="6779" y="20150"/>
                    </a:cubicBezTo>
                    <a:cubicBezTo>
                      <a:pt x="6582" y="19802"/>
                      <a:pt x="6397" y="19439"/>
                      <a:pt x="6225" y="19061"/>
                    </a:cubicBezTo>
                    <a:cubicBezTo>
                      <a:pt x="6715" y="18898"/>
                      <a:pt x="7194" y="18662"/>
                      <a:pt x="7655" y="18358"/>
                    </a:cubicBezTo>
                    <a:cubicBezTo>
                      <a:pt x="7651" y="18391"/>
                      <a:pt x="7651" y="18425"/>
                      <a:pt x="7655" y="18458"/>
                    </a:cubicBezTo>
                    <a:cubicBezTo>
                      <a:pt x="7894" y="18711"/>
                      <a:pt x="8107" y="19016"/>
                      <a:pt x="8286" y="19363"/>
                    </a:cubicBezTo>
                    <a:lnTo>
                      <a:pt x="8353" y="19497"/>
                    </a:lnTo>
                    <a:cubicBezTo>
                      <a:pt x="8168" y="19608"/>
                      <a:pt x="7979" y="19703"/>
                      <a:pt x="7788" y="19782"/>
                    </a:cubicBezTo>
                    <a:close/>
                    <a:moveTo>
                      <a:pt x="14893" y="14840"/>
                    </a:moveTo>
                    <a:cubicBezTo>
                      <a:pt x="14904" y="14780"/>
                      <a:pt x="14904" y="14716"/>
                      <a:pt x="14893" y="14656"/>
                    </a:cubicBezTo>
                    <a:lnTo>
                      <a:pt x="14771" y="14421"/>
                    </a:lnTo>
                    <a:cubicBezTo>
                      <a:pt x="14616" y="14103"/>
                      <a:pt x="14472" y="13768"/>
                      <a:pt x="14339" y="13433"/>
                    </a:cubicBezTo>
                    <a:cubicBezTo>
                      <a:pt x="14812" y="13544"/>
                      <a:pt x="15290" y="13589"/>
                      <a:pt x="15769" y="13567"/>
                    </a:cubicBezTo>
                    <a:cubicBezTo>
                      <a:pt x="15924" y="13957"/>
                      <a:pt x="16065" y="14359"/>
                      <a:pt x="16190" y="14773"/>
                    </a:cubicBezTo>
                    <a:cubicBezTo>
                      <a:pt x="15758" y="14810"/>
                      <a:pt x="15325" y="14805"/>
                      <a:pt x="14893" y="14756"/>
                    </a:cubicBezTo>
                    <a:close/>
                    <a:moveTo>
                      <a:pt x="18429" y="13584"/>
                    </a:moveTo>
                    <a:cubicBezTo>
                      <a:pt x="18277" y="13270"/>
                      <a:pt x="18114" y="12968"/>
                      <a:pt x="17941" y="12679"/>
                    </a:cubicBezTo>
                    <a:cubicBezTo>
                      <a:pt x="18294" y="12380"/>
                      <a:pt x="18624" y="12027"/>
                      <a:pt x="18928" y="11624"/>
                    </a:cubicBezTo>
                    <a:cubicBezTo>
                      <a:pt x="19060" y="11891"/>
                      <a:pt x="19217" y="12128"/>
                      <a:pt x="19394" y="12327"/>
                    </a:cubicBezTo>
                    <a:cubicBezTo>
                      <a:pt x="19098" y="12759"/>
                      <a:pt x="18775" y="13147"/>
                      <a:pt x="18429" y="13483"/>
                    </a:cubicBezTo>
                    <a:close/>
                    <a:moveTo>
                      <a:pt x="19759" y="11741"/>
                    </a:moveTo>
                    <a:cubicBezTo>
                      <a:pt x="19759" y="11741"/>
                      <a:pt x="19759" y="11741"/>
                      <a:pt x="19759" y="11641"/>
                    </a:cubicBezTo>
                    <a:cubicBezTo>
                      <a:pt x="19612" y="11481"/>
                      <a:pt x="19481" y="11289"/>
                      <a:pt x="19371" y="11071"/>
                    </a:cubicBezTo>
                    <a:cubicBezTo>
                      <a:pt x="19891" y="10282"/>
                      <a:pt x="20311" y="9356"/>
                      <a:pt x="20613" y="8340"/>
                    </a:cubicBezTo>
                    <a:cubicBezTo>
                      <a:pt x="20556" y="9551"/>
                      <a:pt x="20259" y="10707"/>
                      <a:pt x="19759" y="11657"/>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72" name="Freeform 591">
                <a:extLst>
                  <a:ext uri="{FF2B5EF4-FFF2-40B4-BE49-F238E27FC236}">
                    <a16:creationId xmlns:a16="http://schemas.microsoft.com/office/drawing/2014/main" id="{E173C8E6-AD7F-26C2-0E55-E65932C285CB}"/>
                  </a:ext>
                </a:extLst>
              </p:cNvPr>
              <p:cNvSpPr/>
              <p:nvPr/>
            </p:nvSpPr>
            <p:spPr>
              <a:xfrm rot="667434" flipH="1">
                <a:off x="1455407" y="988317"/>
                <a:ext cx="1252923" cy="1906173"/>
              </a:xfrm>
              <a:custGeom>
                <a:avLst/>
                <a:gdLst/>
                <a:ahLst/>
                <a:cxnLst>
                  <a:cxn ang="0">
                    <a:pos x="wd2" y="hd2"/>
                  </a:cxn>
                  <a:cxn ang="5400000">
                    <a:pos x="wd2" y="hd2"/>
                  </a:cxn>
                  <a:cxn ang="10800000">
                    <a:pos x="wd2" y="hd2"/>
                  </a:cxn>
                  <a:cxn ang="16200000">
                    <a:pos x="wd2" y="hd2"/>
                  </a:cxn>
                </a:cxnLst>
                <a:rect l="0" t="0" r="r" b="b"/>
                <a:pathLst>
                  <a:path w="21270" h="21571" extrusionOk="0">
                    <a:moveTo>
                      <a:pt x="6857" y="16"/>
                    </a:moveTo>
                    <a:cubicBezTo>
                      <a:pt x="3517" y="-29"/>
                      <a:pt x="908" y="-16"/>
                      <a:pt x="432" y="553"/>
                    </a:cubicBezTo>
                    <a:cubicBezTo>
                      <a:pt x="-141" y="1212"/>
                      <a:pt x="-28" y="3986"/>
                      <a:pt x="121" y="6759"/>
                    </a:cubicBezTo>
                    <a:lnTo>
                      <a:pt x="121" y="7132"/>
                    </a:lnTo>
                    <a:cubicBezTo>
                      <a:pt x="166" y="7993"/>
                      <a:pt x="353" y="8919"/>
                      <a:pt x="1394" y="9345"/>
                    </a:cubicBezTo>
                    <a:cubicBezTo>
                      <a:pt x="2414" y="9487"/>
                      <a:pt x="3459" y="9540"/>
                      <a:pt x="4498" y="9490"/>
                    </a:cubicBezTo>
                    <a:cubicBezTo>
                      <a:pt x="5718" y="9490"/>
                      <a:pt x="7264" y="9493"/>
                      <a:pt x="9123" y="9449"/>
                    </a:cubicBezTo>
                    <a:lnTo>
                      <a:pt x="9123" y="9718"/>
                    </a:lnTo>
                    <a:cubicBezTo>
                      <a:pt x="9123" y="10084"/>
                      <a:pt x="9123" y="10553"/>
                      <a:pt x="9123" y="10855"/>
                    </a:cubicBezTo>
                    <a:lnTo>
                      <a:pt x="8130" y="10897"/>
                    </a:lnTo>
                    <a:cubicBezTo>
                      <a:pt x="7386" y="10897"/>
                      <a:pt x="6557" y="10924"/>
                      <a:pt x="6237" y="10959"/>
                    </a:cubicBezTo>
                    <a:cubicBezTo>
                      <a:pt x="6152" y="10970"/>
                      <a:pt x="6090" y="11005"/>
                      <a:pt x="6081" y="11062"/>
                    </a:cubicBezTo>
                    <a:cubicBezTo>
                      <a:pt x="6081" y="11151"/>
                      <a:pt x="6081" y="11274"/>
                      <a:pt x="6081" y="11393"/>
                    </a:cubicBezTo>
                    <a:cubicBezTo>
                      <a:pt x="5295" y="11395"/>
                      <a:pt x="4519" y="11460"/>
                      <a:pt x="3753" y="11579"/>
                    </a:cubicBezTo>
                    <a:cubicBezTo>
                      <a:pt x="3670" y="11597"/>
                      <a:pt x="3625" y="11645"/>
                      <a:pt x="3629" y="11704"/>
                    </a:cubicBezTo>
                    <a:cubicBezTo>
                      <a:pt x="3690" y="12400"/>
                      <a:pt x="3811" y="13090"/>
                      <a:pt x="4033" y="13772"/>
                    </a:cubicBezTo>
                    <a:cubicBezTo>
                      <a:pt x="4051" y="13817"/>
                      <a:pt x="4119" y="13866"/>
                      <a:pt x="4188" y="13876"/>
                    </a:cubicBezTo>
                    <a:cubicBezTo>
                      <a:pt x="5847" y="14113"/>
                      <a:pt x="10992" y="13996"/>
                      <a:pt x="14742" y="13917"/>
                    </a:cubicBezTo>
                    <a:cubicBezTo>
                      <a:pt x="16595" y="13882"/>
                      <a:pt x="18209" y="13851"/>
                      <a:pt x="18715" y="13876"/>
                    </a:cubicBezTo>
                    <a:cubicBezTo>
                      <a:pt x="18782" y="14037"/>
                      <a:pt x="18828" y="14205"/>
                      <a:pt x="18839" y="14372"/>
                    </a:cubicBezTo>
                    <a:cubicBezTo>
                      <a:pt x="18839" y="14402"/>
                      <a:pt x="18839" y="14425"/>
                      <a:pt x="18839" y="14455"/>
                    </a:cubicBezTo>
                    <a:cubicBezTo>
                      <a:pt x="17307" y="14574"/>
                      <a:pt x="13633" y="14649"/>
                      <a:pt x="10955" y="14703"/>
                    </a:cubicBezTo>
                    <a:cubicBezTo>
                      <a:pt x="9802" y="14728"/>
                      <a:pt x="8845" y="14745"/>
                      <a:pt x="8316" y="14765"/>
                    </a:cubicBezTo>
                    <a:cubicBezTo>
                      <a:pt x="8235" y="14764"/>
                      <a:pt x="8148" y="14795"/>
                      <a:pt x="8130" y="14848"/>
                    </a:cubicBezTo>
                    <a:cubicBezTo>
                      <a:pt x="7870" y="15452"/>
                      <a:pt x="7971" y="15883"/>
                      <a:pt x="8410" y="16027"/>
                    </a:cubicBezTo>
                    <a:cubicBezTo>
                      <a:pt x="8610" y="16096"/>
                      <a:pt x="9571" y="16077"/>
                      <a:pt x="12041" y="16027"/>
                    </a:cubicBezTo>
                    <a:cubicBezTo>
                      <a:pt x="13891" y="15946"/>
                      <a:pt x="15746" y="15927"/>
                      <a:pt x="17598" y="15986"/>
                    </a:cubicBezTo>
                    <a:cubicBezTo>
                      <a:pt x="17598" y="16268"/>
                      <a:pt x="17598" y="16440"/>
                      <a:pt x="17598" y="16648"/>
                    </a:cubicBezTo>
                    <a:cubicBezTo>
                      <a:pt x="17598" y="16761"/>
                      <a:pt x="17598" y="16887"/>
                      <a:pt x="17598" y="17041"/>
                    </a:cubicBezTo>
                    <a:cubicBezTo>
                      <a:pt x="16714" y="17056"/>
                      <a:pt x="15952" y="17463"/>
                      <a:pt x="15735" y="18034"/>
                    </a:cubicBezTo>
                    <a:cubicBezTo>
                      <a:pt x="15511" y="18538"/>
                      <a:pt x="15441" y="19062"/>
                      <a:pt x="15518" y="19585"/>
                    </a:cubicBezTo>
                    <a:cubicBezTo>
                      <a:pt x="15511" y="19605"/>
                      <a:pt x="15511" y="19628"/>
                      <a:pt x="15518" y="19647"/>
                    </a:cubicBezTo>
                    <a:cubicBezTo>
                      <a:pt x="15509" y="20338"/>
                      <a:pt x="16040" y="20992"/>
                      <a:pt x="16915" y="21364"/>
                    </a:cubicBezTo>
                    <a:cubicBezTo>
                      <a:pt x="17260" y="21505"/>
                      <a:pt x="17659" y="21569"/>
                      <a:pt x="18063" y="21571"/>
                    </a:cubicBezTo>
                    <a:cubicBezTo>
                      <a:pt x="18473" y="21568"/>
                      <a:pt x="18855" y="21498"/>
                      <a:pt x="19212" y="21364"/>
                    </a:cubicBezTo>
                    <a:cubicBezTo>
                      <a:pt x="19828" y="21132"/>
                      <a:pt x="20261" y="20747"/>
                      <a:pt x="20423" y="20288"/>
                    </a:cubicBezTo>
                    <a:cubicBezTo>
                      <a:pt x="20682" y="19472"/>
                      <a:pt x="20476" y="18613"/>
                      <a:pt x="19802" y="17909"/>
                    </a:cubicBezTo>
                    <a:cubicBezTo>
                      <a:pt x="19503" y="17419"/>
                      <a:pt x="18794" y="17095"/>
                      <a:pt x="18001" y="17061"/>
                    </a:cubicBezTo>
                    <a:cubicBezTo>
                      <a:pt x="18001" y="16903"/>
                      <a:pt x="18001" y="16761"/>
                      <a:pt x="18001" y="16648"/>
                    </a:cubicBezTo>
                    <a:cubicBezTo>
                      <a:pt x="18023" y="16387"/>
                      <a:pt x="18023" y="16122"/>
                      <a:pt x="18001" y="15862"/>
                    </a:cubicBezTo>
                    <a:cubicBezTo>
                      <a:pt x="17992" y="15809"/>
                      <a:pt x="17953" y="15772"/>
                      <a:pt x="17877" y="15758"/>
                    </a:cubicBezTo>
                    <a:cubicBezTo>
                      <a:pt x="15948" y="15661"/>
                      <a:pt x="14001" y="15661"/>
                      <a:pt x="12072" y="15758"/>
                    </a:cubicBezTo>
                    <a:cubicBezTo>
                      <a:pt x="10584" y="15798"/>
                      <a:pt x="8828" y="15839"/>
                      <a:pt x="8627" y="15799"/>
                    </a:cubicBezTo>
                    <a:cubicBezTo>
                      <a:pt x="8426" y="15760"/>
                      <a:pt x="8354" y="15424"/>
                      <a:pt x="8503" y="15013"/>
                    </a:cubicBezTo>
                    <a:cubicBezTo>
                      <a:pt x="9053" y="15013"/>
                      <a:pt x="9929" y="14976"/>
                      <a:pt x="10986" y="14951"/>
                    </a:cubicBezTo>
                    <a:cubicBezTo>
                      <a:pt x="13806" y="14897"/>
                      <a:pt x="17705" y="14816"/>
                      <a:pt x="19119" y="14682"/>
                    </a:cubicBezTo>
                    <a:cubicBezTo>
                      <a:pt x="19220" y="14672"/>
                      <a:pt x="19283" y="14626"/>
                      <a:pt x="19274" y="14558"/>
                    </a:cubicBezTo>
                    <a:cubicBezTo>
                      <a:pt x="19274" y="14494"/>
                      <a:pt x="19274" y="14421"/>
                      <a:pt x="19274" y="14351"/>
                    </a:cubicBezTo>
                    <a:cubicBezTo>
                      <a:pt x="19258" y="14141"/>
                      <a:pt x="19190" y="13931"/>
                      <a:pt x="19088" y="13731"/>
                    </a:cubicBezTo>
                    <a:cubicBezTo>
                      <a:pt x="19062" y="13691"/>
                      <a:pt x="19027" y="13658"/>
                      <a:pt x="18964" y="13648"/>
                    </a:cubicBezTo>
                    <a:cubicBezTo>
                      <a:pt x="18584" y="13608"/>
                      <a:pt x="16999" y="13655"/>
                      <a:pt x="14804" y="13689"/>
                    </a:cubicBezTo>
                    <a:cubicBezTo>
                      <a:pt x="11151" y="13769"/>
                      <a:pt x="6169" y="13861"/>
                      <a:pt x="4436" y="13648"/>
                    </a:cubicBezTo>
                    <a:cubicBezTo>
                      <a:pt x="4252" y="13039"/>
                      <a:pt x="4122" y="12427"/>
                      <a:pt x="4064" y="11807"/>
                    </a:cubicBezTo>
                    <a:cubicBezTo>
                      <a:pt x="4754" y="11710"/>
                      <a:pt x="5470" y="11664"/>
                      <a:pt x="6175" y="11662"/>
                    </a:cubicBezTo>
                    <a:cubicBezTo>
                      <a:pt x="6183" y="11770"/>
                      <a:pt x="6211" y="11866"/>
                      <a:pt x="6237" y="11972"/>
                    </a:cubicBezTo>
                    <a:cubicBezTo>
                      <a:pt x="6234" y="12126"/>
                      <a:pt x="6240" y="12295"/>
                      <a:pt x="6268" y="12448"/>
                    </a:cubicBezTo>
                    <a:cubicBezTo>
                      <a:pt x="6268" y="12532"/>
                      <a:pt x="6268" y="12607"/>
                      <a:pt x="6268" y="12696"/>
                    </a:cubicBezTo>
                    <a:cubicBezTo>
                      <a:pt x="6271" y="12759"/>
                      <a:pt x="6329" y="12816"/>
                      <a:pt x="6423" y="12821"/>
                    </a:cubicBezTo>
                    <a:cubicBezTo>
                      <a:pt x="7167" y="12821"/>
                      <a:pt x="7920" y="12841"/>
                      <a:pt x="8627" y="12841"/>
                    </a:cubicBezTo>
                    <a:cubicBezTo>
                      <a:pt x="9683" y="12841"/>
                      <a:pt x="10735" y="12855"/>
                      <a:pt x="11762" y="12821"/>
                    </a:cubicBezTo>
                    <a:cubicBezTo>
                      <a:pt x="12789" y="12786"/>
                      <a:pt x="13840" y="12779"/>
                      <a:pt x="14866" y="12779"/>
                    </a:cubicBezTo>
                    <a:lnTo>
                      <a:pt x="15021" y="12779"/>
                    </a:lnTo>
                    <a:cubicBezTo>
                      <a:pt x="15209" y="12787"/>
                      <a:pt x="15367" y="12769"/>
                      <a:pt x="15549" y="12738"/>
                    </a:cubicBezTo>
                    <a:cubicBezTo>
                      <a:pt x="15607" y="12725"/>
                      <a:pt x="15657" y="12695"/>
                      <a:pt x="15673" y="12655"/>
                    </a:cubicBezTo>
                    <a:cubicBezTo>
                      <a:pt x="15772" y="12408"/>
                      <a:pt x="15818" y="12145"/>
                      <a:pt x="15797" y="11890"/>
                    </a:cubicBezTo>
                    <a:lnTo>
                      <a:pt x="15797" y="11869"/>
                    </a:lnTo>
                    <a:cubicBezTo>
                      <a:pt x="15794" y="11854"/>
                      <a:pt x="15794" y="11842"/>
                      <a:pt x="15797" y="11828"/>
                    </a:cubicBezTo>
                    <a:cubicBezTo>
                      <a:pt x="15857" y="11431"/>
                      <a:pt x="15885" y="11228"/>
                      <a:pt x="15766" y="11124"/>
                    </a:cubicBezTo>
                    <a:cubicBezTo>
                      <a:pt x="15647" y="11020"/>
                      <a:pt x="15025" y="10931"/>
                      <a:pt x="13128" y="10897"/>
                    </a:cubicBezTo>
                    <a:lnTo>
                      <a:pt x="12631" y="10897"/>
                    </a:lnTo>
                    <a:cubicBezTo>
                      <a:pt x="12631" y="10758"/>
                      <a:pt x="12584" y="10616"/>
                      <a:pt x="12569" y="10462"/>
                    </a:cubicBezTo>
                    <a:cubicBezTo>
                      <a:pt x="12505" y="10114"/>
                      <a:pt x="12493" y="9758"/>
                      <a:pt x="12507" y="9407"/>
                    </a:cubicBezTo>
                    <a:cubicBezTo>
                      <a:pt x="14895" y="9368"/>
                      <a:pt x="17102" y="9351"/>
                      <a:pt x="18560" y="9366"/>
                    </a:cubicBezTo>
                    <a:lnTo>
                      <a:pt x="18964" y="9366"/>
                    </a:lnTo>
                    <a:cubicBezTo>
                      <a:pt x="20013" y="9366"/>
                      <a:pt x="20857" y="9393"/>
                      <a:pt x="21199" y="8497"/>
                    </a:cubicBezTo>
                    <a:cubicBezTo>
                      <a:pt x="21459" y="7799"/>
                      <a:pt x="20957" y="3272"/>
                      <a:pt x="20578" y="1836"/>
                    </a:cubicBezTo>
                    <a:lnTo>
                      <a:pt x="20516" y="1629"/>
                    </a:lnTo>
                    <a:cubicBezTo>
                      <a:pt x="20322" y="862"/>
                      <a:pt x="20243" y="462"/>
                      <a:pt x="18777" y="264"/>
                    </a:cubicBezTo>
                    <a:cubicBezTo>
                      <a:pt x="15543" y="65"/>
                      <a:pt x="12278" y="-18"/>
                      <a:pt x="9030" y="16"/>
                    </a:cubicBezTo>
                    <a:cubicBezTo>
                      <a:pt x="8465" y="16"/>
                      <a:pt x="7683" y="16"/>
                      <a:pt x="6857" y="16"/>
                    </a:cubicBezTo>
                    <a:close/>
                    <a:moveTo>
                      <a:pt x="4964" y="326"/>
                    </a:moveTo>
                    <a:cubicBezTo>
                      <a:pt x="5633" y="326"/>
                      <a:pt x="6325" y="326"/>
                      <a:pt x="6920" y="326"/>
                    </a:cubicBezTo>
                    <a:cubicBezTo>
                      <a:pt x="7753" y="326"/>
                      <a:pt x="8527" y="326"/>
                      <a:pt x="9092" y="326"/>
                    </a:cubicBezTo>
                    <a:cubicBezTo>
                      <a:pt x="12320" y="293"/>
                      <a:pt x="15562" y="379"/>
                      <a:pt x="18777" y="574"/>
                    </a:cubicBezTo>
                    <a:cubicBezTo>
                      <a:pt x="19990" y="738"/>
                      <a:pt x="20021" y="975"/>
                      <a:pt x="20236" y="1733"/>
                    </a:cubicBezTo>
                    <a:lnTo>
                      <a:pt x="20298" y="1939"/>
                    </a:lnTo>
                    <a:cubicBezTo>
                      <a:pt x="20589" y="3336"/>
                      <a:pt x="21064" y="7825"/>
                      <a:pt x="20826" y="8414"/>
                    </a:cubicBezTo>
                    <a:lnTo>
                      <a:pt x="20857" y="8476"/>
                    </a:lnTo>
                    <a:cubicBezTo>
                      <a:pt x="20574" y="9185"/>
                      <a:pt x="19998" y="9179"/>
                      <a:pt x="18964" y="9159"/>
                    </a:cubicBezTo>
                    <a:lnTo>
                      <a:pt x="18560" y="9159"/>
                    </a:lnTo>
                    <a:cubicBezTo>
                      <a:pt x="16864" y="9159"/>
                      <a:pt x="14193" y="9177"/>
                      <a:pt x="11358" y="9221"/>
                    </a:cubicBezTo>
                    <a:cubicBezTo>
                      <a:pt x="7222" y="9286"/>
                      <a:pt x="2050" y="9370"/>
                      <a:pt x="1611" y="9221"/>
                    </a:cubicBezTo>
                    <a:cubicBezTo>
                      <a:pt x="719" y="8860"/>
                      <a:pt x="562" y="8012"/>
                      <a:pt x="525" y="7215"/>
                    </a:cubicBezTo>
                    <a:lnTo>
                      <a:pt x="525" y="6821"/>
                    </a:lnTo>
                    <a:cubicBezTo>
                      <a:pt x="421" y="4930"/>
                      <a:pt x="239" y="1414"/>
                      <a:pt x="804" y="760"/>
                    </a:cubicBezTo>
                    <a:cubicBezTo>
                      <a:pt x="1117" y="399"/>
                      <a:pt x="3030" y="326"/>
                      <a:pt x="4964" y="326"/>
                    </a:cubicBezTo>
                    <a:close/>
                    <a:moveTo>
                      <a:pt x="7385" y="843"/>
                    </a:moveTo>
                    <a:cubicBezTo>
                      <a:pt x="4484" y="808"/>
                      <a:pt x="2229" y="843"/>
                      <a:pt x="1798" y="1298"/>
                    </a:cubicBezTo>
                    <a:cubicBezTo>
                      <a:pt x="1366" y="1754"/>
                      <a:pt x="1392" y="4109"/>
                      <a:pt x="1518" y="6387"/>
                    </a:cubicBezTo>
                    <a:lnTo>
                      <a:pt x="1518" y="6718"/>
                    </a:lnTo>
                    <a:cubicBezTo>
                      <a:pt x="1556" y="7431"/>
                      <a:pt x="1682" y="8203"/>
                      <a:pt x="2605" y="8559"/>
                    </a:cubicBezTo>
                    <a:cubicBezTo>
                      <a:pt x="3453" y="8677"/>
                      <a:pt x="4348" y="8705"/>
                      <a:pt x="5212" y="8663"/>
                    </a:cubicBezTo>
                    <a:cubicBezTo>
                      <a:pt x="6700" y="8663"/>
                      <a:pt x="8712" y="8640"/>
                      <a:pt x="11234" y="8601"/>
                    </a:cubicBezTo>
                    <a:cubicBezTo>
                      <a:pt x="13756" y="8561"/>
                      <a:pt x="15953" y="8508"/>
                      <a:pt x="17412" y="8518"/>
                    </a:cubicBezTo>
                    <a:lnTo>
                      <a:pt x="17784" y="8518"/>
                    </a:lnTo>
                    <a:cubicBezTo>
                      <a:pt x="18669" y="8518"/>
                      <a:pt x="19420" y="8567"/>
                      <a:pt x="19740" y="7814"/>
                    </a:cubicBezTo>
                    <a:cubicBezTo>
                      <a:pt x="19970" y="7255"/>
                      <a:pt x="19570" y="3511"/>
                      <a:pt x="19243" y="2333"/>
                    </a:cubicBezTo>
                    <a:lnTo>
                      <a:pt x="19212" y="2146"/>
                    </a:lnTo>
                    <a:cubicBezTo>
                      <a:pt x="19048" y="1508"/>
                      <a:pt x="18939" y="1198"/>
                      <a:pt x="17660" y="1029"/>
                    </a:cubicBezTo>
                    <a:cubicBezTo>
                      <a:pt x="14862" y="871"/>
                      <a:pt x="12055" y="810"/>
                      <a:pt x="9248" y="843"/>
                    </a:cubicBezTo>
                    <a:cubicBezTo>
                      <a:pt x="8764" y="843"/>
                      <a:pt x="8099" y="843"/>
                      <a:pt x="7385" y="843"/>
                    </a:cubicBezTo>
                    <a:close/>
                    <a:moveTo>
                      <a:pt x="5771" y="1071"/>
                    </a:moveTo>
                    <a:lnTo>
                      <a:pt x="7354" y="1071"/>
                    </a:lnTo>
                    <a:cubicBezTo>
                      <a:pt x="8098" y="1071"/>
                      <a:pt x="8749" y="1071"/>
                      <a:pt x="9248" y="1071"/>
                    </a:cubicBezTo>
                    <a:cubicBezTo>
                      <a:pt x="10378" y="1041"/>
                      <a:pt x="12611" y="1083"/>
                      <a:pt x="14494" y="1133"/>
                    </a:cubicBezTo>
                    <a:cubicBezTo>
                      <a:pt x="14032" y="1410"/>
                      <a:pt x="13346" y="1845"/>
                      <a:pt x="12476" y="2395"/>
                    </a:cubicBezTo>
                    <a:cubicBezTo>
                      <a:pt x="9359" y="4361"/>
                      <a:pt x="3564" y="8005"/>
                      <a:pt x="2605" y="8228"/>
                    </a:cubicBezTo>
                    <a:cubicBezTo>
                      <a:pt x="2063" y="7801"/>
                      <a:pt x="1795" y="7254"/>
                      <a:pt x="1860" y="6697"/>
                    </a:cubicBezTo>
                    <a:lnTo>
                      <a:pt x="1860" y="6387"/>
                    </a:lnTo>
                    <a:cubicBezTo>
                      <a:pt x="1770" y="4837"/>
                      <a:pt x="1617" y="1942"/>
                      <a:pt x="2108" y="1422"/>
                    </a:cubicBezTo>
                    <a:cubicBezTo>
                      <a:pt x="2376" y="1130"/>
                      <a:pt x="4105" y="1071"/>
                      <a:pt x="5771" y="1071"/>
                    </a:cubicBezTo>
                    <a:close/>
                    <a:moveTo>
                      <a:pt x="15052" y="1153"/>
                    </a:moveTo>
                    <a:cubicBezTo>
                      <a:pt x="16272" y="1188"/>
                      <a:pt x="17271" y="1238"/>
                      <a:pt x="17598" y="1277"/>
                    </a:cubicBezTo>
                    <a:cubicBezTo>
                      <a:pt x="17799" y="1302"/>
                      <a:pt x="17998" y="1330"/>
                      <a:pt x="18188" y="1381"/>
                    </a:cubicBezTo>
                    <a:cubicBezTo>
                      <a:pt x="17154" y="1970"/>
                      <a:pt x="14275" y="3908"/>
                      <a:pt x="11731" y="5622"/>
                    </a:cubicBezTo>
                    <a:cubicBezTo>
                      <a:pt x="10020" y="6776"/>
                      <a:pt x="8388" y="7854"/>
                      <a:pt x="7540" y="8394"/>
                    </a:cubicBezTo>
                    <a:cubicBezTo>
                      <a:pt x="6028" y="8436"/>
                      <a:pt x="4519" y="8438"/>
                      <a:pt x="3008" y="8373"/>
                    </a:cubicBezTo>
                    <a:cubicBezTo>
                      <a:pt x="4392" y="7808"/>
                      <a:pt x="8536" y="5215"/>
                      <a:pt x="12724" y="2581"/>
                    </a:cubicBezTo>
                    <a:cubicBezTo>
                      <a:pt x="13788" y="1912"/>
                      <a:pt x="14643" y="1396"/>
                      <a:pt x="15052" y="1153"/>
                    </a:cubicBezTo>
                    <a:close/>
                    <a:moveTo>
                      <a:pt x="18467" y="1526"/>
                    </a:moveTo>
                    <a:cubicBezTo>
                      <a:pt x="18663" y="1723"/>
                      <a:pt x="18791" y="1951"/>
                      <a:pt x="18808" y="2188"/>
                    </a:cubicBezTo>
                    <a:lnTo>
                      <a:pt x="18839" y="2353"/>
                    </a:lnTo>
                    <a:cubicBezTo>
                      <a:pt x="18973" y="2848"/>
                      <a:pt x="19131" y="3718"/>
                      <a:pt x="19243" y="4629"/>
                    </a:cubicBezTo>
                    <a:lnTo>
                      <a:pt x="19181" y="4670"/>
                    </a:lnTo>
                    <a:cubicBezTo>
                      <a:pt x="18162" y="5621"/>
                      <a:pt x="15817" y="7433"/>
                      <a:pt x="14649" y="8270"/>
                    </a:cubicBezTo>
                    <a:lnTo>
                      <a:pt x="11203" y="8332"/>
                    </a:lnTo>
                    <a:lnTo>
                      <a:pt x="8099" y="8373"/>
                    </a:lnTo>
                    <a:cubicBezTo>
                      <a:pt x="8999" y="7794"/>
                      <a:pt x="10439" y="6806"/>
                      <a:pt x="11979" y="5766"/>
                    </a:cubicBezTo>
                    <a:cubicBezTo>
                      <a:pt x="14546" y="4038"/>
                      <a:pt x="17478" y="2080"/>
                      <a:pt x="18467" y="1526"/>
                    </a:cubicBezTo>
                    <a:close/>
                    <a:moveTo>
                      <a:pt x="19305" y="4980"/>
                    </a:moveTo>
                    <a:cubicBezTo>
                      <a:pt x="19453" y="5896"/>
                      <a:pt x="19486" y="6833"/>
                      <a:pt x="19398" y="7752"/>
                    </a:cubicBezTo>
                    <a:lnTo>
                      <a:pt x="19367" y="7752"/>
                    </a:lnTo>
                    <a:cubicBezTo>
                      <a:pt x="19137" y="8317"/>
                      <a:pt x="18692" y="8289"/>
                      <a:pt x="17784" y="8270"/>
                    </a:cubicBezTo>
                    <a:lnTo>
                      <a:pt x="17412" y="8270"/>
                    </a:lnTo>
                    <a:cubicBezTo>
                      <a:pt x="16794" y="8270"/>
                      <a:pt x="16017" y="8270"/>
                      <a:pt x="15177" y="8270"/>
                    </a:cubicBezTo>
                    <a:cubicBezTo>
                      <a:pt x="16322" y="7433"/>
                      <a:pt x="18264" y="5916"/>
                      <a:pt x="19305" y="4980"/>
                    </a:cubicBezTo>
                    <a:close/>
                    <a:moveTo>
                      <a:pt x="12197" y="9407"/>
                    </a:moveTo>
                    <a:cubicBezTo>
                      <a:pt x="12188" y="9753"/>
                      <a:pt x="12195" y="10098"/>
                      <a:pt x="12259" y="10442"/>
                    </a:cubicBezTo>
                    <a:cubicBezTo>
                      <a:pt x="12259" y="10630"/>
                      <a:pt x="12313" y="10816"/>
                      <a:pt x="12321" y="10979"/>
                    </a:cubicBezTo>
                    <a:cubicBezTo>
                      <a:pt x="12328" y="11043"/>
                      <a:pt x="12411" y="11099"/>
                      <a:pt x="12507" y="11104"/>
                    </a:cubicBezTo>
                    <a:lnTo>
                      <a:pt x="13097" y="11186"/>
                    </a:lnTo>
                    <a:cubicBezTo>
                      <a:pt x="13882" y="11179"/>
                      <a:pt x="14682" y="11224"/>
                      <a:pt x="15456" y="11310"/>
                    </a:cubicBezTo>
                    <a:cubicBezTo>
                      <a:pt x="15492" y="11488"/>
                      <a:pt x="15492" y="11650"/>
                      <a:pt x="15456" y="11828"/>
                    </a:cubicBezTo>
                    <a:cubicBezTo>
                      <a:pt x="15456" y="11828"/>
                      <a:pt x="15456" y="11839"/>
                      <a:pt x="15456" y="11869"/>
                    </a:cubicBezTo>
                    <a:cubicBezTo>
                      <a:pt x="12674" y="11963"/>
                      <a:pt x="7956" y="12086"/>
                      <a:pt x="6609" y="11972"/>
                    </a:cubicBezTo>
                    <a:cubicBezTo>
                      <a:pt x="6564" y="11733"/>
                      <a:pt x="6542" y="11490"/>
                      <a:pt x="6547" y="11248"/>
                    </a:cubicBezTo>
                    <a:cubicBezTo>
                      <a:pt x="6919" y="11248"/>
                      <a:pt x="7606" y="11201"/>
                      <a:pt x="8223" y="11186"/>
                    </a:cubicBezTo>
                    <a:cubicBezTo>
                      <a:pt x="8722" y="11186"/>
                      <a:pt x="9188" y="11180"/>
                      <a:pt x="9434" y="11145"/>
                    </a:cubicBezTo>
                    <a:cubicBezTo>
                      <a:pt x="9483" y="11146"/>
                      <a:pt x="9527" y="11129"/>
                      <a:pt x="9558" y="11104"/>
                    </a:cubicBezTo>
                    <a:cubicBezTo>
                      <a:pt x="9590" y="11077"/>
                      <a:pt x="9593" y="11055"/>
                      <a:pt x="9589" y="11021"/>
                    </a:cubicBezTo>
                    <a:cubicBezTo>
                      <a:pt x="9544" y="10753"/>
                      <a:pt x="9589" y="10191"/>
                      <a:pt x="9589" y="9780"/>
                    </a:cubicBezTo>
                    <a:lnTo>
                      <a:pt x="9589" y="9490"/>
                    </a:lnTo>
                    <a:lnTo>
                      <a:pt x="12197" y="9407"/>
                    </a:lnTo>
                    <a:close/>
                    <a:moveTo>
                      <a:pt x="14742" y="12138"/>
                    </a:moveTo>
                    <a:lnTo>
                      <a:pt x="15394" y="12138"/>
                    </a:lnTo>
                    <a:cubicBezTo>
                      <a:pt x="15391" y="12269"/>
                      <a:pt x="15373" y="12402"/>
                      <a:pt x="15332" y="12531"/>
                    </a:cubicBezTo>
                    <a:lnTo>
                      <a:pt x="15332" y="12572"/>
                    </a:lnTo>
                    <a:cubicBezTo>
                      <a:pt x="15218" y="12578"/>
                      <a:pt x="15104" y="12578"/>
                      <a:pt x="14990" y="12572"/>
                    </a:cubicBezTo>
                    <a:lnTo>
                      <a:pt x="14804" y="12572"/>
                    </a:lnTo>
                    <a:cubicBezTo>
                      <a:pt x="14758" y="12426"/>
                      <a:pt x="14730" y="12287"/>
                      <a:pt x="14742" y="12138"/>
                    </a:cubicBezTo>
                    <a:close/>
                    <a:moveTo>
                      <a:pt x="6609" y="12159"/>
                    </a:moveTo>
                    <a:cubicBezTo>
                      <a:pt x="6807" y="12175"/>
                      <a:pt x="7000" y="12176"/>
                      <a:pt x="7199" y="12179"/>
                    </a:cubicBezTo>
                    <a:cubicBezTo>
                      <a:pt x="7200" y="12314"/>
                      <a:pt x="7223" y="12461"/>
                      <a:pt x="7261" y="12593"/>
                    </a:cubicBezTo>
                    <a:lnTo>
                      <a:pt x="6609" y="12572"/>
                    </a:lnTo>
                    <a:lnTo>
                      <a:pt x="6609" y="12407"/>
                    </a:lnTo>
                    <a:cubicBezTo>
                      <a:pt x="6609" y="12318"/>
                      <a:pt x="6609" y="12243"/>
                      <a:pt x="6609" y="12159"/>
                    </a:cubicBezTo>
                    <a:close/>
                    <a:moveTo>
                      <a:pt x="12662" y="12159"/>
                    </a:moveTo>
                    <a:lnTo>
                      <a:pt x="13345" y="12159"/>
                    </a:lnTo>
                    <a:cubicBezTo>
                      <a:pt x="13347" y="12300"/>
                      <a:pt x="13369" y="12454"/>
                      <a:pt x="13407" y="12593"/>
                    </a:cubicBezTo>
                    <a:lnTo>
                      <a:pt x="12755" y="12572"/>
                    </a:lnTo>
                    <a:cubicBezTo>
                      <a:pt x="12715" y="12435"/>
                      <a:pt x="12666" y="12298"/>
                      <a:pt x="12662" y="12159"/>
                    </a:cubicBezTo>
                    <a:close/>
                    <a:moveTo>
                      <a:pt x="13718" y="12159"/>
                    </a:moveTo>
                    <a:lnTo>
                      <a:pt x="14369" y="12159"/>
                    </a:lnTo>
                    <a:cubicBezTo>
                      <a:pt x="14362" y="12306"/>
                      <a:pt x="14395" y="12448"/>
                      <a:pt x="14432" y="12593"/>
                    </a:cubicBezTo>
                    <a:lnTo>
                      <a:pt x="13780" y="12572"/>
                    </a:lnTo>
                    <a:cubicBezTo>
                      <a:pt x="13737" y="12432"/>
                      <a:pt x="13719" y="12302"/>
                      <a:pt x="13718" y="12159"/>
                    </a:cubicBezTo>
                    <a:close/>
                    <a:moveTo>
                      <a:pt x="7509" y="12179"/>
                    </a:moveTo>
                    <a:lnTo>
                      <a:pt x="8192" y="12179"/>
                    </a:lnTo>
                    <a:cubicBezTo>
                      <a:pt x="8189" y="12314"/>
                      <a:pt x="8190" y="12440"/>
                      <a:pt x="8223" y="12572"/>
                    </a:cubicBezTo>
                    <a:lnTo>
                      <a:pt x="7571" y="12572"/>
                    </a:lnTo>
                    <a:cubicBezTo>
                      <a:pt x="7534" y="12440"/>
                      <a:pt x="7512" y="12314"/>
                      <a:pt x="7509" y="12179"/>
                    </a:cubicBezTo>
                    <a:close/>
                    <a:moveTo>
                      <a:pt x="8565" y="12179"/>
                    </a:moveTo>
                    <a:lnTo>
                      <a:pt x="9217" y="12179"/>
                    </a:lnTo>
                    <a:cubicBezTo>
                      <a:pt x="9215" y="12314"/>
                      <a:pt x="9243" y="12440"/>
                      <a:pt x="9279" y="12572"/>
                    </a:cubicBezTo>
                    <a:lnTo>
                      <a:pt x="8596" y="12572"/>
                    </a:lnTo>
                    <a:cubicBezTo>
                      <a:pt x="8557" y="12440"/>
                      <a:pt x="8560" y="12314"/>
                      <a:pt x="8565" y="12179"/>
                    </a:cubicBezTo>
                    <a:close/>
                    <a:moveTo>
                      <a:pt x="9589" y="12179"/>
                    </a:moveTo>
                    <a:lnTo>
                      <a:pt x="10241" y="12179"/>
                    </a:lnTo>
                    <a:cubicBezTo>
                      <a:pt x="10238" y="12315"/>
                      <a:pt x="10270" y="12459"/>
                      <a:pt x="10303" y="12593"/>
                    </a:cubicBezTo>
                    <a:lnTo>
                      <a:pt x="9651" y="12572"/>
                    </a:lnTo>
                    <a:cubicBezTo>
                      <a:pt x="9611" y="12440"/>
                      <a:pt x="9589" y="12314"/>
                      <a:pt x="9589" y="12179"/>
                    </a:cubicBezTo>
                    <a:close/>
                    <a:moveTo>
                      <a:pt x="10613" y="12179"/>
                    </a:moveTo>
                    <a:lnTo>
                      <a:pt x="11265" y="12179"/>
                    </a:lnTo>
                    <a:cubicBezTo>
                      <a:pt x="11262" y="12314"/>
                      <a:pt x="11294" y="12440"/>
                      <a:pt x="11327" y="12572"/>
                    </a:cubicBezTo>
                    <a:lnTo>
                      <a:pt x="10676" y="12572"/>
                    </a:lnTo>
                    <a:cubicBezTo>
                      <a:pt x="10638" y="12438"/>
                      <a:pt x="10606" y="12315"/>
                      <a:pt x="10613" y="12179"/>
                    </a:cubicBezTo>
                    <a:close/>
                    <a:moveTo>
                      <a:pt x="11638" y="12179"/>
                    </a:moveTo>
                    <a:lnTo>
                      <a:pt x="12321" y="12179"/>
                    </a:lnTo>
                    <a:cubicBezTo>
                      <a:pt x="12324" y="12317"/>
                      <a:pt x="12320" y="12457"/>
                      <a:pt x="12352" y="12593"/>
                    </a:cubicBezTo>
                    <a:lnTo>
                      <a:pt x="11762" y="12572"/>
                    </a:lnTo>
                    <a:lnTo>
                      <a:pt x="11700" y="12572"/>
                    </a:lnTo>
                    <a:cubicBezTo>
                      <a:pt x="11666" y="12438"/>
                      <a:pt x="11634" y="12315"/>
                      <a:pt x="11638" y="12179"/>
                    </a:cubicBezTo>
                    <a:close/>
                    <a:moveTo>
                      <a:pt x="17598" y="17268"/>
                    </a:moveTo>
                    <a:cubicBezTo>
                      <a:pt x="17598" y="17595"/>
                      <a:pt x="17549" y="17913"/>
                      <a:pt x="17505" y="18220"/>
                    </a:cubicBezTo>
                    <a:lnTo>
                      <a:pt x="17505" y="18447"/>
                    </a:lnTo>
                    <a:cubicBezTo>
                      <a:pt x="17005" y="18435"/>
                      <a:pt x="16506" y="18386"/>
                      <a:pt x="16015" y="18323"/>
                    </a:cubicBezTo>
                    <a:cubicBezTo>
                      <a:pt x="16067" y="18234"/>
                      <a:pt x="16102" y="18159"/>
                      <a:pt x="16139" y="18075"/>
                    </a:cubicBezTo>
                    <a:lnTo>
                      <a:pt x="16108" y="18075"/>
                    </a:lnTo>
                    <a:cubicBezTo>
                      <a:pt x="16281" y="17616"/>
                      <a:pt x="16887" y="17291"/>
                      <a:pt x="17598" y="17268"/>
                    </a:cubicBezTo>
                    <a:close/>
                    <a:moveTo>
                      <a:pt x="17970" y="17330"/>
                    </a:moveTo>
                    <a:cubicBezTo>
                      <a:pt x="18629" y="17361"/>
                      <a:pt x="19208" y="17627"/>
                      <a:pt x="19460" y="18034"/>
                    </a:cubicBezTo>
                    <a:cubicBezTo>
                      <a:pt x="19567" y="18182"/>
                      <a:pt x="19658" y="18348"/>
                      <a:pt x="19709" y="18509"/>
                    </a:cubicBezTo>
                    <a:lnTo>
                      <a:pt x="18995" y="18509"/>
                    </a:lnTo>
                    <a:cubicBezTo>
                      <a:pt x="18608" y="18509"/>
                      <a:pt x="18249" y="18509"/>
                      <a:pt x="17877" y="18509"/>
                    </a:cubicBezTo>
                    <a:lnTo>
                      <a:pt x="17877" y="18282"/>
                    </a:lnTo>
                    <a:cubicBezTo>
                      <a:pt x="17929" y="17975"/>
                      <a:pt x="17963" y="17662"/>
                      <a:pt x="17970" y="17330"/>
                    </a:cubicBezTo>
                    <a:close/>
                    <a:moveTo>
                      <a:pt x="15984" y="18592"/>
                    </a:moveTo>
                    <a:cubicBezTo>
                      <a:pt x="16768" y="18690"/>
                      <a:pt x="17544" y="18746"/>
                      <a:pt x="18343" y="18737"/>
                    </a:cubicBezTo>
                    <a:lnTo>
                      <a:pt x="19678" y="18737"/>
                    </a:lnTo>
                    <a:cubicBezTo>
                      <a:pt x="19704" y="18742"/>
                      <a:pt x="19744" y="18742"/>
                      <a:pt x="19771" y="18737"/>
                    </a:cubicBezTo>
                    <a:cubicBezTo>
                      <a:pt x="19899" y="19255"/>
                      <a:pt x="19760" y="19792"/>
                      <a:pt x="19367" y="20247"/>
                    </a:cubicBezTo>
                    <a:lnTo>
                      <a:pt x="19367" y="20268"/>
                    </a:lnTo>
                    <a:cubicBezTo>
                      <a:pt x="18984" y="20646"/>
                      <a:pt x="18309" y="20841"/>
                      <a:pt x="17629" y="20785"/>
                    </a:cubicBezTo>
                    <a:cubicBezTo>
                      <a:pt x="17108" y="20777"/>
                      <a:pt x="16629" y="20612"/>
                      <a:pt x="16325" y="20330"/>
                    </a:cubicBezTo>
                    <a:cubicBezTo>
                      <a:pt x="15891" y="19802"/>
                      <a:pt x="15775" y="19177"/>
                      <a:pt x="15984" y="18592"/>
                    </a:cubicBezTo>
                    <a:close/>
                    <a:moveTo>
                      <a:pt x="20174" y="19440"/>
                    </a:moveTo>
                    <a:cubicBezTo>
                      <a:pt x="20208" y="19694"/>
                      <a:pt x="20169" y="19937"/>
                      <a:pt x="20081" y="20185"/>
                    </a:cubicBezTo>
                    <a:cubicBezTo>
                      <a:pt x="20019" y="20154"/>
                      <a:pt x="19977" y="20120"/>
                      <a:pt x="19926" y="20082"/>
                    </a:cubicBezTo>
                    <a:cubicBezTo>
                      <a:pt x="20055" y="19873"/>
                      <a:pt x="20144" y="19665"/>
                      <a:pt x="20174" y="19440"/>
                    </a:cubicBezTo>
                    <a:close/>
                    <a:moveTo>
                      <a:pt x="19740" y="20330"/>
                    </a:moveTo>
                    <a:cubicBezTo>
                      <a:pt x="19809" y="20372"/>
                      <a:pt x="19877" y="20400"/>
                      <a:pt x="19957" y="20433"/>
                    </a:cubicBezTo>
                    <a:cubicBezTo>
                      <a:pt x="19860" y="20599"/>
                      <a:pt x="19706" y="20759"/>
                      <a:pt x="19522" y="20888"/>
                    </a:cubicBezTo>
                    <a:lnTo>
                      <a:pt x="19336" y="20661"/>
                    </a:lnTo>
                    <a:cubicBezTo>
                      <a:pt x="19463" y="20584"/>
                      <a:pt x="19582" y="20507"/>
                      <a:pt x="19678" y="20413"/>
                    </a:cubicBezTo>
                    <a:lnTo>
                      <a:pt x="19740" y="20330"/>
                    </a:lnTo>
                    <a:close/>
                    <a:moveTo>
                      <a:pt x="16449" y="20764"/>
                    </a:moveTo>
                    <a:cubicBezTo>
                      <a:pt x="16673" y="20868"/>
                      <a:pt x="16927" y="20934"/>
                      <a:pt x="17194" y="20971"/>
                    </a:cubicBezTo>
                    <a:cubicBezTo>
                      <a:pt x="17226" y="21047"/>
                      <a:pt x="17271" y="21126"/>
                      <a:pt x="17318" y="21199"/>
                    </a:cubicBezTo>
                    <a:lnTo>
                      <a:pt x="17070" y="21116"/>
                    </a:lnTo>
                    <a:cubicBezTo>
                      <a:pt x="16834" y="21020"/>
                      <a:pt x="16622" y="20908"/>
                      <a:pt x="16449" y="20764"/>
                    </a:cubicBezTo>
                    <a:close/>
                    <a:moveTo>
                      <a:pt x="19026" y="20785"/>
                    </a:moveTo>
                    <a:lnTo>
                      <a:pt x="19243" y="20992"/>
                    </a:lnTo>
                    <a:cubicBezTo>
                      <a:pt x="19173" y="21034"/>
                      <a:pt x="19102" y="21080"/>
                      <a:pt x="19026" y="21116"/>
                    </a:cubicBezTo>
                    <a:cubicBezTo>
                      <a:pt x="18916" y="21152"/>
                      <a:pt x="18801" y="21195"/>
                      <a:pt x="18684" y="21219"/>
                    </a:cubicBezTo>
                    <a:cubicBezTo>
                      <a:pt x="18653" y="21162"/>
                      <a:pt x="18634" y="21108"/>
                      <a:pt x="18591" y="21054"/>
                    </a:cubicBezTo>
                    <a:lnTo>
                      <a:pt x="18498" y="20950"/>
                    </a:lnTo>
                    <a:cubicBezTo>
                      <a:pt x="18688" y="20916"/>
                      <a:pt x="18860" y="20856"/>
                      <a:pt x="19026" y="20785"/>
                    </a:cubicBezTo>
                    <a:close/>
                    <a:moveTo>
                      <a:pt x="17660" y="21012"/>
                    </a:moveTo>
                    <a:lnTo>
                      <a:pt x="17815" y="21012"/>
                    </a:lnTo>
                    <a:cubicBezTo>
                      <a:pt x="17922" y="21018"/>
                      <a:pt x="18019" y="21018"/>
                      <a:pt x="18126" y="21012"/>
                    </a:cubicBezTo>
                    <a:cubicBezTo>
                      <a:pt x="18155" y="21072"/>
                      <a:pt x="18205" y="21122"/>
                      <a:pt x="18250" y="21178"/>
                    </a:cubicBezTo>
                    <a:cubicBezTo>
                      <a:pt x="18280" y="21212"/>
                      <a:pt x="18297" y="21264"/>
                      <a:pt x="18312" y="21302"/>
                    </a:cubicBezTo>
                    <a:cubicBezTo>
                      <a:pt x="18143" y="21311"/>
                      <a:pt x="17981" y="21304"/>
                      <a:pt x="17815" y="21281"/>
                    </a:cubicBezTo>
                    <a:cubicBezTo>
                      <a:pt x="17815" y="21237"/>
                      <a:pt x="17775" y="21197"/>
                      <a:pt x="17753" y="21157"/>
                    </a:cubicBezTo>
                    <a:lnTo>
                      <a:pt x="17660" y="21012"/>
                    </a:ln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73" name="Freeform 594">
                <a:extLst>
                  <a:ext uri="{FF2B5EF4-FFF2-40B4-BE49-F238E27FC236}">
                    <a16:creationId xmlns:a16="http://schemas.microsoft.com/office/drawing/2014/main" id="{17162B28-6EB3-0599-D907-B94595432356}"/>
                  </a:ext>
                </a:extLst>
              </p:cNvPr>
              <p:cNvSpPr/>
              <p:nvPr/>
            </p:nvSpPr>
            <p:spPr>
              <a:xfrm rot="667436">
                <a:off x="2585166" y="568471"/>
                <a:ext cx="451081" cy="468241"/>
              </a:xfrm>
              <a:custGeom>
                <a:avLst/>
                <a:gdLst/>
                <a:ahLst/>
                <a:cxnLst>
                  <a:cxn ang="0">
                    <a:pos x="wd2" y="hd2"/>
                  </a:cxn>
                  <a:cxn ang="5400000">
                    <a:pos x="wd2" y="hd2"/>
                  </a:cxn>
                  <a:cxn ang="10800000">
                    <a:pos x="wd2" y="hd2"/>
                  </a:cxn>
                  <a:cxn ang="16200000">
                    <a:pos x="wd2" y="hd2"/>
                  </a:cxn>
                </a:cxnLst>
                <a:rect l="0" t="0" r="r" b="b"/>
                <a:pathLst>
                  <a:path w="21493" h="21546" extrusionOk="0">
                    <a:moveTo>
                      <a:pt x="14598" y="16"/>
                    </a:moveTo>
                    <a:cubicBezTo>
                      <a:pt x="14351" y="-54"/>
                      <a:pt x="14085" y="122"/>
                      <a:pt x="13988" y="352"/>
                    </a:cubicBezTo>
                    <a:cubicBezTo>
                      <a:pt x="13745" y="931"/>
                      <a:pt x="13552" y="1517"/>
                      <a:pt x="13378" y="2118"/>
                    </a:cubicBezTo>
                    <a:cubicBezTo>
                      <a:pt x="10331" y="1434"/>
                      <a:pt x="7295" y="873"/>
                      <a:pt x="6585" y="773"/>
                    </a:cubicBezTo>
                    <a:cubicBezTo>
                      <a:pt x="6353" y="733"/>
                      <a:pt x="6164" y="819"/>
                      <a:pt x="6063" y="1025"/>
                    </a:cubicBezTo>
                    <a:cubicBezTo>
                      <a:pt x="5771" y="1649"/>
                      <a:pt x="5292" y="3248"/>
                      <a:pt x="4582" y="5483"/>
                    </a:cubicBezTo>
                    <a:cubicBezTo>
                      <a:pt x="3345" y="9800"/>
                      <a:pt x="1819" y="14038"/>
                      <a:pt x="54" y="18182"/>
                    </a:cubicBezTo>
                    <a:cubicBezTo>
                      <a:pt x="-18" y="18328"/>
                      <a:pt x="-18" y="18540"/>
                      <a:pt x="54" y="18687"/>
                    </a:cubicBezTo>
                    <a:cubicBezTo>
                      <a:pt x="134" y="18822"/>
                      <a:pt x="244" y="18907"/>
                      <a:pt x="402" y="18939"/>
                    </a:cubicBezTo>
                    <a:cubicBezTo>
                      <a:pt x="548" y="18939"/>
                      <a:pt x="14522" y="21224"/>
                      <a:pt x="20345" y="21546"/>
                    </a:cubicBezTo>
                    <a:cubicBezTo>
                      <a:pt x="20614" y="21538"/>
                      <a:pt x="20837" y="21299"/>
                      <a:pt x="20868" y="21041"/>
                    </a:cubicBezTo>
                    <a:cubicBezTo>
                      <a:pt x="20993" y="19813"/>
                      <a:pt x="21112" y="16198"/>
                      <a:pt x="21216" y="12715"/>
                    </a:cubicBezTo>
                    <a:cubicBezTo>
                      <a:pt x="21321" y="9232"/>
                      <a:pt x="21374" y="5999"/>
                      <a:pt x="21478" y="5314"/>
                    </a:cubicBezTo>
                    <a:cubicBezTo>
                      <a:pt x="21582" y="4630"/>
                      <a:pt x="21248" y="4080"/>
                      <a:pt x="16426" y="2791"/>
                    </a:cubicBezTo>
                    <a:cubicBezTo>
                      <a:pt x="16531" y="1885"/>
                      <a:pt x="16601" y="1086"/>
                      <a:pt x="16601" y="1025"/>
                    </a:cubicBezTo>
                    <a:cubicBezTo>
                      <a:pt x="16620" y="821"/>
                      <a:pt x="16524" y="622"/>
                      <a:pt x="16339" y="521"/>
                    </a:cubicBezTo>
                    <a:cubicBezTo>
                      <a:pt x="15846" y="296"/>
                      <a:pt x="15305" y="126"/>
                      <a:pt x="14772" y="16"/>
                    </a:cubicBezTo>
                    <a:lnTo>
                      <a:pt x="14598" y="16"/>
                    </a:lnTo>
                    <a:close/>
                    <a:moveTo>
                      <a:pt x="14772" y="1109"/>
                    </a:moveTo>
                    <a:lnTo>
                      <a:pt x="14859" y="1109"/>
                    </a:lnTo>
                    <a:lnTo>
                      <a:pt x="15556" y="1277"/>
                    </a:lnTo>
                    <a:cubicBezTo>
                      <a:pt x="15556" y="2002"/>
                      <a:pt x="15267" y="3763"/>
                      <a:pt x="15120" y="4810"/>
                    </a:cubicBezTo>
                    <a:lnTo>
                      <a:pt x="14423" y="4473"/>
                    </a:lnTo>
                    <a:lnTo>
                      <a:pt x="13901" y="4305"/>
                    </a:lnTo>
                    <a:cubicBezTo>
                      <a:pt x="14148" y="3236"/>
                      <a:pt x="14407" y="2146"/>
                      <a:pt x="14772" y="1109"/>
                    </a:cubicBezTo>
                    <a:close/>
                    <a:moveTo>
                      <a:pt x="6847" y="1698"/>
                    </a:moveTo>
                    <a:cubicBezTo>
                      <a:pt x="7953" y="1879"/>
                      <a:pt x="10508" y="2460"/>
                      <a:pt x="13117" y="3044"/>
                    </a:cubicBezTo>
                    <a:cubicBezTo>
                      <a:pt x="12971" y="3567"/>
                      <a:pt x="12873" y="4051"/>
                      <a:pt x="12769" y="4473"/>
                    </a:cubicBezTo>
                    <a:cubicBezTo>
                      <a:pt x="12723" y="4726"/>
                      <a:pt x="12867" y="4977"/>
                      <a:pt x="13117" y="5062"/>
                    </a:cubicBezTo>
                    <a:lnTo>
                      <a:pt x="13988" y="5398"/>
                    </a:lnTo>
                    <a:cubicBezTo>
                      <a:pt x="14449" y="5592"/>
                      <a:pt x="14984" y="5775"/>
                      <a:pt x="15468" y="5903"/>
                    </a:cubicBezTo>
                    <a:lnTo>
                      <a:pt x="15556" y="5903"/>
                    </a:lnTo>
                    <a:cubicBezTo>
                      <a:pt x="15651" y="5932"/>
                      <a:pt x="15722" y="5932"/>
                      <a:pt x="15817" y="5903"/>
                    </a:cubicBezTo>
                    <a:cubicBezTo>
                      <a:pt x="15940" y="5825"/>
                      <a:pt x="16056" y="5707"/>
                      <a:pt x="16078" y="5567"/>
                    </a:cubicBezTo>
                    <a:cubicBezTo>
                      <a:pt x="16078" y="5184"/>
                      <a:pt x="16235" y="4485"/>
                      <a:pt x="16339" y="3801"/>
                    </a:cubicBezTo>
                    <a:cubicBezTo>
                      <a:pt x="17800" y="4073"/>
                      <a:pt x="19214" y="4626"/>
                      <a:pt x="20520" y="5314"/>
                    </a:cubicBezTo>
                    <a:cubicBezTo>
                      <a:pt x="20373" y="6281"/>
                      <a:pt x="20254" y="9393"/>
                      <a:pt x="20171" y="12715"/>
                    </a:cubicBezTo>
                    <a:lnTo>
                      <a:pt x="20258" y="12631"/>
                    </a:lnTo>
                    <a:cubicBezTo>
                      <a:pt x="20154" y="15712"/>
                      <a:pt x="20014" y="18943"/>
                      <a:pt x="19910" y="20453"/>
                    </a:cubicBezTo>
                    <a:cubicBezTo>
                      <a:pt x="14650" y="20090"/>
                      <a:pt x="4049" y="18396"/>
                      <a:pt x="1273" y="18014"/>
                    </a:cubicBezTo>
                    <a:cubicBezTo>
                      <a:pt x="2713" y="14833"/>
                      <a:pt x="4330" y="9600"/>
                      <a:pt x="5540" y="5735"/>
                    </a:cubicBezTo>
                    <a:cubicBezTo>
                      <a:pt x="6104" y="3963"/>
                      <a:pt x="6554" y="2503"/>
                      <a:pt x="6847" y="1698"/>
                    </a:cubicBezTo>
                    <a:close/>
                    <a:moveTo>
                      <a:pt x="8850" y="6492"/>
                    </a:moveTo>
                    <a:cubicBezTo>
                      <a:pt x="8573" y="6371"/>
                      <a:pt x="8170" y="6517"/>
                      <a:pt x="7979" y="6744"/>
                    </a:cubicBezTo>
                    <a:cubicBezTo>
                      <a:pt x="7855" y="6942"/>
                      <a:pt x="7856" y="7135"/>
                      <a:pt x="7979" y="7333"/>
                    </a:cubicBezTo>
                    <a:cubicBezTo>
                      <a:pt x="8105" y="7506"/>
                      <a:pt x="8380" y="7566"/>
                      <a:pt x="8588" y="7501"/>
                    </a:cubicBezTo>
                    <a:lnTo>
                      <a:pt x="9285" y="7501"/>
                    </a:lnTo>
                    <a:lnTo>
                      <a:pt x="9895" y="7669"/>
                    </a:lnTo>
                    <a:cubicBezTo>
                      <a:pt x="10375" y="7790"/>
                      <a:pt x="10874" y="7925"/>
                      <a:pt x="11375" y="8006"/>
                    </a:cubicBezTo>
                    <a:lnTo>
                      <a:pt x="12769" y="8258"/>
                    </a:lnTo>
                    <a:lnTo>
                      <a:pt x="14423" y="8510"/>
                    </a:lnTo>
                    <a:cubicBezTo>
                      <a:pt x="15796" y="8631"/>
                      <a:pt x="17091" y="8961"/>
                      <a:pt x="18342" y="9519"/>
                    </a:cubicBezTo>
                    <a:cubicBezTo>
                      <a:pt x="18439" y="9540"/>
                      <a:pt x="18595" y="9540"/>
                      <a:pt x="18691" y="9519"/>
                    </a:cubicBezTo>
                    <a:cubicBezTo>
                      <a:pt x="18865" y="9518"/>
                      <a:pt x="19025" y="9489"/>
                      <a:pt x="19126" y="9351"/>
                    </a:cubicBezTo>
                    <a:cubicBezTo>
                      <a:pt x="19264" y="9109"/>
                      <a:pt x="19184" y="8754"/>
                      <a:pt x="18952" y="8594"/>
                    </a:cubicBezTo>
                    <a:cubicBezTo>
                      <a:pt x="17573" y="7962"/>
                      <a:pt x="16031" y="7557"/>
                      <a:pt x="14510" y="7417"/>
                    </a:cubicBezTo>
                    <a:cubicBezTo>
                      <a:pt x="13926" y="7497"/>
                      <a:pt x="13423" y="7433"/>
                      <a:pt x="12943" y="7333"/>
                    </a:cubicBezTo>
                    <a:lnTo>
                      <a:pt x="11549" y="7080"/>
                    </a:lnTo>
                    <a:lnTo>
                      <a:pt x="10156" y="6828"/>
                    </a:lnTo>
                    <a:lnTo>
                      <a:pt x="9546" y="6660"/>
                    </a:lnTo>
                    <a:lnTo>
                      <a:pt x="9111" y="6492"/>
                    </a:lnTo>
                    <a:lnTo>
                      <a:pt x="8850" y="6492"/>
                    </a:lnTo>
                    <a:close/>
                    <a:moveTo>
                      <a:pt x="8153" y="8510"/>
                    </a:moveTo>
                    <a:cubicBezTo>
                      <a:pt x="7904" y="8370"/>
                      <a:pt x="7514" y="8438"/>
                      <a:pt x="7369" y="8678"/>
                    </a:cubicBezTo>
                    <a:cubicBezTo>
                      <a:pt x="7224" y="8918"/>
                      <a:pt x="7382" y="9211"/>
                      <a:pt x="7631" y="9351"/>
                    </a:cubicBezTo>
                    <a:cubicBezTo>
                      <a:pt x="7677" y="9378"/>
                      <a:pt x="7665" y="9424"/>
                      <a:pt x="7718" y="9435"/>
                    </a:cubicBezTo>
                    <a:cubicBezTo>
                      <a:pt x="9313" y="9977"/>
                      <a:pt x="10950" y="10482"/>
                      <a:pt x="12595" y="10865"/>
                    </a:cubicBezTo>
                    <a:cubicBezTo>
                      <a:pt x="14500" y="11302"/>
                      <a:pt x="16407" y="11840"/>
                      <a:pt x="18255" y="12463"/>
                    </a:cubicBezTo>
                    <a:lnTo>
                      <a:pt x="18429" y="12463"/>
                    </a:lnTo>
                    <a:cubicBezTo>
                      <a:pt x="18643" y="12460"/>
                      <a:pt x="18876" y="12318"/>
                      <a:pt x="18952" y="12127"/>
                    </a:cubicBezTo>
                    <a:cubicBezTo>
                      <a:pt x="19039" y="11877"/>
                      <a:pt x="18855" y="11556"/>
                      <a:pt x="18604" y="11454"/>
                    </a:cubicBezTo>
                    <a:cubicBezTo>
                      <a:pt x="17038" y="10890"/>
                      <a:pt x="14901" y="10379"/>
                      <a:pt x="12856" y="9856"/>
                    </a:cubicBezTo>
                    <a:cubicBezTo>
                      <a:pt x="10810" y="9332"/>
                      <a:pt x="9302" y="8933"/>
                      <a:pt x="8153" y="8510"/>
                    </a:cubicBezTo>
                    <a:close/>
                    <a:moveTo>
                      <a:pt x="7456" y="10949"/>
                    </a:moveTo>
                    <a:cubicBezTo>
                      <a:pt x="7186" y="10866"/>
                      <a:pt x="6866" y="11032"/>
                      <a:pt x="6760" y="11286"/>
                    </a:cubicBezTo>
                    <a:cubicBezTo>
                      <a:pt x="6662" y="11547"/>
                      <a:pt x="6837" y="11780"/>
                      <a:pt x="7108" y="11874"/>
                    </a:cubicBezTo>
                    <a:cubicBezTo>
                      <a:pt x="7734" y="12096"/>
                      <a:pt x="8719" y="12369"/>
                      <a:pt x="9721" y="12631"/>
                    </a:cubicBezTo>
                    <a:lnTo>
                      <a:pt x="10853" y="12968"/>
                    </a:lnTo>
                    <a:cubicBezTo>
                      <a:pt x="11646" y="13189"/>
                      <a:pt x="12589" y="13507"/>
                      <a:pt x="13465" y="13809"/>
                    </a:cubicBezTo>
                    <a:cubicBezTo>
                      <a:pt x="14601" y="14255"/>
                      <a:pt x="15751" y="14567"/>
                      <a:pt x="16949" y="14818"/>
                    </a:cubicBezTo>
                    <a:cubicBezTo>
                      <a:pt x="17204" y="14813"/>
                      <a:pt x="17422" y="14639"/>
                      <a:pt x="17471" y="14397"/>
                    </a:cubicBezTo>
                    <a:cubicBezTo>
                      <a:pt x="17518" y="14156"/>
                      <a:pt x="17362" y="13893"/>
                      <a:pt x="17123" y="13809"/>
                    </a:cubicBezTo>
                    <a:cubicBezTo>
                      <a:pt x="15982" y="13565"/>
                      <a:pt x="14895" y="13226"/>
                      <a:pt x="13814" y="12799"/>
                    </a:cubicBezTo>
                    <a:cubicBezTo>
                      <a:pt x="12916" y="12477"/>
                      <a:pt x="11927" y="12180"/>
                      <a:pt x="11114" y="11958"/>
                    </a:cubicBezTo>
                    <a:lnTo>
                      <a:pt x="9982" y="11706"/>
                    </a:lnTo>
                    <a:cubicBezTo>
                      <a:pt x="9043" y="11464"/>
                      <a:pt x="7958" y="11150"/>
                      <a:pt x="7456" y="10949"/>
                    </a:cubicBezTo>
                    <a:close/>
                    <a:moveTo>
                      <a:pt x="12159" y="15070"/>
                    </a:moveTo>
                    <a:cubicBezTo>
                      <a:pt x="11893" y="14920"/>
                      <a:pt x="11575" y="15049"/>
                      <a:pt x="11462" y="15407"/>
                    </a:cubicBezTo>
                    <a:cubicBezTo>
                      <a:pt x="11358" y="15797"/>
                      <a:pt x="11537" y="16188"/>
                      <a:pt x="11811" y="16332"/>
                    </a:cubicBezTo>
                    <a:lnTo>
                      <a:pt x="11898" y="16332"/>
                    </a:lnTo>
                    <a:cubicBezTo>
                      <a:pt x="12986" y="17012"/>
                      <a:pt x="14189" y="17502"/>
                      <a:pt x="15381" y="17677"/>
                    </a:cubicBezTo>
                    <a:cubicBezTo>
                      <a:pt x="15562" y="17709"/>
                      <a:pt x="15723" y="17709"/>
                      <a:pt x="15904" y="17677"/>
                    </a:cubicBezTo>
                    <a:cubicBezTo>
                      <a:pt x="16175" y="17545"/>
                      <a:pt x="16350" y="17117"/>
                      <a:pt x="16252" y="16752"/>
                    </a:cubicBezTo>
                    <a:cubicBezTo>
                      <a:pt x="16204" y="16370"/>
                      <a:pt x="15927" y="16099"/>
                      <a:pt x="15643" y="16163"/>
                    </a:cubicBezTo>
                    <a:cubicBezTo>
                      <a:pt x="15627" y="16167"/>
                      <a:pt x="15570" y="16158"/>
                      <a:pt x="15556" y="16163"/>
                    </a:cubicBezTo>
                    <a:cubicBezTo>
                      <a:pt x="14421" y="16103"/>
                      <a:pt x="13343" y="15768"/>
                      <a:pt x="12333" y="15070"/>
                    </a:cubicBezTo>
                    <a:lnTo>
                      <a:pt x="12159" y="15070"/>
                    </a:ln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74" name="Freeform 599">
                <a:extLst>
                  <a:ext uri="{FF2B5EF4-FFF2-40B4-BE49-F238E27FC236}">
                    <a16:creationId xmlns:a16="http://schemas.microsoft.com/office/drawing/2014/main" id="{7B438827-7934-B13C-C5BC-B57663C8B283}"/>
                  </a:ext>
                </a:extLst>
              </p:cNvPr>
              <p:cNvSpPr/>
              <p:nvPr/>
            </p:nvSpPr>
            <p:spPr>
              <a:xfrm rot="667436">
                <a:off x="2360882" y="2159988"/>
                <a:ext cx="979812" cy="912646"/>
              </a:xfrm>
              <a:custGeom>
                <a:avLst/>
                <a:gdLst/>
                <a:ahLst/>
                <a:cxnLst>
                  <a:cxn ang="0">
                    <a:pos x="wd2" y="hd2"/>
                  </a:cxn>
                  <a:cxn ang="5400000">
                    <a:pos x="wd2" y="hd2"/>
                  </a:cxn>
                  <a:cxn ang="10800000">
                    <a:pos x="wd2" y="hd2"/>
                  </a:cxn>
                  <a:cxn ang="16200000">
                    <a:pos x="wd2" y="hd2"/>
                  </a:cxn>
                </a:cxnLst>
                <a:rect l="0" t="0" r="r" b="b"/>
                <a:pathLst>
                  <a:path w="21243" h="21481" extrusionOk="0">
                    <a:moveTo>
                      <a:pt x="6414" y="13"/>
                    </a:moveTo>
                    <a:cubicBezTo>
                      <a:pt x="4488" y="-119"/>
                      <a:pt x="2643" y="760"/>
                      <a:pt x="1421" y="2379"/>
                    </a:cubicBezTo>
                    <a:cubicBezTo>
                      <a:pt x="101" y="4012"/>
                      <a:pt x="-341" y="6249"/>
                      <a:pt x="271" y="8316"/>
                    </a:cubicBezTo>
                    <a:cubicBezTo>
                      <a:pt x="822" y="10522"/>
                      <a:pt x="2287" y="12348"/>
                      <a:pt x="4234" y="13221"/>
                    </a:cubicBezTo>
                    <a:cubicBezTo>
                      <a:pt x="4733" y="13384"/>
                      <a:pt x="5259" y="13442"/>
                      <a:pt x="5780" y="13436"/>
                    </a:cubicBezTo>
                    <a:cubicBezTo>
                      <a:pt x="7399" y="13390"/>
                      <a:pt x="8961" y="12811"/>
                      <a:pt x="10257" y="11758"/>
                    </a:cubicBezTo>
                    <a:cubicBezTo>
                      <a:pt x="10381" y="11909"/>
                      <a:pt x="10512" y="12058"/>
                      <a:pt x="10654" y="12188"/>
                    </a:cubicBezTo>
                    <a:cubicBezTo>
                      <a:pt x="10787" y="12312"/>
                      <a:pt x="10926" y="12441"/>
                      <a:pt x="11050" y="12575"/>
                    </a:cubicBezTo>
                    <a:lnTo>
                      <a:pt x="10971" y="12661"/>
                    </a:lnTo>
                    <a:cubicBezTo>
                      <a:pt x="10906" y="12756"/>
                      <a:pt x="10906" y="12911"/>
                      <a:pt x="10971" y="13006"/>
                    </a:cubicBezTo>
                    <a:cubicBezTo>
                      <a:pt x="10971" y="13006"/>
                      <a:pt x="12050" y="14111"/>
                      <a:pt x="13428" y="15501"/>
                    </a:cubicBezTo>
                    <a:cubicBezTo>
                      <a:pt x="13451" y="15557"/>
                      <a:pt x="13492" y="15614"/>
                      <a:pt x="13546" y="15630"/>
                    </a:cubicBezTo>
                    <a:cubicBezTo>
                      <a:pt x="16044" y="18122"/>
                      <a:pt x="19550" y="21481"/>
                      <a:pt x="20243" y="21481"/>
                    </a:cubicBezTo>
                    <a:lnTo>
                      <a:pt x="20323" y="21481"/>
                    </a:lnTo>
                    <a:cubicBezTo>
                      <a:pt x="20684" y="21105"/>
                      <a:pt x="21005" y="20674"/>
                      <a:pt x="21234" y="20190"/>
                    </a:cubicBezTo>
                    <a:cubicBezTo>
                      <a:pt x="21259" y="20113"/>
                      <a:pt x="21226" y="20007"/>
                      <a:pt x="21194" y="19932"/>
                    </a:cubicBezTo>
                    <a:cubicBezTo>
                      <a:pt x="20748" y="19211"/>
                      <a:pt x="13362" y="11703"/>
                      <a:pt x="12754" y="11199"/>
                    </a:cubicBezTo>
                    <a:cubicBezTo>
                      <a:pt x="12665" y="11114"/>
                      <a:pt x="12554" y="11057"/>
                      <a:pt x="12437" y="11070"/>
                    </a:cubicBezTo>
                    <a:cubicBezTo>
                      <a:pt x="12332" y="11094"/>
                      <a:pt x="12249" y="11177"/>
                      <a:pt x="12159" y="11242"/>
                    </a:cubicBezTo>
                    <a:lnTo>
                      <a:pt x="11961" y="11027"/>
                    </a:lnTo>
                    <a:cubicBezTo>
                      <a:pt x="11803" y="10857"/>
                      <a:pt x="11624" y="10699"/>
                      <a:pt x="11446" y="10553"/>
                    </a:cubicBezTo>
                    <a:cubicBezTo>
                      <a:pt x="11579" y="10389"/>
                      <a:pt x="11719" y="10255"/>
                      <a:pt x="11842" y="10080"/>
                    </a:cubicBezTo>
                    <a:cubicBezTo>
                      <a:pt x="13213" y="8289"/>
                      <a:pt x="13327" y="5723"/>
                      <a:pt x="12120" y="3799"/>
                    </a:cubicBezTo>
                    <a:cubicBezTo>
                      <a:pt x="10865" y="1645"/>
                      <a:pt x="8753" y="256"/>
                      <a:pt x="6414" y="13"/>
                    </a:cubicBezTo>
                    <a:close/>
                    <a:moveTo>
                      <a:pt x="6374" y="529"/>
                    </a:moveTo>
                    <a:cubicBezTo>
                      <a:pt x="8570" y="752"/>
                      <a:pt x="10556" y="2071"/>
                      <a:pt x="11724" y="4100"/>
                    </a:cubicBezTo>
                    <a:cubicBezTo>
                      <a:pt x="12816" y="5842"/>
                      <a:pt x="12730" y="8162"/>
                      <a:pt x="11486" y="9779"/>
                    </a:cubicBezTo>
                    <a:cubicBezTo>
                      <a:pt x="9814" y="12179"/>
                      <a:pt x="6670" y="13477"/>
                      <a:pt x="4353" y="12704"/>
                    </a:cubicBezTo>
                    <a:lnTo>
                      <a:pt x="4353" y="12747"/>
                    </a:lnTo>
                    <a:cubicBezTo>
                      <a:pt x="2558" y="11930"/>
                      <a:pt x="1206" y="10228"/>
                      <a:pt x="707" y="8187"/>
                    </a:cubicBezTo>
                    <a:cubicBezTo>
                      <a:pt x="145" y="6288"/>
                      <a:pt x="567" y="4224"/>
                      <a:pt x="1777" y="2723"/>
                    </a:cubicBezTo>
                    <a:cubicBezTo>
                      <a:pt x="2907" y="1232"/>
                      <a:pt x="4597" y="416"/>
                      <a:pt x="6374" y="529"/>
                    </a:cubicBezTo>
                    <a:close/>
                    <a:moveTo>
                      <a:pt x="6453" y="1045"/>
                    </a:moveTo>
                    <a:cubicBezTo>
                      <a:pt x="4841" y="937"/>
                      <a:pt x="3276" y="1711"/>
                      <a:pt x="2253" y="3067"/>
                    </a:cubicBezTo>
                    <a:cubicBezTo>
                      <a:pt x="1153" y="4438"/>
                      <a:pt x="792" y="6327"/>
                      <a:pt x="1302" y="8058"/>
                    </a:cubicBezTo>
                    <a:cubicBezTo>
                      <a:pt x="1756" y="9915"/>
                      <a:pt x="2995" y="11405"/>
                      <a:pt x="4630" y="12145"/>
                    </a:cubicBezTo>
                    <a:cubicBezTo>
                      <a:pt x="5050" y="12279"/>
                      <a:pt x="5461" y="12365"/>
                      <a:pt x="5898" y="12360"/>
                    </a:cubicBezTo>
                    <a:cubicBezTo>
                      <a:pt x="7895" y="12275"/>
                      <a:pt x="9770" y="11210"/>
                      <a:pt x="10971" y="9478"/>
                    </a:cubicBezTo>
                    <a:cubicBezTo>
                      <a:pt x="12111" y="7980"/>
                      <a:pt x="12208" y="5841"/>
                      <a:pt x="11208" y="4229"/>
                    </a:cubicBezTo>
                    <a:cubicBezTo>
                      <a:pt x="10168" y="2425"/>
                      <a:pt x="8407" y="1247"/>
                      <a:pt x="6453" y="1045"/>
                    </a:cubicBezTo>
                    <a:close/>
                    <a:moveTo>
                      <a:pt x="5661" y="1605"/>
                    </a:moveTo>
                    <a:cubicBezTo>
                      <a:pt x="5252" y="2635"/>
                      <a:pt x="4536" y="5464"/>
                      <a:pt x="3957" y="7843"/>
                    </a:cubicBezTo>
                    <a:cubicBezTo>
                      <a:pt x="3662" y="9027"/>
                      <a:pt x="3386" y="10188"/>
                      <a:pt x="3243" y="10682"/>
                    </a:cubicBezTo>
                    <a:cubicBezTo>
                      <a:pt x="2538" y="9910"/>
                      <a:pt x="2050" y="8931"/>
                      <a:pt x="1777" y="7886"/>
                    </a:cubicBezTo>
                    <a:lnTo>
                      <a:pt x="1698" y="7886"/>
                    </a:lnTo>
                    <a:cubicBezTo>
                      <a:pt x="1235" y="6320"/>
                      <a:pt x="1576" y="4610"/>
                      <a:pt x="2570" y="3369"/>
                    </a:cubicBezTo>
                    <a:cubicBezTo>
                      <a:pt x="3347" y="2346"/>
                      <a:pt x="4444" y="1729"/>
                      <a:pt x="5661" y="1605"/>
                    </a:cubicBezTo>
                    <a:close/>
                    <a:moveTo>
                      <a:pt x="6176" y="1605"/>
                    </a:moveTo>
                    <a:lnTo>
                      <a:pt x="6374" y="1605"/>
                    </a:lnTo>
                    <a:cubicBezTo>
                      <a:pt x="6695" y="1627"/>
                      <a:pt x="7014" y="1689"/>
                      <a:pt x="7325" y="1777"/>
                    </a:cubicBezTo>
                    <a:cubicBezTo>
                      <a:pt x="7144" y="2899"/>
                      <a:pt x="6325" y="5879"/>
                      <a:pt x="5661" y="8402"/>
                    </a:cubicBezTo>
                    <a:cubicBezTo>
                      <a:pt x="5281" y="9772"/>
                      <a:pt x="4960" y="10972"/>
                      <a:pt x="4789" y="11672"/>
                    </a:cubicBezTo>
                    <a:lnTo>
                      <a:pt x="4710" y="11629"/>
                    </a:lnTo>
                    <a:cubicBezTo>
                      <a:pt x="4330" y="11492"/>
                      <a:pt x="3951" y="11299"/>
                      <a:pt x="3640" y="11027"/>
                    </a:cubicBezTo>
                    <a:cubicBezTo>
                      <a:pt x="3763" y="10656"/>
                      <a:pt x="4033" y="9620"/>
                      <a:pt x="4432" y="7972"/>
                    </a:cubicBezTo>
                    <a:cubicBezTo>
                      <a:pt x="4904" y="5815"/>
                      <a:pt x="5477" y="3688"/>
                      <a:pt x="6176" y="1605"/>
                    </a:cubicBezTo>
                    <a:close/>
                    <a:moveTo>
                      <a:pt x="7721" y="1863"/>
                    </a:moveTo>
                    <a:cubicBezTo>
                      <a:pt x="8732" y="2261"/>
                      <a:pt x="9656" y="2982"/>
                      <a:pt x="10337" y="3885"/>
                    </a:cubicBezTo>
                    <a:cubicBezTo>
                      <a:pt x="10337" y="3885"/>
                      <a:pt x="10337" y="3866"/>
                      <a:pt x="10337" y="3928"/>
                    </a:cubicBezTo>
                    <a:lnTo>
                      <a:pt x="10218" y="4272"/>
                    </a:lnTo>
                    <a:cubicBezTo>
                      <a:pt x="9819" y="5807"/>
                      <a:pt x="8744" y="9877"/>
                      <a:pt x="8355" y="11113"/>
                    </a:cubicBezTo>
                    <a:cubicBezTo>
                      <a:pt x="7386" y="11649"/>
                      <a:pt x="6305" y="11898"/>
                      <a:pt x="5225" y="11758"/>
                    </a:cubicBezTo>
                    <a:lnTo>
                      <a:pt x="5185" y="11758"/>
                    </a:lnTo>
                    <a:cubicBezTo>
                      <a:pt x="5356" y="11068"/>
                      <a:pt x="5687" y="9870"/>
                      <a:pt x="6057" y="8531"/>
                    </a:cubicBezTo>
                    <a:cubicBezTo>
                      <a:pt x="6750" y="5956"/>
                      <a:pt x="7522" y="3057"/>
                      <a:pt x="7721" y="1863"/>
                    </a:cubicBezTo>
                    <a:close/>
                    <a:moveTo>
                      <a:pt x="10654" y="4315"/>
                    </a:moveTo>
                    <a:lnTo>
                      <a:pt x="10773" y="4487"/>
                    </a:lnTo>
                    <a:cubicBezTo>
                      <a:pt x="11672" y="5923"/>
                      <a:pt x="11563" y="7803"/>
                      <a:pt x="10535" y="9134"/>
                    </a:cubicBezTo>
                    <a:cubicBezTo>
                      <a:pt x="10103" y="9774"/>
                      <a:pt x="9566" y="10340"/>
                      <a:pt x="8950" y="10768"/>
                    </a:cubicBezTo>
                    <a:lnTo>
                      <a:pt x="8950" y="10725"/>
                    </a:lnTo>
                    <a:cubicBezTo>
                      <a:pt x="9415" y="9129"/>
                      <a:pt x="10264" y="5884"/>
                      <a:pt x="10654" y="4401"/>
                    </a:cubicBezTo>
                    <a:lnTo>
                      <a:pt x="10654" y="4315"/>
                    </a:lnTo>
                    <a:close/>
                    <a:moveTo>
                      <a:pt x="11129" y="10984"/>
                    </a:moveTo>
                    <a:cubicBezTo>
                      <a:pt x="11305" y="11128"/>
                      <a:pt x="11484" y="11249"/>
                      <a:pt x="11644" y="11414"/>
                    </a:cubicBezTo>
                    <a:lnTo>
                      <a:pt x="11803" y="11586"/>
                    </a:lnTo>
                    <a:cubicBezTo>
                      <a:pt x="11660" y="11751"/>
                      <a:pt x="11498" y="11962"/>
                      <a:pt x="11327" y="12188"/>
                    </a:cubicBezTo>
                    <a:cubicBezTo>
                      <a:pt x="11213" y="12044"/>
                      <a:pt x="11094" y="11914"/>
                      <a:pt x="10971" y="11801"/>
                    </a:cubicBezTo>
                    <a:cubicBezTo>
                      <a:pt x="10838" y="11667"/>
                      <a:pt x="10699" y="11560"/>
                      <a:pt x="10614" y="11457"/>
                    </a:cubicBezTo>
                    <a:cubicBezTo>
                      <a:pt x="10794" y="11302"/>
                      <a:pt x="10958" y="11159"/>
                      <a:pt x="11129" y="10984"/>
                    </a:cubicBezTo>
                    <a:close/>
                    <a:moveTo>
                      <a:pt x="12437" y="11672"/>
                    </a:moveTo>
                    <a:cubicBezTo>
                      <a:pt x="12997" y="12104"/>
                      <a:pt x="19864" y="19099"/>
                      <a:pt x="20719" y="20190"/>
                    </a:cubicBezTo>
                    <a:cubicBezTo>
                      <a:pt x="20549" y="20465"/>
                      <a:pt x="20367" y="20718"/>
                      <a:pt x="20164" y="20965"/>
                    </a:cubicBezTo>
                    <a:lnTo>
                      <a:pt x="20164" y="21008"/>
                    </a:lnTo>
                    <a:cubicBezTo>
                      <a:pt x="18282" y="19512"/>
                      <a:pt x="16480" y="17874"/>
                      <a:pt x="14775" y="16146"/>
                    </a:cubicBezTo>
                    <a:cubicBezTo>
                      <a:pt x="14934" y="15979"/>
                      <a:pt x="15054" y="15769"/>
                      <a:pt x="15131" y="15544"/>
                    </a:cubicBezTo>
                    <a:cubicBezTo>
                      <a:pt x="15179" y="15411"/>
                      <a:pt x="15095" y="15294"/>
                      <a:pt x="14973" y="15243"/>
                    </a:cubicBezTo>
                    <a:cubicBezTo>
                      <a:pt x="14851" y="15192"/>
                      <a:pt x="14743" y="15239"/>
                      <a:pt x="14696" y="15372"/>
                    </a:cubicBezTo>
                    <a:cubicBezTo>
                      <a:pt x="14690" y="15389"/>
                      <a:pt x="14658" y="15397"/>
                      <a:pt x="14656" y="15415"/>
                    </a:cubicBezTo>
                    <a:cubicBezTo>
                      <a:pt x="14596" y="15563"/>
                      <a:pt x="14533" y="15699"/>
                      <a:pt x="14418" y="15802"/>
                    </a:cubicBezTo>
                    <a:lnTo>
                      <a:pt x="14022" y="15458"/>
                    </a:lnTo>
                    <a:lnTo>
                      <a:pt x="14180" y="15286"/>
                    </a:lnTo>
                    <a:lnTo>
                      <a:pt x="14379" y="15114"/>
                    </a:lnTo>
                    <a:cubicBezTo>
                      <a:pt x="14464" y="15012"/>
                      <a:pt x="14464" y="14872"/>
                      <a:pt x="14379" y="14770"/>
                    </a:cubicBezTo>
                    <a:cubicBezTo>
                      <a:pt x="14292" y="14670"/>
                      <a:pt x="14153" y="14676"/>
                      <a:pt x="14062" y="14770"/>
                    </a:cubicBezTo>
                    <a:lnTo>
                      <a:pt x="13824" y="14942"/>
                    </a:lnTo>
                    <a:cubicBezTo>
                      <a:pt x="13762" y="15006"/>
                      <a:pt x="13697" y="15062"/>
                      <a:pt x="13626" y="15114"/>
                    </a:cubicBezTo>
                    <a:lnTo>
                      <a:pt x="13348" y="14813"/>
                    </a:lnTo>
                    <a:cubicBezTo>
                      <a:pt x="13403" y="14770"/>
                      <a:pt x="13421" y="14737"/>
                      <a:pt x="13467" y="14683"/>
                    </a:cubicBezTo>
                    <a:cubicBezTo>
                      <a:pt x="13513" y="14618"/>
                      <a:pt x="13565" y="14562"/>
                      <a:pt x="13626" y="14511"/>
                    </a:cubicBezTo>
                    <a:cubicBezTo>
                      <a:pt x="13733" y="14429"/>
                      <a:pt x="13781" y="14284"/>
                      <a:pt x="13705" y="14167"/>
                    </a:cubicBezTo>
                    <a:cubicBezTo>
                      <a:pt x="13629" y="14051"/>
                      <a:pt x="13456" y="13999"/>
                      <a:pt x="13348" y="14081"/>
                    </a:cubicBezTo>
                    <a:cubicBezTo>
                      <a:pt x="13260" y="14153"/>
                      <a:pt x="13220" y="14247"/>
                      <a:pt x="13150" y="14339"/>
                    </a:cubicBezTo>
                    <a:lnTo>
                      <a:pt x="12992" y="14468"/>
                    </a:lnTo>
                    <a:cubicBezTo>
                      <a:pt x="12298" y="13778"/>
                      <a:pt x="11750" y="13216"/>
                      <a:pt x="11446" y="12877"/>
                    </a:cubicBezTo>
                    <a:cubicBezTo>
                      <a:pt x="11978" y="12094"/>
                      <a:pt x="12313" y="11692"/>
                      <a:pt x="12437" y="11672"/>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75" name="Freeform 619">
                <a:extLst>
                  <a:ext uri="{FF2B5EF4-FFF2-40B4-BE49-F238E27FC236}">
                    <a16:creationId xmlns:a16="http://schemas.microsoft.com/office/drawing/2014/main" id="{192356CE-50A1-3A58-8C2F-22FE42205945}"/>
                  </a:ext>
                </a:extLst>
              </p:cNvPr>
              <p:cNvSpPr/>
              <p:nvPr/>
            </p:nvSpPr>
            <p:spPr>
              <a:xfrm rot="667436">
                <a:off x="804858" y="1541216"/>
                <a:ext cx="460723" cy="473757"/>
              </a:xfrm>
              <a:custGeom>
                <a:avLst/>
                <a:gdLst/>
                <a:ahLst/>
                <a:cxnLst>
                  <a:cxn ang="0">
                    <a:pos x="wd2" y="hd2"/>
                  </a:cxn>
                  <a:cxn ang="5400000">
                    <a:pos x="wd2" y="hd2"/>
                  </a:cxn>
                  <a:cxn ang="10800000">
                    <a:pos x="wd2" y="hd2"/>
                  </a:cxn>
                  <a:cxn ang="16200000">
                    <a:pos x="wd2" y="hd2"/>
                  </a:cxn>
                </a:cxnLst>
                <a:rect l="0" t="0" r="r" b="b"/>
                <a:pathLst>
                  <a:path w="21485" h="21561" extrusionOk="0">
                    <a:moveTo>
                      <a:pt x="20707" y="16"/>
                    </a:moveTo>
                    <a:cubicBezTo>
                      <a:pt x="15559" y="2027"/>
                      <a:pt x="862" y="10159"/>
                      <a:pt x="249" y="10498"/>
                    </a:cubicBezTo>
                    <a:cubicBezTo>
                      <a:pt x="236" y="10505"/>
                      <a:pt x="261" y="10572"/>
                      <a:pt x="249" y="10581"/>
                    </a:cubicBezTo>
                    <a:cubicBezTo>
                      <a:pt x="18" y="10738"/>
                      <a:pt x="-83" y="11021"/>
                      <a:pt x="79" y="11246"/>
                    </a:cubicBezTo>
                    <a:cubicBezTo>
                      <a:pt x="1438" y="12636"/>
                      <a:pt x="3029" y="13838"/>
                      <a:pt x="4767" y="14740"/>
                    </a:cubicBezTo>
                    <a:cubicBezTo>
                      <a:pt x="5008" y="16900"/>
                      <a:pt x="5399" y="19042"/>
                      <a:pt x="5960" y="21145"/>
                    </a:cubicBezTo>
                    <a:cubicBezTo>
                      <a:pt x="5969" y="21187"/>
                      <a:pt x="6026" y="21191"/>
                      <a:pt x="6046" y="21228"/>
                    </a:cubicBezTo>
                    <a:cubicBezTo>
                      <a:pt x="6054" y="21267"/>
                      <a:pt x="5942" y="21274"/>
                      <a:pt x="5960" y="21311"/>
                    </a:cubicBezTo>
                    <a:cubicBezTo>
                      <a:pt x="6025" y="21420"/>
                      <a:pt x="6184" y="21437"/>
                      <a:pt x="6301" y="21478"/>
                    </a:cubicBezTo>
                    <a:cubicBezTo>
                      <a:pt x="6360" y="21498"/>
                      <a:pt x="6407" y="21562"/>
                      <a:pt x="6472" y="21561"/>
                    </a:cubicBezTo>
                    <a:lnTo>
                      <a:pt x="6727" y="21561"/>
                    </a:lnTo>
                    <a:cubicBezTo>
                      <a:pt x="8295" y="20668"/>
                      <a:pt x="9735" y="19662"/>
                      <a:pt x="11160" y="18566"/>
                    </a:cubicBezTo>
                    <a:cubicBezTo>
                      <a:pt x="11726" y="18166"/>
                      <a:pt x="12168" y="17802"/>
                      <a:pt x="12439" y="17651"/>
                    </a:cubicBezTo>
                    <a:cubicBezTo>
                      <a:pt x="13110" y="17945"/>
                      <a:pt x="14338" y="18566"/>
                      <a:pt x="14399" y="18566"/>
                    </a:cubicBezTo>
                    <a:cubicBezTo>
                      <a:pt x="14466" y="18583"/>
                      <a:pt x="14588" y="18583"/>
                      <a:pt x="14655" y="18566"/>
                    </a:cubicBezTo>
                    <a:cubicBezTo>
                      <a:pt x="14688" y="18572"/>
                      <a:pt x="14706" y="18572"/>
                      <a:pt x="14740" y="18566"/>
                    </a:cubicBezTo>
                    <a:cubicBezTo>
                      <a:pt x="14879" y="18516"/>
                      <a:pt x="14954" y="18371"/>
                      <a:pt x="14996" y="18234"/>
                    </a:cubicBezTo>
                    <a:cubicBezTo>
                      <a:pt x="15425" y="17059"/>
                      <a:pt x="16115" y="15483"/>
                      <a:pt x="16871" y="13492"/>
                    </a:cubicBezTo>
                    <a:cubicBezTo>
                      <a:pt x="18683" y="9281"/>
                      <a:pt x="20211" y="4912"/>
                      <a:pt x="21474" y="516"/>
                    </a:cubicBezTo>
                    <a:cubicBezTo>
                      <a:pt x="21517" y="288"/>
                      <a:pt x="21431" y="119"/>
                      <a:pt x="21218" y="16"/>
                    </a:cubicBezTo>
                    <a:cubicBezTo>
                      <a:pt x="21097" y="-38"/>
                      <a:pt x="20999" y="63"/>
                      <a:pt x="20877" y="100"/>
                    </a:cubicBezTo>
                    <a:cubicBezTo>
                      <a:pt x="20804" y="93"/>
                      <a:pt x="20779" y="-9"/>
                      <a:pt x="20707" y="16"/>
                    </a:cubicBezTo>
                    <a:close/>
                    <a:moveTo>
                      <a:pt x="19172" y="1680"/>
                    </a:moveTo>
                    <a:cubicBezTo>
                      <a:pt x="16361" y="4439"/>
                      <a:pt x="13371" y="7029"/>
                      <a:pt x="10222" y="9416"/>
                    </a:cubicBezTo>
                    <a:cubicBezTo>
                      <a:pt x="8241" y="10989"/>
                      <a:pt x="6395" y="12483"/>
                      <a:pt x="5108" y="13658"/>
                    </a:cubicBezTo>
                    <a:cubicBezTo>
                      <a:pt x="3739" y="12925"/>
                      <a:pt x="2427" y="12106"/>
                      <a:pt x="1272" y="11080"/>
                    </a:cubicBezTo>
                    <a:lnTo>
                      <a:pt x="1272" y="10997"/>
                    </a:lnTo>
                    <a:cubicBezTo>
                      <a:pt x="3683" y="9662"/>
                      <a:pt x="13718" y="4129"/>
                      <a:pt x="19172" y="1680"/>
                    </a:cubicBezTo>
                    <a:close/>
                    <a:moveTo>
                      <a:pt x="20110" y="2346"/>
                    </a:moveTo>
                    <a:cubicBezTo>
                      <a:pt x="19027" y="5512"/>
                      <a:pt x="17387" y="9651"/>
                      <a:pt x="16019" y="13076"/>
                    </a:cubicBezTo>
                    <a:cubicBezTo>
                      <a:pt x="15344" y="14729"/>
                      <a:pt x="14743" y="16184"/>
                      <a:pt x="14314" y="17319"/>
                    </a:cubicBezTo>
                    <a:cubicBezTo>
                      <a:pt x="13170" y="16861"/>
                      <a:pt x="10431" y="15643"/>
                      <a:pt x="8858" y="14906"/>
                    </a:cubicBezTo>
                    <a:cubicBezTo>
                      <a:pt x="10513" y="13074"/>
                      <a:pt x="16413" y="6408"/>
                      <a:pt x="20110" y="2346"/>
                    </a:cubicBezTo>
                    <a:close/>
                    <a:moveTo>
                      <a:pt x="15081" y="6422"/>
                    </a:moveTo>
                    <a:cubicBezTo>
                      <a:pt x="11763" y="10151"/>
                      <a:pt x="7580" y="14823"/>
                      <a:pt x="7580" y="14823"/>
                    </a:cubicBezTo>
                    <a:cubicBezTo>
                      <a:pt x="7551" y="14875"/>
                      <a:pt x="7586" y="14932"/>
                      <a:pt x="7580" y="14989"/>
                    </a:cubicBezTo>
                    <a:cubicBezTo>
                      <a:pt x="7314" y="16583"/>
                      <a:pt x="6969" y="18346"/>
                      <a:pt x="6642" y="19481"/>
                    </a:cubicBezTo>
                    <a:cubicBezTo>
                      <a:pt x="6216" y="17841"/>
                      <a:pt x="5942" y="16175"/>
                      <a:pt x="5790" y="14490"/>
                    </a:cubicBezTo>
                    <a:cubicBezTo>
                      <a:pt x="7065" y="13326"/>
                      <a:pt x="8899" y="11820"/>
                      <a:pt x="10819" y="10248"/>
                    </a:cubicBezTo>
                    <a:cubicBezTo>
                      <a:pt x="12382" y="9126"/>
                      <a:pt x="13635" y="7679"/>
                      <a:pt x="15081" y="6422"/>
                    </a:cubicBezTo>
                    <a:close/>
                    <a:moveTo>
                      <a:pt x="8347" y="15821"/>
                    </a:moveTo>
                    <a:cubicBezTo>
                      <a:pt x="9295" y="16284"/>
                      <a:pt x="10071" y="16584"/>
                      <a:pt x="11330" y="17152"/>
                    </a:cubicBezTo>
                    <a:cubicBezTo>
                      <a:pt x="11074" y="17334"/>
                      <a:pt x="10913" y="17485"/>
                      <a:pt x="10563" y="17734"/>
                    </a:cubicBezTo>
                    <a:cubicBezTo>
                      <a:pt x="9475" y="18572"/>
                      <a:pt x="8330" y="19349"/>
                      <a:pt x="7154" y="20064"/>
                    </a:cubicBezTo>
                    <a:cubicBezTo>
                      <a:pt x="7652" y="18922"/>
                      <a:pt x="8076" y="17392"/>
                      <a:pt x="8347" y="15821"/>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76" name="Freeform 645">
                <a:extLst>
                  <a:ext uri="{FF2B5EF4-FFF2-40B4-BE49-F238E27FC236}">
                    <a16:creationId xmlns:a16="http://schemas.microsoft.com/office/drawing/2014/main" id="{1E6C4759-8F91-47CA-CBEA-F010B091597D}"/>
                  </a:ext>
                </a:extLst>
              </p:cNvPr>
              <p:cNvSpPr/>
              <p:nvPr/>
            </p:nvSpPr>
            <p:spPr>
              <a:xfrm rot="667436">
                <a:off x="1264367" y="4678641"/>
                <a:ext cx="1082186" cy="926906"/>
              </a:xfrm>
              <a:custGeom>
                <a:avLst/>
                <a:gdLst/>
                <a:ahLst/>
                <a:cxnLst>
                  <a:cxn ang="0">
                    <a:pos x="wd2" y="hd2"/>
                  </a:cxn>
                  <a:cxn ang="5400000">
                    <a:pos x="wd2" y="hd2"/>
                  </a:cxn>
                  <a:cxn ang="10800000">
                    <a:pos x="wd2" y="hd2"/>
                  </a:cxn>
                  <a:cxn ang="16200000">
                    <a:pos x="wd2" y="hd2"/>
                  </a:cxn>
                </a:cxnLst>
                <a:rect l="0" t="0" r="r" b="b"/>
                <a:pathLst>
                  <a:path w="21580" h="21587" extrusionOk="0">
                    <a:moveTo>
                      <a:pt x="19645" y="0"/>
                    </a:moveTo>
                    <a:cubicBezTo>
                      <a:pt x="19525" y="15"/>
                      <a:pt x="19449" y="110"/>
                      <a:pt x="19462" y="243"/>
                    </a:cubicBezTo>
                    <a:cubicBezTo>
                      <a:pt x="19492" y="741"/>
                      <a:pt x="19333" y="1253"/>
                      <a:pt x="19025" y="1614"/>
                    </a:cubicBezTo>
                    <a:cubicBezTo>
                      <a:pt x="18725" y="2032"/>
                      <a:pt x="18266" y="2296"/>
                      <a:pt x="17786" y="2341"/>
                    </a:cubicBezTo>
                    <a:cubicBezTo>
                      <a:pt x="17689" y="2343"/>
                      <a:pt x="17588" y="2397"/>
                      <a:pt x="17567" y="2502"/>
                    </a:cubicBezTo>
                    <a:cubicBezTo>
                      <a:pt x="17543" y="2608"/>
                      <a:pt x="17590" y="2731"/>
                      <a:pt x="17677" y="2784"/>
                    </a:cubicBezTo>
                    <a:cubicBezTo>
                      <a:pt x="18582" y="3504"/>
                      <a:pt x="19249" y="4538"/>
                      <a:pt x="19535" y="5730"/>
                    </a:cubicBezTo>
                    <a:cubicBezTo>
                      <a:pt x="19531" y="5797"/>
                      <a:pt x="19531" y="5864"/>
                      <a:pt x="19535" y="5932"/>
                    </a:cubicBezTo>
                    <a:cubicBezTo>
                      <a:pt x="19568" y="6029"/>
                      <a:pt x="19660" y="6091"/>
                      <a:pt x="19754" y="6093"/>
                    </a:cubicBezTo>
                    <a:lnTo>
                      <a:pt x="19790" y="6093"/>
                    </a:lnTo>
                    <a:cubicBezTo>
                      <a:pt x="19902" y="6056"/>
                      <a:pt x="19965" y="5935"/>
                      <a:pt x="19936" y="5811"/>
                    </a:cubicBezTo>
                    <a:cubicBezTo>
                      <a:pt x="19936" y="5811"/>
                      <a:pt x="19943" y="5725"/>
                      <a:pt x="19900" y="5609"/>
                    </a:cubicBezTo>
                    <a:cubicBezTo>
                      <a:pt x="19629" y="4208"/>
                      <a:pt x="20985" y="3061"/>
                      <a:pt x="21431" y="2704"/>
                    </a:cubicBezTo>
                    <a:cubicBezTo>
                      <a:pt x="21526" y="2664"/>
                      <a:pt x="21596" y="2572"/>
                      <a:pt x="21576" y="2462"/>
                    </a:cubicBezTo>
                    <a:cubicBezTo>
                      <a:pt x="21540" y="2355"/>
                      <a:pt x="21459" y="2284"/>
                      <a:pt x="21358" y="2300"/>
                    </a:cubicBezTo>
                    <a:cubicBezTo>
                      <a:pt x="20362" y="2407"/>
                      <a:pt x="19986" y="1216"/>
                      <a:pt x="19863" y="202"/>
                    </a:cubicBezTo>
                    <a:cubicBezTo>
                      <a:pt x="19860" y="80"/>
                      <a:pt x="19792" y="-3"/>
                      <a:pt x="19681" y="0"/>
                    </a:cubicBezTo>
                    <a:cubicBezTo>
                      <a:pt x="19671" y="1"/>
                      <a:pt x="19654" y="-1"/>
                      <a:pt x="19645" y="0"/>
                    </a:cubicBezTo>
                    <a:close/>
                    <a:moveTo>
                      <a:pt x="19681" y="1372"/>
                    </a:moveTo>
                    <a:cubicBezTo>
                      <a:pt x="19829" y="1993"/>
                      <a:pt x="20232" y="2476"/>
                      <a:pt x="20775" y="2704"/>
                    </a:cubicBezTo>
                    <a:cubicBezTo>
                      <a:pt x="20234" y="3170"/>
                      <a:pt x="19807" y="3807"/>
                      <a:pt x="19572" y="4519"/>
                    </a:cubicBezTo>
                    <a:cubicBezTo>
                      <a:pt x="19287" y="3816"/>
                      <a:pt x="18859" y="3209"/>
                      <a:pt x="18333" y="2704"/>
                    </a:cubicBezTo>
                    <a:cubicBezTo>
                      <a:pt x="18719" y="2545"/>
                      <a:pt x="19086" y="2285"/>
                      <a:pt x="19353" y="1937"/>
                    </a:cubicBezTo>
                    <a:cubicBezTo>
                      <a:pt x="19487" y="1769"/>
                      <a:pt x="19596" y="1576"/>
                      <a:pt x="19681" y="1372"/>
                    </a:cubicBezTo>
                    <a:close/>
                    <a:moveTo>
                      <a:pt x="2078" y="3591"/>
                    </a:moveTo>
                    <a:cubicBezTo>
                      <a:pt x="1958" y="3606"/>
                      <a:pt x="1882" y="3741"/>
                      <a:pt x="1895" y="3874"/>
                    </a:cubicBezTo>
                    <a:cubicBezTo>
                      <a:pt x="1925" y="4372"/>
                      <a:pt x="1766" y="4844"/>
                      <a:pt x="1458" y="5205"/>
                    </a:cubicBezTo>
                    <a:cubicBezTo>
                      <a:pt x="1158" y="5623"/>
                      <a:pt x="700" y="5887"/>
                      <a:pt x="219" y="5932"/>
                    </a:cubicBezTo>
                    <a:cubicBezTo>
                      <a:pt x="98" y="5936"/>
                      <a:pt x="-4" y="6040"/>
                      <a:pt x="0" y="6174"/>
                    </a:cubicBezTo>
                    <a:cubicBezTo>
                      <a:pt x="3" y="6260"/>
                      <a:pt x="78" y="6335"/>
                      <a:pt x="146" y="6375"/>
                    </a:cubicBezTo>
                    <a:cubicBezTo>
                      <a:pt x="1050" y="7098"/>
                      <a:pt x="1687" y="8167"/>
                      <a:pt x="1968" y="9361"/>
                    </a:cubicBezTo>
                    <a:lnTo>
                      <a:pt x="2005" y="9522"/>
                    </a:lnTo>
                    <a:cubicBezTo>
                      <a:pt x="2035" y="9622"/>
                      <a:pt x="2129" y="9726"/>
                      <a:pt x="2223" y="9724"/>
                    </a:cubicBezTo>
                    <a:lnTo>
                      <a:pt x="2296" y="9724"/>
                    </a:lnTo>
                    <a:cubicBezTo>
                      <a:pt x="2408" y="9687"/>
                      <a:pt x="2465" y="9528"/>
                      <a:pt x="2442" y="9401"/>
                    </a:cubicBezTo>
                    <a:cubicBezTo>
                      <a:pt x="2429" y="9333"/>
                      <a:pt x="2391" y="9266"/>
                      <a:pt x="2369" y="9200"/>
                    </a:cubicBezTo>
                    <a:cubicBezTo>
                      <a:pt x="2098" y="7799"/>
                      <a:pt x="3491" y="6652"/>
                      <a:pt x="3936" y="6295"/>
                    </a:cubicBezTo>
                    <a:cubicBezTo>
                      <a:pt x="4017" y="6232"/>
                      <a:pt x="4043" y="6155"/>
                      <a:pt x="4009" y="6053"/>
                    </a:cubicBezTo>
                    <a:cubicBezTo>
                      <a:pt x="3971" y="5955"/>
                      <a:pt x="3885" y="5873"/>
                      <a:pt x="3791" y="5891"/>
                    </a:cubicBezTo>
                    <a:cubicBezTo>
                      <a:pt x="2795" y="5997"/>
                      <a:pt x="2455" y="4807"/>
                      <a:pt x="2333" y="3793"/>
                    </a:cubicBezTo>
                    <a:cubicBezTo>
                      <a:pt x="2330" y="3671"/>
                      <a:pt x="2225" y="3588"/>
                      <a:pt x="2114" y="3591"/>
                    </a:cubicBezTo>
                    <a:cubicBezTo>
                      <a:pt x="2104" y="3592"/>
                      <a:pt x="2087" y="3590"/>
                      <a:pt x="2078" y="3591"/>
                    </a:cubicBezTo>
                    <a:close/>
                    <a:moveTo>
                      <a:pt x="2114" y="5004"/>
                    </a:moveTo>
                    <a:cubicBezTo>
                      <a:pt x="2270" y="5613"/>
                      <a:pt x="2671" y="6073"/>
                      <a:pt x="3207" y="6295"/>
                    </a:cubicBezTo>
                    <a:cubicBezTo>
                      <a:pt x="2663" y="6749"/>
                      <a:pt x="2234" y="7360"/>
                      <a:pt x="2005" y="8070"/>
                    </a:cubicBezTo>
                    <a:cubicBezTo>
                      <a:pt x="1710" y="7392"/>
                      <a:pt x="1285" y="6780"/>
                      <a:pt x="766" y="6295"/>
                    </a:cubicBezTo>
                    <a:cubicBezTo>
                      <a:pt x="1155" y="6138"/>
                      <a:pt x="1518" y="5878"/>
                      <a:pt x="1786" y="5528"/>
                    </a:cubicBezTo>
                    <a:cubicBezTo>
                      <a:pt x="1918" y="5362"/>
                      <a:pt x="2026" y="5203"/>
                      <a:pt x="2114" y="5004"/>
                    </a:cubicBezTo>
                    <a:close/>
                    <a:moveTo>
                      <a:pt x="9476" y="5528"/>
                    </a:moveTo>
                    <a:cubicBezTo>
                      <a:pt x="8781" y="5569"/>
                      <a:pt x="8106" y="5779"/>
                      <a:pt x="7472" y="6133"/>
                    </a:cubicBezTo>
                    <a:cubicBezTo>
                      <a:pt x="6159" y="6908"/>
                      <a:pt x="5203" y="8248"/>
                      <a:pt x="4848" y="9845"/>
                    </a:cubicBezTo>
                    <a:cubicBezTo>
                      <a:pt x="4298" y="12540"/>
                      <a:pt x="5162" y="15374"/>
                      <a:pt x="7107" y="17108"/>
                    </a:cubicBezTo>
                    <a:cubicBezTo>
                      <a:pt x="6996" y="17385"/>
                      <a:pt x="6996" y="17678"/>
                      <a:pt x="7107" y="17955"/>
                    </a:cubicBezTo>
                    <a:cubicBezTo>
                      <a:pt x="7107" y="17955"/>
                      <a:pt x="7119" y="17978"/>
                      <a:pt x="7180" y="18036"/>
                    </a:cubicBezTo>
                    <a:cubicBezTo>
                      <a:pt x="7125" y="18192"/>
                      <a:pt x="7046" y="18340"/>
                      <a:pt x="6961" y="18480"/>
                    </a:cubicBezTo>
                    <a:cubicBezTo>
                      <a:pt x="6902" y="18569"/>
                      <a:pt x="6902" y="18673"/>
                      <a:pt x="6961" y="18762"/>
                    </a:cubicBezTo>
                    <a:cubicBezTo>
                      <a:pt x="7069" y="18878"/>
                      <a:pt x="7196" y="18961"/>
                      <a:pt x="7326" y="19045"/>
                    </a:cubicBezTo>
                    <a:cubicBezTo>
                      <a:pt x="7210" y="19178"/>
                      <a:pt x="7171" y="19391"/>
                      <a:pt x="7217" y="19569"/>
                    </a:cubicBezTo>
                    <a:cubicBezTo>
                      <a:pt x="7295" y="19740"/>
                      <a:pt x="7418" y="19867"/>
                      <a:pt x="7581" y="19932"/>
                    </a:cubicBezTo>
                    <a:cubicBezTo>
                      <a:pt x="7491" y="20157"/>
                      <a:pt x="7550" y="20429"/>
                      <a:pt x="7727" y="20578"/>
                    </a:cubicBezTo>
                    <a:cubicBezTo>
                      <a:pt x="8022" y="20773"/>
                      <a:pt x="8367" y="20867"/>
                      <a:pt x="8711" y="20860"/>
                    </a:cubicBezTo>
                    <a:cubicBezTo>
                      <a:pt x="8719" y="21048"/>
                      <a:pt x="8798" y="21225"/>
                      <a:pt x="8930" y="21344"/>
                    </a:cubicBezTo>
                    <a:cubicBezTo>
                      <a:pt x="9146" y="21506"/>
                      <a:pt x="9398" y="21597"/>
                      <a:pt x="9658" y="21586"/>
                    </a:cubicBezTo>
                    <a:cubicBezTo>
                      <a:pt x="9897" y="21594"/>
                      <a:pt x="10145" y="21518"/>
                      <a:pt x="10351" y="21385"/>
                    </a:cubicBezTo>
                    <a:cubicBezTo>
                      <a:pt x="10580" y="21231"/>
                      <a:pt x="10705" y="20953"/>
                      <a:pt x="10679" y="20658"/>
                    </a:cubicBezTo>
                    <a:cubicBezTo>
                      <a:pt x="11039" y="20589"/>
                      <a:pt x="11383" y="20394"/>
                      <a:pt x="11663" y="20134"/>
                    </a:cubicBezTo>
                    <a:cubicBezTo>
                      <a:pt x="11781" y="20000"/>
                      <a:pt x="11818" y="19814"/>
                      <a:pt x="11736" y="19650"/>
                    </a:cubicBezTo>
                    <a:cubicBezTo>
                      <a:pt x="11909" y="19558"/>
                      <a:pt x="12050" y="19396"/>
                      <a:pt x="12137" y="19206"/>
                    </a:cubicBezTo>
                    <a:cubicBezTo>
                      <a:pt x="12194" y="18999"/>
                      <a:pt x="12151" y="18768"/>
                      <a:pt x="12027" y="18601"/>
                    </a:cubicBezTo>
                    <a:cubicBezTo>
                      <a:pt x="12115" y="18528"/>
                      <a:pt x="12178" y="18434"/>
                      <a:pt x="12210" y="18318"/>
                    </a:cubicBezTo>
                    <a:cubicBezTo>
                      <a:pt x="12238" y="18141"/>
                      <a:pt x="12158" y="17982"/>
                      <a:pt x="12027" y="17874"/>
                    </a:cubicBezTo>
                    <a:cubicBezTo>
                      <a:pt x="12051" y="17838"/>
                      <a:pt x="12083" y="17794"/>
                      <a:pt x="12100" y="17753"/>
                    </a:cubicBezTo>
                    <a:cubicBezTo>
                      <a:pt x="12135" y="17609"/>
                      <a:pt x="12111" y="17426"/>
                      <a:pt x="12027" y="17310"/>
                    </a:cubicBezTo>
                    <a:cubicBezTo>
                      <a:pt x="13399" y="16498"/>
                      <a:pt x="14574" y="13638"/>
                      <a:pt x="14688" y="11580"/>
                    </a:cubicBezTo>
                    <a:cubicBezTo>
                      <a:pt x="14850" y="9132"/>
                      <a:pt x="13600" y="6842"/>
                      <a:pt x="11554" y="5891"/>
                    </a:cubicBezTo>
                    <a:cubicBezTo>
                      <a:pt x="10888" y="5614"/>
                      <a:pt x="10171" y="5487"/>
                      <a:pt x="9476" y="5528"/>
                    </a:cubicBezTo>
                    <a:close/>
                    <a:moveTo>
                      <a:pt x="9513" y="6012"/>
                    </a:moveTo>
                    <a:cubicBezTo>
                      <a:pt x="10147" y="5969"/>
                      <a:pt x="10799" y="6044"/>
                      <a:pt x="11408" y="6295"/>
                    </a:cubicBezTo>
                    <a:cubicBezTo>
                      <a:pt x="13302" y="7140"/>
                      <a:pt x="14468" y="9247"/>
                      <a:pt x="14324" y="11500"/>
                    </a:cubicBezTo>
                    <a:cubicBezTo>
                      <a:pt x="14201" y="13711"/>
                      <a:pt x="12934" y="16415"/>
                      <a:pt x="11772" y="16946"/>
                    </a:cubicBezTo>
                    <a:lnTo>
                      <a:pt x="11772" y="16987"/>
                    </a:lnTo>
                    <a:cubicBezTo>
                      <a:pt x="11357" y="16874"/>
                      <a:pt x="10924" y="16800"/>
                      <a:pt x="10497" y="16785"/>
                    </a:cubicBezTo>
                    <a:cubicBezTo>
                      <a:pt x="10837" y="15452"/>
                      <a:pt x="11215" y="14106"/>
                      <a:pt x="11590" y="12831"/>
                    </a:cubicBezTo>
                    <a:lnTo>
                      <a:pt x="11772" y="12226"/>
                    </a:lnTo>
                    <a:cubicBezTo>
                      <a:pt x="11956" y="11617"/>
                      <a:pt x="12218" y="10788"/>
                      <a:pt x="11772" y="10208"/>
                    </a:cubicBezTo>
                    <a:cubicBezTo>
                      <a:pt x="11509" y="9899"/>
                      <a:pt x="11119" y="9799"/>
                      <a:pt x="10752" y="9926"/>
                    </a:cubicBezTo>
                    <a:lnTo>
                      <a:pt x="10606" y="9845"/>
                    </a:lnTo>
                    <a:cubicBezTo>
                      <a:pt x="10238" y="9741"/>
                      <a:pt x="9846" y="9763"/>
                      <a:pt x="9513" y="9966"/>
                    </a:cubicBezTo>
                    <a:lnTo>
                      <a:pt x="9367" y="9926"/>
                    </a:lnTo>
                    <a:cubicBezTo>
                      <a:pt x="8984" y="9847"/>
                      <a:pt x="8595" y="9880"/>
                      <a:pt x="8237" y="10047"/>
                    </a:cubicBezTo>
                    <a:cubicBezTo>
                      <a:pt x="8039" y="10050"/>
                      <a:pt x="7858" y="10132"/>
                      <a:pt x="7690" y="10249"/>
                    </a:cubicBezTo>
                    <a:cubicBezTo>
                      <a:pt x="7105" y="10625"/>
                      <a:pt x="7164" y="11853"/>
                      <a:pt x="7217" y="12549"/>
                    </a:cubicBezTo>
                    <a:cubicBezTo>
                      <a:pt x="7292" y="14000"/>
                      <a:pt x="7589" y="15402"/>
                      <a:pt x="8091" y="16745"/>
                    </a:cubicBezTo>
                    <a:lnTo>
                      <a:pt x="7472" y="16745"/>
                    </a:lnTo>
                    <a:cubicBezTo>
                      <a:pt x="5646" y="15129"/>
                      <a:pt x="4829" y="12534"/>
                      <a:pt x="5321" y="10007"/>
                    </a:cubicBezTo>
                    <a:cubicBezTo>
                      <a:pt x="5638" y="8546"/>
                      <a:pt x="6463" y="7300"/>
                      <a:pt x="7654" y="6577"/>
                    </a:cubicBezTo>
                    <a:cubicBezTo>
                      <a:pt x="8230" y="6246"/>
                      <a:pt x="8879" y="6055"/>
                      <a:pt x="9513" y="6012"/>
                    </a:cubicBezTo>
                    <a:close/>
                    <a:moveTo>
                      <a:pt x="17385" y="6456"/>
                    </a:moveTo>
                    <a:cubicBezTo>
                      <a:pt x="17257" y="6473"/>
                      <a:pt x="17156" y="6608"/>
                      <a:pt x="17166" y="6739"/>
                    </a:cubicBezTo>
                    <a:cubicBezTo>
                      <a:pt x="17174" y="7078"/>
                      <a:pt x="17047" y="7377"/>
                      <a:pt x="16838" y="7626"/>
                    </a:cubicBezTo>
                    <a:cubicBezTo>
                      <a:pt x="16622" y="7916"/>
                      <a:pt x="16303" y="8093"/>
                      <a:pt x="15964" y="8110"/>
                    </a:cubicBezTo>
                    <a:cubicBezTo>
                      <a:pt x="15866" y="8118"/>
                      <a:pt x="15810" y="8209"/>
                      <a:pt x="15781" y="8312"/>
                    </a:cubicBezTo>
                    <a:cubicBezTo>
                      <a:pt x="15757" y="8418"/>
                      <a:pt x="15804" y="8541"/>
                      <a:pt x="15891" y="8594"/>
                    </a:cubicBezTo>
                    <a:cubicBezTo>
                      <a:pt x="16525" y="9121"/>
                      <a:pt x="16945" y="9840"/>
                      <a:pt x="17130" y="10693"/>
                    </a:cubicBezTo>
                    <a:cubicBezTo>
                      <a:pt x="17126" y="10741"/>
                      <a:pt x="17126" y="10806"/>
                      <a:pt x="17130" y="10854"/>
                    </a:cubicBezTo>
                    <a:cubicBezTo>
                      <a:pt x="17158" y="10955"/>
                      <a:pt x="17253" y="11020"/>
                      <a:pt x="17349" y="11015"/>
                    </a:cubicBezTo>
                    <a:lnTo>
                      <a:pt x="17385" y="11015"/>
                    </a:lnTo>
                    <a:cubicBezTo>
                      <a:pt x="17497" y="10978"/>
                      <a:pt x="17590" y="10860"/>
                      <a:pt x="17567" y="10733"/>
                    </a:cubicBezTo>
                    <a:cubicBezTo>
                      <a:pt x="17571" y="10685"/>
                      <a:pt x="17571" y="10620"/>
                      <a:pt x="17567" y="10572"/>
                    </a:cubicBezTo>
                    <a:cubicBezTo>
                      <a:pt x="17401" y="9606"/>
                      <a:pt x="18382" y="8817"/>
                      <a:pt x="18697" y="8594"/>
                    </a:cubicBezTo>
                    <a:cubicBezTo>
                      <a:pt x="18799" y="8523"/>
                      <a:pt x="18835" y="8384"/>
                      <a:pt x="18770" y="8272"/>
                    </a:cubicBezTo>
                    <a:cubicBezTo>
                      <a:pt x="18726" y="8194"/>
                      <a:pt x="18634" y="8141"/>
                      <a:pt x="18551" y="8151"/>
                    </a:cubicBezTo>
                    <a:cubicBezTo>
                      <a:pt x="17896" y="8209"/>
                      <a:pt x="17700" y="7372"/>
                      <a:pt x="17604" y="6658"/>
                    </a:cubicBezTo>
                    <a:cubicBezTo>
                      <a:pt x="17595" y="6530"/>
                      <a:pt x="17500" y="6447"/>
                      <a:pt x="17385" y="6456"/>
                    </a:cubicBezTo>
                    <a:close/>
                    <a:moveTo>
                      <a:pt x="17385" y="7667"/>
                    </a:moveTo>
                    <a:cubicBezTo>
                      <a:pt x="17500" y="8039"/>
                      <a:pt x="17725" y="8375"/>
                      <a:pt x="18041" y="8554"/>
                    </a:cubicBezTo>
                    <a:cubicBezTo>
                      <a:pt x="17706" y="8851"/>
                      <a:pt x="17451" y="9210"/>
                      <a:pt x="17276" y="9644"/>
                    </a:cubicBezTo>
                    <a:cubicBezTo>
                      <a:pt x="17090" y="9211"/>
                      <a:pt x="16821" y="8807"/>
                      <a:pt x="16510" y="8473"/>
                    </a:cubicBezTo>
                    <a:cubicBezTo>
                      <a:pt x="16765" y="8357"/>
                      <a:pt x="16983" y="8176"/>
                      <a:pt x="17166" y="7949"/>
                    </a:cubicBezTo>
                    <a:cubicBezTo>
                      <a:pt x="17236" y="7857"/>
                      <a:pt x="17327" y="7768"/>
                      <a:pt x="17385" y="7667"/>
                    </a:cubicBezTo>
                    <a:close/>
                    <a:moveTo>
                      <a:pt x="10242" y="10249"/>
                    </a:moveTo>
                    <a:cubicBezTo>
                      <a:pt x="10060" y="10522"/>
                      <a:pt x="10093" y="10902"/>
                      <a:pt x="10314" y="11136"/>
                    </a:cubicBezTo>
                    <a:cubicBezTo>
                      <a:pt x="10443" y="11334"/>
                      <a:pt x="10687" y="11409"/>
                      <a:pt x="10898" y="11338"/>
                    </a:cubicBezTo>
                    <a:cubicBezTo>
                      <a:pt x="11113" y="11227"/>
                      <a:pt x="11241" y="10995"/>
                      <a:pt x="11226" y="10733"/>
                    </a:cubicBezTo>
                    <a:cubicBezTo>
                      <a:pt x="11227" y="10602"/>
                      <a:pt x="11205" y="10487"/>
                      <a:pt x="11153" y="10370"/>
                    </a:cubicBezTo>
                    <a:cubicBezTo>
                      <a:pt x="11261" y="10391"/>
                      <a:pt x="11372" y="10440"/>
                      <a:pt x="11444" y="10531"/>
                    </a:cubicBezTo>
                    <a:cubicBezTo>
                      <a:pt x="11733" y="10898"/>
                      <a:pt x="11501" y="11574"/>
                      <a:pt x="11335" y="12105"/>
                    </a:cubicBezTo>
                    <a:lnTo>
                      <a:pt x="11189" y="12670"/>
                    </a:lnTo>
                    <a:cubicBezTo>
                      <a:pt x="10805" y="13993"/>
                      <a:pt x="10372" y="15364"/>
                      <a:pt x="10023" y="16745"/>
                    </a:cubicBezTo>
                    <a:lnTo>
                      <a:pt x="8565" y="16745"/>
                    </a:lnTo>
                    <a:cubicBezTo>
                      <a:pt x="8014" y="15391"/>
                      <a:pt x="7696" y="13949"/>
                      <a:pt x="7617" y="12468"/>
                    </a:cubicBezTo>
                    <a:cubicBezTo>
                      <a:pt x="7528" y="11897"/>
                      <a:pt x="7577" y="11275"/>
                      <a:pt x="7763" y="10733"/>
                    </a:cubicBezTo>
                    <a:cubicBezTo>
                      <a:pt x="7800" y="10929"/>
                      <a:pt x="7911" y="11135"/>
                      <a:pt x="8055" y="11257"/>
                    </a:cubicBezTo>
                    <a:cubicBezTo>
                      <a:pt x="8387" y="11595"/>
                      <a:pt x="8641" y="11396"/>
                      <a:pt x="8711" y="11338"/>
                    </a:cubicBezTo>
                    <a:cubicBezTo>
                      <a:pt x="8915" y="11056"/>
                      <a:pt x="8915" y="10652"/>
                      <a:pt x="8711" y="10370"/>
                    </a:cubicBezTo>
                    <a:cubicBezTo>
                      <a:pt x="8838" y="10347"/>
                      <a:pt x="8948" y="10347"/>
                      <a:pt x="9075" y="10370"/>
                    </a:cubicBezTo>
                    <a:cubicBezTo>
                      <a:pt x="8956" y="10654"/>
                      <a:pt x="8992" y="10987"/>
                      <a:pt x="9185" y="11217"/>
                    </a:cubicBezTo>
                    <a:cubicBezTo>
                      <a:pt x="9305" y="11426"/>
                      <a:pt x="9555" y="11538"/>
                      <a:pt x="9768" y="11459"/>
                    </a:cubicBezTo>
                    <a:cubicBezTo>
                      <a:pt x="9982" y="11359"/>
                      <a:pt x="10118" y="11110"/>
                      <a:pt x="10096" y="10854"/>
                    </a:cubicBezTo>
                    <a:cubicBezTo>
                      <a:pt x="10088" y="10653"/>
                      <a:pt x="9999" y="10438"/>
                      <a:pt x="9877" y="10289"/>
                    </a:cubicBezTo>
                    <a:cubicBezTo>
                      <a:pt x="9996" y="10250"/>
                      <a:pt x="10118" y="10242"/>
                      <a:pt x="10242" y="10249"/>
                    </a:cubicBezTo>
                    <a:close/>
                    <a:moveTo>
                      <a:pt x="10679" y="10491"/>
                    </a:moveTo>
                    <a:cubicBezTo>
                      <a:pt x="10747" y="10561"/>
                      <a:pt x="10784" y="10670"/>
                      <a:pt x="10788" y="10773"/>
                    </a:cubicBezTo>
                    <a:cubicBezTo>
                      <a:pt x="10795" y="10832"/>
                      <a:pt x="10786" y="10889"/>
                      <a:pt x="10752" y="10935"/>
                    </a:cubicBezTo>
                    <a:cubicBezTo>
                      <a:pt x="10718" y="10921"/>
                      <a:pt x="10666" y="10884"/>
                      <a:pt x="10642" y="10854"/>
                    </a:cubicBezTo>
                    <a:cubicBezTo>
                      <a:pt x="10538" y="10641"/>
                      <a:pt x="10609" y="10558"/>
                      <a:pt x="10679" y="10491"/>
                    </a:cubicBezTo>
                    <a:close/>
                    <a:moveTo>
                      <a:pt x="8273" y="10572"/>
                    </a:moveTo>
                    <a:lnTo>
                      <a:pt x="8310" y="10612"/>
                    </a:lnTo>
                    <a:cubicBezTo>
                      <a:pt x="8377" y="10697"/>
                      <a:pt x="8430" y="10823"/>
                      <a:pt x="8419" y="10935"/>
                    </a:cubicBezTo>
                    <a:lnTo>
                      <a:pt x="8346" y="10894"/>
                    </a:lnTo>
                    <a:cubicBezTo>
                      <a:pt x="8346" y="10894"/>
                      <a:pt x="8166" y="10720"/>
                      <a:pt x="8201" y="10652"/>
                    </a:cubicBezTo>
                    <a:lnTo>
                      <a:pt x="8273" y="10572"/>
                    </a:lnTo>
                    <a:close/>
                    <a:moveTo>
                      <a:pt x="9513" y="10572"/>
                    </a:moveTo>
                    <a:cubicBezTo>
                      <a:pt x="9604" y="10636"/>
                      <a:pt x="9645" y="10735"/>
                      <a:pt x="9658" y="10854"/>
                    </a:cubicBezTo>
                    <a:cubicBezTo>
                      <a:pt x="9658" y="10951"/>
                      <a:pt x="9658" y="11015"/>
                      <a:pt x="9658" y="11015"/>
                    </a:cubicBezTo>
                    <a:cubicBezTo>
                      <a:pt x="9658" y="11015"/>
                      <a:pt x="9664" y="11002"/>
                      <a:pt x="9586" y="10935"/>
                    </a:cubicBezTo>
                    <a:cubicBezTo>
                      <a:pt x="9411" y="10712"/>
                      <a:pt x="9486" y="10620"/>
                      <a:pt x="9513" y="10572"/>
                    </a:cubicBezTo>
                    <a:close/>
                    <a:moveTo>
                      <a:pt x="7545" y="17269"/>
                    </a:moveTo>
                    <a:cubicBezTo>
                      <a:pt x="8885" y="17172"/>
                      <a:pt x="10222" y="17197"/>
                      <a:pt x="11554" y="17390"/>
                    </a:cubicBezTo>
                    <a:cubicBezTo>
                      <a:pt x="11624" y="17447"/>
                      <a:pt x="11672" y="17526"/>
                      <a:pt x="11736" y="17592"/>
                    </a:cubicBezTo>
                    <a:cubicBezTo>
                      <a:pt x="11736" y="17640"/>
                      <a:pt x="11443" y="17897"/>
                      <a:pt x="9731" y="17955"/>
                    </a:cubicBezTo>
                    <a:lnTo>
                      <a:pt x="9622" y="17955"/>
                    </a:lnTo>
                    <a:cubicBezTo>
                      <a:pt x="9090" y="18010"/>
                      <a:pt x="8584" y="17995"/>
                      <a:pt x="8055" y="17915"/>
                    </a:cubicBezTo>
                    <a:cubicBezTo>
                      <a:pt x="7950" y="17915"/>
                      <a:pt x="7606" y="17829"/>
                      <a:pt x="7545" y="17713"/>
                    </a:cubicBezTo>
                    <a:cubicBezTo>
                      <a:pt x="7503" y="17569"/>
                      <a:pt x="7503" y="17414"/>
                      <a:pt x="7545" y="17269"/>
                    </a:cubicBezTo>
                    <a:close/>
                    <a:moveTo>
                      <a:pt x="11699" y="18157"/>
                    </a:moveTo>
                    <a:lnTo>
                      <a:pt x="11809" y="18238"/>
                    </a:lnTo>
                    <a:cubicBezTo>
                      <a:pt x="11236" y="18571"/>
                      <a:pt x="10633" y="18766"/>
                      <a:pt x="9986" y="18802"/>
                    </a:cubicBezTo>
                    <a:lnTo>
                      <a:pt x="9658" y="18802"/>
                    </a:lnTo>
                    <a:cubicBezTo>
                      <a:pt x="8915" y="18976"/>
                      <a:pt x="8128" y="18904"/>
                      <a:pt x="7435" y="18560"/>
                    </a:cubicBezTo>
                    <a:cubicBezTo>
                      <a:pt x="7486" y="18471"/>
                      <a:pt x="7544" y="18375"/>
                      <a:pt x="7581" y="18278"/>
                    </a:cubicBezTo>
                    <a:cubicBezTo>
                      <a:pt x="7707" y="18334"/>
                      <a:pt x="7847" y="18378"/>
                      <a:pt x="7982" y="18399"/>
                    </a:cubicBezTo>
                    <a:cubicBezTo>
                      <a:pt x="8306" y="18454"/>
                      <a:pt x="8639" y="18483"/>
                      <a:pt x="8966" y="18480"/>
                    </a:cubicBezTo>
                    <a:lnTo>
                      <a:pt x="9731" y="18480"/>
                    </a:lnTo>
                    <a:cubicBezTo>
                      <a:pt x="10405" y="18494"/>
                      <a:pt x="11052" y="18363"/>
                      <a:pt x="11699" y="18157"/>
                    </a:cubicBezTo>
                    <a:close/>
                    <a:moveTo>
                      <a:pt x="11699" y="18883"/>
                    </a:moveTo>
                    <a:cubicBezTo>
                      <a:pt x="11752" y="18883"/>
                      <a:pt x="11790" y="18987"/>
                      <a:pt x="11772" y="19045"/>
                    </a:cubicBezTo>
                    <a:cubicBezTo>
                      <a:pt x="11694" y="19305"/>
                      <a:pt x="10890" y="19603"/>
                      <a:pt x="9658" y="19690"/>
                    </a:cubicBezTo>
                    <a:cubicBezTo>
                      <a:pt x="8991" y="19820"/>
                      <a:pt x="8309" y="19714"/>
                      <a:pt x="7690" y="19408"/>
                    </a:cubicBezTo>
                    <a:cubicBezTo>
                      <a:pt x="7722" y="19340"/>
                      <a:pt x="7745" y="19293"/>
                      <a:pt x="7800" y="19246"/>
                    </a:cubicBezTo>
                    <a:cubicBezTo>
                      <a:pt x="8086" y="19323"/>
                      <a:pt x="8380" y="19367"/>
                      <a:pt x="8674" y="19367"/>
                    </a:cubicBezTo>
                    <a:cubicBezTo>
                      <a:pt x="9022" y="19364"/>
                      <a:pt x="9387" y="19335"/>
                      <a:pt x="9731" y="19287"/>
                    </a:cubicBezTo>
                    <a:lnTo>
                      <a:pt x="10023" y="19287"/>
                    </a:lnTo>
                    <a:cubicBezTo>
                      <a:pt x="10599" y="19229"/>
                      <a:pt x="11156" y="19101"/>
                      <a:pt x="11699" y="18883"/>
                    </a:cubicBezTo>
                    <a:close/>
                    <a:moveTo>
                      <a:pt x="11371" y="19851"/>
                    </a:moveTo>
                    <a:cubicBezTo>
                      <a:pt x="10686" y="20238"/>
                      <a:pt x="9917" y="20400"/>
                      <a:pt x="9148" y="20376"/>
                    </a:cubicBezTo>
                    <a:cubicBezTo>
                      <a:pt x="8379" y="20376"/>
                      <a:pt x="8081" y="20242"/>
                      <a:pt x="8055" y="20174"/>
                    </a:cubicBezTo>
                    <a:cubicBezTo>
                      <a:pt x="8051" y="20149"/>
                      <a:pt x="8051" y="20119"/>
                      <a:pt x="8055" y="20094"/>
                    </a:cubicBezTo>
                    <a:cubicBezTo>
                      <a:pt x="8360" y="20160"/>
                      <a:pt x="8691" y="20170"/>
                      <a:pt x="9002" y="20174"/>
                    </a:cubicBezTo>
                    <a:lnTo>
                      <a:pt x="9112" y="20174"/>
                    </a:lnTo>
                    <a:cubicBezTo>
                      <a:pt x="9871" y="20178"/>
                      <a:pt x="10642" y="20086"/>
                      <a:pt x="11371" y="19851"/>
                    </a:cubicBezTo>
                    <a:close/>
                    <a:moveTo>
                      <a:pt x="10314" y="20820"/>
                    </a:moveTo>
                    <a:cubicBezTo>
                      <a:pt x="10296" y="20893"/>
                      <a:pt x="10229" y="20943"/>
                      <a:pt x="10169" y="20981"/>
                    </a:cubicBezTo>
                    <a:cubicBezTo>
                      <a:pt x="9905" y="21133"/>
                      <a:pt x="9589" y="21147"/>
                      <a:pt x="9330" y="20981"/>
                    </a:cubicBezTo>
                    <a:cubicBezTo>
                      <a:pt x="9299" y="20964"/>
                      <a:pt x="9265" y="20938"/>
                      <a:pt x="9258" y="20901"/>
                    </a:cubicBezTo>
                    <a:cubicBezTo>
                      <a:pt x="9606" y="20903"/>
                      <a:pt x="9971" y="20880"/>
                      <a:pt x="10314" y="20820"/>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77" name="Freeform 672">
                <a:extLst>
                  <a:ext uri="{FF2B5EF4-FFF2-40B4-BE49-F238E27FC236}">
                    <a16:creationId xmlns:a16="http://schemas.microsoft.com/office/drawing/2014/main" id="{F7F2C3EB-D972-04D6-9EA5-99C14BC514AE}"/>
                  </a:ext>
                </a:extLst>
              </p:cNvPr>
              <p:cNvSpPr/>
              <p:nvPr/>
            </p:nvSpPr>
            <p:spPr>
              <a:xfrm rot="667436">
                <a:off x="1202224" y="3391601"/>
                <a:ext cx="405771" cy="538751"/>
              </a:xfrm>
              <a:custGeom>
                <a:avLst/>
                <a:gdLst/>
                <a:ahLst/>
                <a:cxnLst>
                  <a:cxn ang="0">
                    <a:pos x="wd2" y="hd2"/>
                  </a:cxn>
                  <a:cxn ang="5400000">
                    <a:pos x="wd2" y="hd2"/>
                  </a:cxn>
                  <a:cxn ang="10800000">
                    <a:pos x="wd2" y="hd2"/>
                  </a:cxn>
                  <a:cxn ang="16200000">
                    <a:pos x="wd2" y="hd2"/>
                  </a:cxn>
                </a:cxnLst>
                <a:rect l="0" t="0" r="r" b="b"/>
                <a:pathLst>
                  <a:path w="21337" h="21396" extrusionOk="0">
                    <a:moveTo>
                      <a:pt x="21018" y="3689"/>
                    </a:moveTo>
                    <a:cubicBezTo>
                      <a:pt x="19636" y="1343"/>
                      <a:pt x="16020" y="-204"/>
                      <a:pt x="14384" y="22"/>
                    </a:cubicBezTo>
                    <a:cubicBezTo>
                      <a:pt x="14091" y="56"/>
                      <a:pt x="13831" y="182"/>
                      <a:pt x="13670" y="369"/>
                    </a:cubicBezTo>
                    <a:cubicBezTo>
                      <a:pt x="11751" y="2011"/>
                      <a:pt x="9988" y="3753"/>
                      <a:pt x="8395" y="5583"/>
                    </a:cubicBezTo>
                    <a:cubicBezTo>
                      <a:pt x="7467" y="4984"/>
                      <a:pt x="6193" y="4793"/>
                      <a:pt x="5032" y="5079"/>
                    </a:cubicBezTo>
                    <a:cubicBezTo>
                      <a:pt x="4571" y="5270"/>
                      <a:pt x="4065" y="5739"/>
                      <a:pt x="4364" y="6816"/>
                    </a:cubicBezTo>
                    <a:cubicBezTo>
                      <a:pt x="5105" y="8279"/>
                      <a:pt x="6345" y="9567"/>
                      <a:pt x="7958" y="10553"/>
                    </a:cubicBezTo>
                    <a:cubicBezTo>
                      <a:pt x="5953" y="12551"/>
                      <a:pt x="1047" y="17608"/>
                      <a:pt x="1047" y="17660"/>
                    </a:cubicBezTo>
                    <a:cubicBezTo>
                      <a:pt x="1039" y="17706"/>
                      <a:pt x="1039" y="17753"/>
                      <a:pt x="1047" y="17799"/>
                    </a:cubicBezTo>
                    <a:cubicBezTo>
                      <a:pt x="1047" y="17799"/>
                      <a:pt x="172" y="20075"/>
                      <a:pt x="10" y="20892"/>
                    </a:cubicBezTo>
                    <a:cubicBezTo>
                      <a:pt x="-29" y="21044"/>
                      <a:pt x="52" y="21200"/>
                      <a:pt x="218" y="21292"/>
                    </a:cubicBezTo>
                    <a:cubicBezTo>
                      <a:pt x="321" y="21358"/>
                      <a:pt x="451" y="21395"/>
                      <a:pt x="586" y="21396"/>
                    </a:cubicBezTo>
                    <a:lnTo>
                      <a:pt x="794" y="21396"/>
                    </a:lnTo>
                    <a:cubicBezTo>
                      <a:pt x="2047" y="20845"/>
                      <a:pt x="3142" y="20113"/>
                      <a:pt x="4018" y="19241"/>
                    </a:cubicBezTo>
                    <a:cubicBezTo>
                      <a:pt x="4571" y="18616"/>
                      <a:pt x="9017" y="13541"/>
                      <a:pt x="10169" y="11995"/>
                    </a:cubicBezTo>
                    <a:cubicBezTo>
                      <a:pt x="11570" y="12900"/>
                      <a:pt x="13249" y="13527"/>
                      <a:pt x="15052" y="13819"/>
                    </a:cubicBezTo>
                    <a:lnTo>
                      <a:pt x="15237" y="13819"/>
                    </a:lnTo>
                    <a:cubicBezTo>
                      <a:pt x="16032" y="13897"/>
                      <a:pt x="16796" y="13562"/>
                      <a:pt x="17102" y="13003"/>
                    </a:cubicBezTo>
                    <a:cubicBezTo>
                      <a:pt x="17346" y="12021"/>
                      <a:pt x="16850" y="11017"/>
                      <a:pt x="15812" y="10396"/>
                    </a:cubicBezTo>
                    <a:cubicBezTo>
                      <a:pt x="16987" y="9301"/>
                      <a:pt x="18116" y="8172"/>
                      <a:pt x="19244" y="7060"/>
                    </a:cubicBezTo>
                    <a:cubicBezTo>
                      <a:pt x="19843" y="6469"/>
                      <a:pt x="20419" y="5878"/>
                      <a:pt x="21018" y="5322"/>
                    </a:cubicBezTo>
                    <a:cubicBezTo>
                      <a:pt x="21018" y="5322"/>
                      <a:pt x="21018" y="5322"/>
                      <a:pt x="21018" y="5322"/>
                    </a:cubicBezTo>
                    <a:cubicBezTo>
                      <a:pt x="21571" y="4801"/>
                      <a:pt x="21294" y="4175"/>
                      <a:pt x="21018" y="3689"/>
                    </a:cubicBezTo>
                    <a:close/>
                    <a:moveTo>
                      <a:pt x="15559" y="995"/>
                    </a:moveTo>
                    <a:cubicBezTo>
                      <a:pt x="17485" y="1550"/>
                      <a:pt x="19058" y="2637"/>
                      <a:pt x="19959" y="4036"/>
                    </a:cubicBezTo>
                    <a:cubicBezTo>
                      <a:pt x="20043" y="4176"/>
                      <a:pt x="20113" y="4322"/>
                      <a:pt x="20166" y="4470"/>
                    </a:cubicBezTo>
                    <a:cubicBezTo>
                      <a:pt x="17960" y="3611"/>
                      <a:pt x="16039" y="2387"/>
                      <a:pt x="14545" y="891"/>
                    </a:cubicBezTo>
                    <a:lnTo>
                      <a:pt x="14730" y="891"/>
                    </a:lnTo>
                    <a:cubicBezTo>
                      <a:pt x="15012" y="890"/>
                      <a:pt x="15292" y="925"/>
                      <a:pt x="15559" y="995"/>
                    </a:cubicBezTo>
                    <a:close/>
                    <a:moveTo>
                      <a:pt x="3074" y="18668"/>
                    </a:moveTo>
                    <a:cubicBezTo>
                      <a:pt x="2568" y="19151"/>
                      <a:pt x="2005" y="19599"/>
                      <a:pt x="1393" y="20006"/>
                    </a:cubicBezTo>
                    <a:cubicBezTo>
                      <a:pt x="1646" y="19241"/>
                      <a:pt x="1991" y="18268"/>
                      <a:pt x="2084" y="18112"/>
                    </a:cubicBezTo>
                    <a:cubicBezTo>
                      <a:pt x="2636" y="17538"/>
                      <a:pt x="6921" y="13037"/>
                      <a:pt x="8833" y="11161"/>
                    </a:cubicBezTo>
                    <a:lnTo>
                      <a:pt x="9247" y="11421"/>
                    </a:lnTo>
                    <a:cubicBezTo>
                      <a:pt x="8487" y="12464"/>
                      <a:pt x="4594" y="16947"/>
                      <a:pt x="3074" y="18668"/>
                    </a:cubicBezTo>
                    <a:close/>
                    <a:moveTo>
                      <a:pt x="16020" y="12638"/>
                    </a:moveTo>
                    <a:cubicBezTo>
                      <a:pt x="16020" y="12829"/>
                      <a:pt x="15628" y="12898"/>
                      <a:pt x="15098" y="12898"/>
                    </a:cubicBezTo>
                    <a:cubicBezTo>
                      <a:pt x="12795" y="12812"/>
                      <a:pt x="6023" y="8676"/>
                      <a:pt x="5470" y="6625"/>
                    </a:cubicBezTo>
                    <a:cubicBezTo>
                      <a:pt x="5470" y="6434"/>
                      <a:pt x="5308" y="5965"/>
                      <a:pt x="5585" y="5843"/>
                    </a:cubicBezTo>
                    <a:cubicBezTo>
                      <a:pt x="5861" y="5722"/>
                      <a:pt x="7036" y="5930"/>
                      <a:pt x="7888" y="6365"/>
                    </a:cubicBezTo>
                    <a:cubicBezTo>
                      <a:pt x="7888" y="6538"/>
                      <a:pt x="7681" y="6712"/>
                      <a:pt x="7589" y="6869"/>
                    </a:cubicBezTo>
                    <a:cubicBezTo>
                      <a:pt x="7543" y="6964"/>
                      <a:pt x="7543" y="7069"/>
                      <a:pt x="7589" y="7164"/>
                    </a:cubicBezTo>
                    <a:cubicBezTo>
                      <a:pt x="8872" y="9320"/>
                      <a:pt x="11437" y="10887"/>
                      <a:pt x="14499" y="11387"/>
                    </a:cubicBezTo>
                    <a:lnTo>
                      <a:pt x="14637" y="11387"/>
                    </a:lnTo>
                    <a:cubicBezTo>
                      <a:pt x="14802" y="11386"/>
                      <a:pt x="14959" y="11336"/>
                      <a:pt x="15075" y="11248"/>
                    </a:cubicBezTo>
                    <a:cubicBezTo>
                      <a:pt x="15144" y="11168"/>
                      <a:pt x="15222" y="11093"/>
                      <a:pt x="15306" y="11022"/>
                    </a:cubicBezTo>
                    <a:cubicBezTo>
                      <a:pt x="15848" y="11454"/>
                      <a:pt x="16110" y="12046"/>
                      <a:pt x="16020" y="12638"/>
                    </a:cubicBezTo>
                    <a:close/>
                    <a:moveTo>
                      <a:pt x="18323" y="6486"/>
                    </a:moveTo>
                    <a:cubicBezTo>
                      <a:pt x="17010" y="7824"/>
                      <a:pt x="15651" y="9197"/>
                      <a:pt x="14223" y="10466"/>
                    </a:cubicBezTo>
                    <a:cubicBezTo>
                      <a:pt x="11792" y="9961"/>
                      <a:pt x="9763" y="8696"/>
                      <a:pt x="8648" y="6990"/>
                    </a:cubicBezTo>
                    <a:cubicBezTo>
                      <a:pt x="10114" y="5022"/>
                      <a:pt x="11859" y="3181"/>
                      <a:pt x="13854" y="1499"/>
                    </a:cubicBezTo>
                    <a:cubicBezTo>
                      <a:pt x="15365" y="2994"/>
                      <a:pt x="17271" y="4237"/>
                      <a:pt x="19452" y="5148"/>
                    </a:cubicBezTo>
                    <a:lnTo>
                      <a:pt x="19590" y="5148"/>
                    </a:lnTo>
                    <a:cubicBezTo>
                      <a:pt x="19175" y="5652"/>
                      <a:pt x="18761" y="6069"/>
                      <a:pt x="18323" y="6486"/>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78" name="Freeform 593">
                <a:extLst>
                  <a:ext uri="{FF2B5EF4-FFF2-40B4-BE49-F238E27FC236}">
                    <a16:creationId xmlns:a16="http://schemas.microsoft.com/office/drawing/2014/main" id="{74A7ED1D-023E-FA79-F328-7A44923E1C28}"/>
                  </a:ext>
                </a:extLst>
              </p:cNvPr>
              <p:cNvSpPr/>
              <p:nvPr/>
            </p:nvSpPr>
            <p:spPr>
              <a:xfrm rot="667436">
                <a:off x="734931" y="3813101"/>
                <a:ext cx="619229" cy="386315"/>
              </a:xfrm>
              <a:custGeom>
                <a:avLst/>
                <a:gdLst/>
                <a:ahLst/>
                <a:cxnLst>
                  <a:cxn ang="0">
                    <a:pos x="wd2" y="hd2"/>
                  </a:cxn>
                  <a:cxn ang="5400000">
                    <a:pos x="wd2" y="hd2"/>
                  </a:cxn>
                  <a:cxn ang="10800000">
                    <a:pos x="wd2" y="hd2"/>
                  </a:cxn>
                  <a:cxn ang="16200000">
                    <a:pos x="wd2" y="hd2"/>
                  </a:cxn>
                </a:cxnLst>
                <a:rect l="0" t="0" r="r" b="b"/>
                <a:pathLst>
                  <a:path w="20656" h="20850" extrusionOk="0">
                    <a:moveTo>
                      <a:pt x="19299" y="4520"/>
                    </a:moveTo>
                    <a:cubicBezTo>
                      <a:pt x="18539" y="647"/>
                      <a:pt x="17954" y="127"/>
                      <a:pt x="17531" y="104"/>
                    </a:cubicBezTo>
                    <a:cubicBezTo>
                      <a:pt x="17107" y="80"/>
                      <a:pt x="3764" y="-605"/>
                      <a:pt x="1133" y="1875"/>
                    </a:cubicBezTo>
                    <a:cubicBezTo>
                      <a:pt x="1009" y="1844"/>
                      <a:pt x="883" y="1915"/>
                      <a:pt x="797" y="2064"/>
                    </a:cubicBezTo>
                    <a:cubicBezTo>
                      <a:pt x="775" y="2171"/>
                      <a:pt x="775" y="2287"/>
                      <a:pt x="797" y="2394"/>
                    </a:cubicBezTo>
                    <a:cubicBezTo>
                      <a:pt x="-372" y="4969"/>
                      <a:pt x="-153" y="18479"/>
                      <a:pt x="797" y="20037"/>
                    </a:cubicBezTo>
                    <a:cubicBezTo>
                      <a:pt x="2245" y="20746"/>
                      <a:pt x="3763" y="20995"/>
                      <a:pt x="5269" y="20769"/>
                    </a:cubicBezTo>
                    <a:cubicBezTo>
                      <a:pt x="10662" y="20769"/>
                      <a:pt x="19094" y="19636"/>
                      <a:pt x="20380" y="18408"/>
                    </a:cubicBezTo>
                    <a:cubicBezTo>
                      <a:pt x="21228" y="17203"/>
                      <a:pt x="19913" y="7638"/>
                      <a:pt x="19299" y="4520"/>
                    </a:cubicBezTo>
                    <a:close/>
                    <a:moveTo>
                      <a:pt x="18101" y="2702"/>
                    </a:moveTo>
                    <a:cubicBezTo>
                      <a:pt x="19121" y="7094"/>
                      <a:pt x="19751" y="11698"/>
                      <a:pt x="19971" y="16376"/>
                    </a:cubicBezTo>
                    <a:cubicBezTo>
                      <a:pt x="18247" y="13482"/>
                      <a:pt x="16308" y="10943"/>
                      <a:pt x="14198" y="8819"/>
                    </a:cubicBezTo>
                    <a:cubicBezTo>
                      <a:pt x="15495" y="6576"/>
                      <a:pt x="16664" y="4149"/>
                      <a:pt x="17691" y="1568"/>
                    </a:cubicBezTo>
                    <a:cubicBezTo>
                      <a:pt x="17860" y="1913"/>
                      <a:pt x="17997" y="2295"/>
                      <a:pt x="18101" y="2702"/>
                    </a:cubicBezTo>
                    <a:close/>
                    <a:moveTo>
                      <a:pt x="16946" y="1261"/>
                    </a:moveTo>
                    <a:cubicBezTo>
                      <a:pt x="15382" y="5111"/>
                      <a:pt x="12284" y="11487"/>
                      <a:pt x="10106" y="11842"/>
                    </a:cubicBezTo>
                    <a:cubicBezTo>
                      <a:pt x="8950" y="11635"/>
                      <a:pt x="7879" y="10753"/>
                      <a:pt x="7096" y="9362"/>
                    </a:cubicBezTo>
                    <a:cubicBezTo>
                      <a:pt x="6804" y="8961"/>
                      <a:pt x="6511" y="8559"/>
                      <a:pt x="6234" y="8228"/>
                    </a:cubicBezTo>
                    <a:cubicBezTo>
                      <a:pt x="5415" y="7284"/>
                      <a:pt x="4582" y="6174"/>
                      <a:pt x="3779" y="5087"/>
                    </a:cubicBezTo>
                    <a:cubicBezTo>
                      <a:pt x="2975" y="4001"/>
                      <a:pt x="2507" y="3387"/>
                      <a:pt x="1849" y="2607"/>
                    </a:cubicBezTo>
                    <a:cubicBezTo>
                      <a:pt x="3968" y="1285"/>
                      <a:pt x="11480" y="1001"/>
                      <a:pt x="16946" y="1261"/>
                    </a:cubicBezTo>
                    <a:close/>
                    <a:moveTo>
                      <a:pt x="1250" y="3339"/>
                    </a:moveTo>
                    <a:cubicBezTo>
                      <a:pt x="1937" y="4166"/>
                      <a:pt x="2712" y="5087"/>
                      <a:pt x="3311" y="6008"/>
                    </a:cubicBezTo>
                    <a:cubicBezTo>
                      <a:pt x="3910" y="6929"/>
                      <a:pt x="4962" y="8205"/>
                      <a:pt x="5795" y="9197"/>
                    </a:cubicBezTo>
                    <a:lnTo>
                      <a:pt x="6146" y="9645"/>
                    </a:lnTo>
                    <a:cubicBezTo>
                      <a:pt x="4198" y="12116"/>
                      <a:pt x="2477" y="15018"/>
                      <a:pt x="1031" y="18266"/>
                    </a:cubicBezTo>
                    <a:cubicBezTo>
                      <a:pt x="563" y="15101"/>
                      <a:pt x="520" y="5488"/>
                      <a:pt x="1250" y="3339"/>
                    </a:cubicBezTo>
                    <a:close/>
                    <a:moveTo>
                      <a:pt x="1499" y="19352"/>
                    </a:moveTo>
                    <a:cubicBezTo>
                      <a:pt x="1806" y="17581"/>
                      <a:pt x="5474" y="11794"/>
                      <a:pt x="6731" y="10401"/>
                    </a:cubicBezTo>
                    <a:cubicBezTo>
                      <a:pt x="7585" y="11843"/>
                      <a:pt x="8720" y="12768"/>
                      <a:pt x="9946" y="13023"/>
                    </a:cubicBezTo>
                    <a:lnTo>
                      <a:pt x="10194" y="13023"/>
                    </a:lnTo>
                    <a:cubicBezTo>
                      <a:pt x="11543" y="12537"/>
                      <a:pt x="12765" y="11381"/>
                      <a:pt x="13687" y="9716"/>
                    </a:cubicBezTo>
                    <a:cubicBezTo>
                      <a:pt x="15888" y="11864"/>
                      <a:pt x="17882" y="14522"/>
                      <a:pt x="19606" y="17604"/>
                    </a:cubicBezTo>
                    <a:cubicBezTo>
                      <a:pt x="17121" y="19022"/>
                      <a:pt x="3705" y="20273"/>
                      <a:pt x="1484" y="19352"/>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79" name="Freeform 662">
                <a:extLst>
                  <a:ext uri="{FF2B5EF4-FFF2-40B4-BE49-F238E27FC236}">
                    <a16:creationId xmlns:a16="http://schemas.microsoft.com/office/drawing/2014/main" id="{B681C269-00C6-7CE2-C4AF-36E38228B276}"/>
                  </a:ext>
                </a:extLst>
              </p:cNvPr>
              <p:cNvSpPr/>
              <p:nvPr/>
            </p:nvSpPr>
            <p:spPr>
              <a:xfrm rot="667436">
                <a:off x="2513271" y="5029490"/>
                <a:ext cx="620257" cy="517712"/>
              </a:xfrm>
              <a:custGeom>
                <a:avLst/>
                <a:gdLst/>
                <a:ahLst/>
                <a:cxnLst>
                  <a:cxn ang="0">
                    <a:pos x="wd2" y="hd2"/>
                  </a:cxn>
                  <a:cxn ang="5400000">
                    <a:pos x="wd2" y="hd2"/>
                  </a:cxn>
                  <a:cxn ang="10800000">
                    <a:pos x="wd2" y="hd2"/>
                  </a:cxn>
                  <a:cxn ang="16200000">
                    <a:pos x="wd2" y="hd2"/>
                  </a:cxn>
                </a:cxnLst>
                <a:rect l="0" t="0" r="r" b="b"/>
                <a:pathLst>
                  <a:path w="21229" h="21553" extrusionOk="0">
                    <a:moveTo>
                      <a:pt x="11209" y="4"/>
                    </a:moveTo>
                    <a:cubicBezTo>
                      <a:pt x="8896" y="-42"/>
                      <a:pt x="6760" y="330"/>
                      <a:pt x="5516" y="612"/>
                    </a:cubicBezTo>
                    <a:cubicBezTo>
                      <a:pt x="448" y="1742"/>
                      <a:pt x="-272" y="8020"/>
                      <a:pt x="73" y="11190"/>
                    </a:cubicBezTo>
                    <a:cubicBezTo>
                      <a:pt x="562" y="14488"/>
                      <a:pt x="2682" y="17103"/>
                      <a:pt x="5391" y="17735"/>
                    </a:cubicBezTo>
                    <a:cubicBezTo>
                      <a:pt x="5511" y="18682"/>
                      <a:pt x="5883" y="20938"/>
                      <a:pt x="6767" y="21540"/>
                    </a:cubicBezTo>
                    <a:cubicBezTo>
                      <a:pt x="6826" y="21558"/>
                      <a:pt x="6896" y="21558"/>
                      <a:pt x="6955" y="21540"/>
                    </a:cubicBezTo>
                    <a:lnTo>
                      <a:pt x="7080" y="21540"/>
                    </a:lnTo>
                    <a:cubicBezTo>
                      <a:pt x="7177" y="21498"/>
                      <a:pt x="7220" y="21422"/>
                      <a:pt x="7268" y="21311"/>
                    </a:cubicBezTo>
                    <a:cubicBezTo>
                      <a:pt x="7342" y="21111"/>
                      <a:pt x="7428" y="20842"/>
                      <a:pt x="7518" y="20550"/>
                    </a:cubicBezTo>
                    <a:cubicBezTo>
                      <a:pt x="7715" y="19823"/>
                      <a:pt x="8015" y="19183"/>
                      <a:pt x="8394" y="18572"/>
                    </a:cubicBezTo>
                    <a:lnTo>
                      <a:pt x="9457" y="18572"/>
                    </a:lnTo>
                    <a:cubicBezTo>
                      <a:pt x="11647" y="18481"/>
                      <a:pt x="16203" y="18313"/>
                      <a:pt x="18842" y="15908"/>
                    </a:cubicBezTo>
                    <a:cubicBezTo>
                      <a:pt x="20460" y="14418"/>
                      <a:pt x="21328" y="12055"/>
                      <a:pt x="21220" y="9592"/>
                    </a:cubicBezTo>
                    <a:cubicBezTo>
                      <a:pt x="21131" y="6546"/>
                      <a:pt x="19904" y="3717"/>
                      <a:pt x="17841" y="1982"/>
                    </a:cubicBezTo>
                    <a:cubicBezTo>
                      <a:pt x="16012" y="534"/>
                      <a:pt x="13522" y="49"/>
                      <a:pt x="11209" y="4"/>
                    </a:cubicBezTo>
                    <a:close/>
                    <a:moveTo>
                      <a:pt x="10834" y="765"/>
                    </a:moveTo>
                    <a:cubicBezTo>
                      <a:pt x="13115" y="618"/>
                      <a:pt x="15401" y="1253"/>
                      <a:pt x="17403" y="2591"/>
                    </a:cubicBezTo>
                    <a:cubicBezTo>
                      <a:pt x="19265" y="4146"/>
                      <a:pt x="20387" y="6697"/>
                      <a:pt x="20469" y="9440"/>
                    </a:cubicBezTo>
                    <a:cubicBezTo>
                      <a:pt x="20624" y="11654"/>
                      <a:pt x="19858" y="13798"/>
                      <a:pt x="18404" y="15147"/>
                    </a:cubicBezTo>
                    <a:cubicBezTo>
                      <a:pt x="15960" y="17370"/>
                      <a:pt x="11554" y="17491"/>
                      <a:pt x="9395" y="17582"/>
                    </a:cubicBezTo>
                    <a:cubicBezTo>
                      <a:pt x="8958" y="17571"/>
                      <a:pt x="8513" y="17650"/>
                      <a:pt x="8081" y="17735"/>
                    </a:cubicBezTo>
                    <a:cubicBezTo>
                      <a:pt x="8032" y="17717"/>
                      <a:pt x="8005" y="17717"/>
                      <a:pt x="7956" y="17735"/>
                    </a:cubicBezTo>
                    <a:cubicBezTo>
                      <a:pt x="7426" y="18448"/>
                      <a:pt x="6997" y="19251"/>
                      <a:pt x="6767" y="20170"/>
                    </a:cubicBezTo>
                    <a:cubicBezTo>
                      <a:pt x="6383" y="19215"/>
                      <a:pt x="6171" y="18183"/>
                      <a:pt x="6079" y="17126"/>
                    </a:cubicBezTo>
                    <a:cubicBezTo>
                      <a:pt x="6060" y="16934"/>
                      <a:pt x="5920" y="16796"/>
                      <a:pt x="5766" y="16745"/>
                    </a:cubicBezTo>
                    <a:cubicBezTo>
                      <a:pt x="3253" y="16284"/>
                      <a:pt x="1241" y="13994"/>
                      <a:pt x="761" y="10962"/>
                    </a:cubicBezTo>
                    <a:cubicBezTo>
                      <a:pt x="761" y="10962"/>
                      <a:pt x="3" y="2630"/>
                      <a:pt x="5641" y="1373"/>
                    </a:cubicBezTo>
                    <a:cubicBezTo>
                      <a:pt x="7362" y="982"/>
                      <a:pt x="9083" y="786"/>
                      <a:pt x="10834" y="765"/>
                    </a:cubicBezTo>
                    <a:close/>
                    <a:moveTo>
                      <a:pt x="16027" y="4874"/>
                    </a:moveTo>
                    <a:cubicBezTo>
                      <a:pt x="15078" y="5004"/>
                      <a:pt x="14078" y="5094"/>
                      <a:pt x="13149" y="5330"/>
                    </a:cubicBezTo>
                    <a:cubicBezTo>
                      <a:pt x="12928" y="5384"/>
                      <a:pt x="12731" y="5455"/>
                      <a:pt x="12523" y="5559"/>
                    </a:cubicBezTo>
                    <a:cubicBezTo>
                      <a:pt x="12280" y="5704"/>
                      <a:pt x="12043" y="5852"/>
                      <a:pt x="11772" y="5863"/>
                    </a:cubicBezTo>
                    <a:cubicBezTo>
                      <a:pt x="11628" y="5827"/>
                      <a:pt x="11458" y="5731"/>
                      <a:pt x="11334" y="5635"/>
                    </a:cubicBezTo>
                    <a:cubicBezTo>
                      <a:pt x="11153" y="5469"/>
                      <a:pt x="10936" y="5407"/>
                      <a:pt x="10709" y="5407"/>
                    </a:cubicBezTo>
                    <a:cubicBezTo>
                      <a:pt x="10413" y="5414"/>
                      <a:pt x="10162" y="5527"/>
                      <a:pt x="9958" y="5787"/>
                    </a:cubicBezTo>
                    <a:cubicBezTo>
                      <a:pt x="9838" y="5915"/>
                      <a:pt x="9782" y="5939"/>
                      <a:pt x="9708" y="5939"/>
                    </a:cubicBezTo>
                    <a:cubicBezTo>
                      <a:pt x="9624" y="5909"/>
                      <a:pt x="9533" y="5841"/>
                      <a:pt x="9457" y="5787"/>
                    </a:cubicBezTo>
                    <a:cubicBezTo>
                      <a:pt x="9143" y="5482"/>
                      <a:pt x="8759" y="5430"/>
                      <a:pt x="8394" y="5635"/>
                    </a:cubicBezTo>
                    <a:cubicBezTo>
                      <a:pt x="8105" y="5789"/>
                      <a:pt x="7865" y="6065"/>
                      <a:pt x="7706" y="6396"/>
                    </a:cubicBezTo>
                    <a:cubicBezTo>
                      <a:pt x="7511" y="6724"/>
                      <a:pt x="7418" y="6758"/>
                      <a:pt x="7268" y="6776"/>
                    </a:cubicBezTo>
                    <a:cubicBezTo>
                      <a:pt x="7004" y="6590"/>
                      <a:pt x="6742" y="6418"/>
                      <a:pt x="6517" y="6168"/>
                    </a:cubicBezTo>
                    <a:cubicBezTo>
                      <a:pt x="6360" y="5990"/>
                      <a:pt x="6198" y="5772"/>
                      <a:pt x="6016" y="5635"/>
                    </a:cubicBezTo>
                    <a:cubicBezTo>
                      <a:pt x="5888" y="5516"/>
                      <a:pt x="5707" y="5516"/>
                      <a:pt x="5578" y="5635"/>
                    </a:cubicBezTo>
                    <a:cubicBezTo>
                      <a:pt x="5402" y="5850"/>
                      <a:pt x="5273" y="6139"/>
                      <a:pt x="5140" y="6396"/>
                    </a:cubicBezTo>
                    <a:cubicBezTo>
                      <a:pt x="5005" y="6651"/>
                      <a:pt x="4712" y="7197"/>
                      <a:pt x="4577" y="7233"/>
                    </a:cubicBezTo>
                    <a:cubicBezTo>
                      <a:pt x="4442" y="7269"/>
                      <a:pt x="3952" y="6903"/>
                      <a:pt x="3576" y="6320"/>
                    </a:cubicBezTo>
                    <a:lnTo>
                      <a:pt x="3201" y="5787"/>
                    </a:lnTo>
                    <a:cubicBezTo>
                      <a:pt x="3057" y="5606"/>
                      <a:pt x="2787" y="5613"/>
                      <a:pt x="2638" y="5787"/>
                    </a:cubicBezTo>
                    <a:cubicBezTo>
                      <a:pt x="2485" y="5976"/>
                      <a:pt x="2495" y="6219"/>
                      <a:pt x="2638" y="6396"/>
                    </a:cubicBezTo>
                    <a:cubicBezTo>
                      <a:pt x="2750" y="6540"/>
                      <a:pt x="2853" y="6693"/>
                      <a:pt x="2951" y="6852"/>
                    </a:cubicBezTo>
                    <a:cubicBezTo>
                      <a:pt x="3311" y="7399"/>
                      <a:pt x="3793" y="8146"/>
                      <a:pt x="4452" y="8146"/>
                    </a:cubicBezTo>
                    <a:lnTo>
                      <a:pt x="4765" y="8146"/>
                    </a:lnTo>
                    <a:cubicBezTo>
                      <a:pt x="5185" y="8019"/>
                      <a:pt x="5466" y="7475"/>
                      <a:pt x="5766" y="6929"/>
                    </a:cubicBezTo>
                    <a:lnTo>
                      <a:pt x="5954" y="6700"/>
                    </a:lnTo>
                    <a:lnTo>
                      <a:pt x="6079" y="6852"/>
                    </a:lnTo>
                    <a:cubicBezTo>
                      <a:pt x="6649" y="7436"/>
                      <a:pt x="6920" y="7671"/>
                      <a:pt x="7205" y="7690"/>
                    </a:cubicBezTo>
                    <a:cubicBezTo>
                      <a:pt x="7662" y="7715"/>
                      <a:pt x="8133" y="7429"/>
                      <a:pt x="8331" y="6929"/>
                    </a:cubicBezTo>
                    <a:cubicBezTo>
                      <a:pt x="8466" y="6710"/>
                      <a:pt x="8494" y="6545"/>
                      <a:pt x="8644" y="6472"/>
                    </a:cubicBezTo>
                    <a:cubicBezTo>
                      <a:pt x="8794" y="6399"/>
                      <a:pt x="8902" y="6457"/>
                      <a:pt x="9082" y="6548"/>
                    </a:cubicBezTo>
                    <a:cubicBezTo>
                      <a:pt x="9270" y="6715"/>
                      <a:pt x="9475" y="6841"/>
                      <a:pt x="9708" y="6852"/>
                    </a:cubicBezTo>
                    <a:cubicBezTo>
                      <a:pt x="9971" y="6845"/>
                      <a:pt x="10219" y="6709"/>
                      <a:pt x="10396" y="6472"/>
                    </a:cubicBezTo>
                    <a:cubicBezTo>
                      <a:pt x="10471" y="6363"/>
                      <a:pt x="10592" y="6327"/>
                      <a:pt x="10709" y="6320"/>
                    </a:cubicBezTo>
                    <a:cubicBezTo>
                      <a:pt x="10803" y="6355"/>
                      <a:pt x="10937" y="6335"/>
                      <a:pt x="11022" y="6396"/>
                    </a:cubicBezTo>
                    <a:cubicBezTo>
                      <a:pt x="11235" y="6573"/>
                      <a:pt x="11452" y="6750"/>
                      <a:pt x="11710" y="6776"/>
                    </a:cubicBezTo>
                    <a:cubicBezTo>
                      <a:pt x="12076" y="6759"/>
                      <a:pt x="12436" y="6647"/>
                      <a:pt x="12773" y="6472"/>
                    </a:cubicBezTo>
                    <a:cubicBezTo>
                      <a:pt x="12942" y="6383"/>
                      <a:pt x="13094" y="6288"/>
                      <a:pt x="13274" y="6244"/>
                    </a:cubicBezTo>
                    <a:cubicBezTo>
                      <a:pt x="14188" y="6025"/>
                      <a:pt x="15190" y="5896"/>
                      <a:pt x="16089" y="5787"/>
                    </a:cubicBezTo>
                    <a:cubicBezTo>
                      <a:pt x="16295" y="5759"/>
                      <a:pt x="16425" y="5504"/>
                      <a:pt x="16402" y="5254"/>
                    </a:cubicBezTo>
                    <a:cubicBezTo>
                      <a:pt x="16386" y="5007"/>
                      <a:pt x="16225" y="4856"/>
                      <a:pt x="16027" y="4874"/>
                    </a:cubicBezTo>
                    <a:close/>
                    <a:moveTo>
                      <a:pt x="18529" y="8146"/>
                    </a:moveTo>
                    <a:cubicBezTo>
                      <a:pt x="17869" y="7885"/>
                      <a:pt x="17092" y="8036"/>
                      <a:pt x="16527" y="8527"/>
                    </a:cubicBezTo>
                    <a:cubicBezTo>
                      <a:pt x="16225" y="8786"/>
                      <a:pt x="15893" y="8932"/>
                      <a:pt x="15526" y="8983"/>
                    </a:cubicBezTo>
                    <a:cubicBezTo>
                      <a:pt x="15314" y="8991"/>
                      <a:pt x="15129" y="8915"/>
                      <a:pt x="14963" y="8755"/>
                    </a:cubicBezTo>
                    <a:cubicBezTo>
                      <a:pt x="14711" y="8538"/>
                      <a:pt x="14395" y="8408"/>
                      <a:pt x="14087" y="8374"/>
                    </a:cubicBezTo>
                    <a:cubicBezTo>
                      <a:pt x="13639" y="8373"/>
                      <a:pt x="13206" y="8587"/>
                      <a:pt x="12898" y="8983"/>
                    </a:cubicBezTo>
                    <a:cubicBezTo>
                      <a:pt x="12772" y="9136"/>
                      <a:pt x="12675" y="9251"/>
                      <a:pt x="12523" y="9364"/>
                    </a:cubicBezTo>
                    <a:cubicBezTo>
                      <a:pt x="10679" y="10584"/>
                      <a:pt x="7400" y="10600"/>
                      <a:pt x="5015" y="10581"/>
                    </a:cubicBezTo>
                    <a:lnTo>
                      <a:pt x="4077" y="10581"/>
                    </a:lnTo>
                    <a:cubicBezTo>
                      <a:pt x="3870" y="10581"/>
                      <a:pt x="3701" y="10786"/>
                      <a:pt x="3701" y="11038"/>
                    </a:cubicBezTo>
                    <a:cubicBezTo>
                      <a:pt x="3709" y="11285"/>
                      <a:pt x="3873" y="11485"/>
                      <a:pt x="4077" y="11495"/>
                    </a:cubicBezTo>
                    <a:lnTo>
                      <a:pt x="5829" y="11495"/>
                    </a:lnTo>
                    <a:cubicBezTo>
                      <a:pt x="8214" y="11702"/>
                      <a:pt x="10612" y="11271"/>
                      <a:pt x="12836" y="10201"/>
                    </a:cubicBezTo>
                    <a:cubicBezTo>
                      <a:pt x="13040" y="10064"/>
                      <a:pt x="13235" y="9869"/>
                      <a:pt x="13399" y="9668"/>
                    </a:cubicBezTo>
                    <a:cubicBezTo>
                      <a:pt x="13566" y="9435"/>
                      <a:pt x="13833" y="9298"/>
                      <a:pt x="14087" y="9288"/>
                    </a:cubicBezTo>
                    <a:cubicBezTo>
                      <a:pt x="14271" y="9323"/>
                      <a:pt x="14436" y="9383"/>
                      <a:pt x="14588" y="9516"/>
                    </a:cubicBezTo>
                    <a:cubicBezTo>
                      <a:pt x="14884" y="9789"/>
                      <a:pt x="15219" y="9935"/>
                      <a:pt x="15589" y="9896"/>
                    </a:cubicBezTo>
                    <a:cubicBezTo>
                      <a:pt x="16059" y="9825"/>
                      <a:pt x="16504" y="9676"/>
                      <a:pt x="16903" y="9364"/>
                    </a:cubicBezTo>
                    <a:cubicBezTo>
                      <a:pt x="17276" y="8993"/>
                      <a:pt x="17822" y="8869"/>
                      <a:pt x="18279" y="9059"/>
                    </a:cubicBezTo>
                    <a:cubicBezTo>
                      <a:pt x="18477" y="9133"/>
                      <a:pt x="18646" y="8992"/>
                      <a:pt x="18717" y="8755"/>
                    </a:cubicBezTo>
                    <a:cubicBezTo>
                      <a:pt x="18777" y="8514"/>
                      <a:pt x="18724" y="8232"/>
                      <a:pt x="18529" y="8146"/>
                    </a:cubicBezTo>
                    <a:close/>
                    <a:moveTo>
                      <a:pt x="16277" y="11875"/>
                    </a:moveTo>
                    <a:cubicBezTo>
                      <a:pt x="16228" y="11884"/>
                      <a:pt x="16194" y="11920"/>
                      <a:pt x="16152" y="11951"/>
                    </a:cubicBezTo>
                    <a:cubicBezTo>
                      <a:pt x="15573" y="12175"/>
                      <a:pt x="15000" y="12372"/>
                      <a:pt x="14400" y="12484"/>
                    </a:cubicBezTo>
                    <a:cubicBezTo>
                      <a:pt x="13951" y="12565"/>
                      <a:pt x="13526" y="12651"/>
                      <a:pt x="13086" y="12788"/>
                    </a:cubicBezTo>
                    <a:cubicBezTo>
                      <a:pt x="12825" y="12873"/>
                      <a:pt x="12521" y="13035"/>
                      <a:pt x="12273" y="13169"/>
                    </a:cubicBezTo>
                    <a:cubicBezTo>
                      <a:pt x="11944" y="13367"/>
                      <a:pt x="11637" y="13431"/>
                      <a:pt x="11272" y="13473"/>
                    </a:cubicBezTo>
                    <a:cubicBezTo>
                      <a:pt x="10987" y="13471"/>
                      <a:pt x="10667" y="13427"/>
                      <a:pt x="10396" y="13321"/>
                    </a:cubicBezTo>
                    <a:cubicBezTo>
                      <a:pt x="10017" y="13182"/>
                      <a:pt x="9603" y="13162"/>
                      <a:pt x="9207" y="13169"/>
                    </a:cubicBezTo>
                    <a:cubicBezTo>
                      <a:pt x="8635" y="13227"/>
                      <a:pt x="8073" y="13301"/>
                      <a:pt x="7518" y="13473"/>
                    </a:cubicBezTo>
                    <a:cubicBezTo>
                      <a:pt x="6897" y="13660"/>
                      <a:pt x="6278" y="13785"/>
                      <a:pt x="5641" y="13854"/>
                    </a:cubicBezTo>
                    <a:cubicBezTo>
                      <a:pt x="5434" y="13843"/>
                      <a:pt x="5274" y="14059"/>
                      <a:pt x="5266" y="14310"/>
                    </a:cubicBezTo>
                    <a:cubicBezTo>
                      <a:pt x="5265" y="14559"/>
                      <a:pt x="5438" y="14748"/>
                      <a:pt x="5641" y="14767"/>
                    </a:cubicBezTo>
                    <a:cubicBezTo>
                      <a:pt x="6318" y="14696"/>
                      <a:pt x="6983" y="14582"/>
                      <a:pt x="7643" y="14386"/>
                    </a:cubicBezTo>
                    <a:cubicBezTo>
                      <a:pt x="8160" y="14230"/>
                      <a:pt x="8676" y="14143"/>
                      <a:pt x="9207" y="14082"/>
                    </a:cubicBezTo>
                    <a:cubicBezTo>
                      <a:pt x="9533" y="14072"/>
                      <a:pt x="9838" y="14104"/>
                      <a:pt x="10146" y="14234"/>
                    </a:cubicBezTo>
                    <a:cubicBezTo>
                      <a:pt x="10483" y="14345"/>
                      <a:pt x="10859" y="14377"/>
                      <a:pt x="11209" y="14386"/>
                    </a:cubicBezTo>
                    <a:cubicBezTo>
                      <a:pt x="11667" y="14340"/>
                      <a:pt x="12109" y="14248"/>
                      <a:pt x="12523" y="14006"/>
                    </a:cubicBezTo>
                    <a:cubicBezTo>
                      <a:pt x="12748" y="13897"/>
                      <a:pt x="13001" y="13774"/>
                      <a:pt x="13211" y="13701"/>
                    </a:cubicBezTo>
                    <a:cubicBezTo>
                      <a:pt x="13421" y="13629"/>
                      <a:pt x="14043" y="13488"/>
                      <a:pt x="14463" y="13397"/>
                    </a:cubicBezTo>
                    <a:cubicBezTo>
                      <a:pt x="15132" y="13283"/>
                      <a:pt x="15765" y="13061"/>
                      <a:pt x="16402" y="12788"/>
                    </a:cubicBezTo>
                    <a:cubicBezTo>
                      <a:pt x="16607" y="12749"/>
                      <a:pt x="16748" y="12504"/>
                      <a:pt x="16715" y="12256"/>
                    </a:cubicBezTo>
                    <a:cubicBezTo>
                      <a:pt x="16682" y="12007"/>
                      <a:pt x="16481" y="11836"/>
                      <a:pt x="16277" y="11875"/>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80" name="Freeform 675">
                <a:extLst>
                  <a:ext uri="{FF2B5EF4-FFF2-40B4-BE49-F238E27FC236}">
                    <a16:creationId xmlns:a16="http://schemas.microsoft.com/office/drawing/2014/main" id="{095A64AE-6D5B-185C-A637-4BA0C0A67CEB}"/>
                  </a:ext>
                </a:extLst>
              </p:cNvPr>
              <p:cNvSpPr/>
              <p:nvPr/>
            </p:nvSpPr>
            <p:spPr>
              <a:xfrm rot="667436">
                <a:off x="390531" y="5279906"/>
                <a:ext cx="949017" cy="536458"/>
              </a:xfrm>
              <a:custGeom>
                <a:avLst/>
                <a:gdLst/>
                <a:ahLst/>
                <a:cxnLst>
                  <a:cxn ang="0">
                    <a:pos x="wd2" y="hd2"/>
                  </a:cxn>
                  <a:cxn ang="5400000">
                    <a:pos x="wd2" y="hd2"/>
                  </a:cxn>
                  <a:cxn ang="10800000">
                    <a:pos x="wd2" y="hd2"/>
                  </a:cxn>
                  <a:cxn ang="16200000">
                    <a:pos x="wd2" y="hd2"/>
                  </a:cxn>
                </a:cxnLst>
                <a:rect l="0" t="0" r="r" b="b"/>
                <a:pathLst>
                  <a:path w="21368" h="21420" extrusionOk="0">
                    <a:moveTo>
                      <a:pt x="2328" y="34"/>
                    </a:moveTo>
                    <a:cubicBezTo>
                      <a:pt x="1721" y="192"/>
                      <a:pt x="1202" y="974"/>
                      <a:pt x="1011" y="2005"/>
                    </a:cubicBezTo>
                    <a:cubicBezTo>
                      <a:pt x="795" y="3573"/>
                      <a:pt x="1047" y="5204"/>
                      <a:pt x="1669" y="6384"/>
                    </a:cubicBezTo>
                    <a:lnTo>
                      <a:pt x="1957" y="6967"/>
                    </a:lnTo>
                    <a:cubicBezTo>
                      <a:pt x="2539" y="8033"/>
                      <a:pt x="3496" y="9782"/>
                      <a:pt x="3398" y="11127"/>
                    </a:cubicBezTo>
                    <a:cubicBezTo>
                      <a:pt x="3348" y="11644"/>
                      <a:pt x="3170" y="12066"/>
                      <a:pt x="2904" y="12295"/>
                    </a:cubicBezTo>
                    <a:cubicBezTo>
                      <a:pt x="2436" y="12810"/>
                      <a:pt x="1848" y="12702"/>
                      <a:pt x="1463" y="12003"/>
                    </a:cubicBezTo>
                    <a:cubicBezTo>
                      <a:pt x="698" y="10828"/>
                      <a:pt x="332" y="9009"/>
                      <a:pt x="558" y="7259"/>
                    </a:cubicBezTo>
                    <a:cubicBezTo>
                      <a:pt x="613" y="7037"/>
                      <a:pt x="560" y="6772"/>
                      <a:pt x="435" y="6675"/>
                    </a:cubicBezTo>
                    <a:cubicBezTo>
                      <a:pt x="309" y="6579"/>
                      <a:pt x="160" y="6673"/>
                      <a:pt x="105" y="6894"/>
                    </a:cubicBezTo>
                    <a:cubicBezTo>
                      <a:pt x="-204" y="8992"/>
                      <a:pt x="179" y="11219"/>
                      <a:pt x="1093" y="12660"/>
                    </a:cubicBezTo>
                    <a:cubicBezTo>
                      <a:pt x="1413" y="13187"/>
                      <a:pt x="1849" y="13511"/>
                      <a:pt x="2287" y="13536"/>
                    </a:cubicBezTo>
                    <a:cubicBezTo>
                      <a:pt x="2591" y="13526"/>
                      <a:pt x="2894" y="13385"/>
                      <a:pt x="3151" y="13098"/>
                    </a:cubicBezTo>
                    <a:cubicBezTo>
                      <a:pt x="3536" y="12747"/>
                      <a:pt x="3809" y="12099"/>
                      <a:pt x="3892" y="11346"/>
                    </a:cubicBezTo>
                    <a:cubicBezTo>
                      <a:pt x="4020" y="9599"/>
                      <a:pt x="2967" y="7624"/>
                      <a:pt x="2287" y="6384"/>
                    </a:cubicBezTo>
                    <a:lnTo>
                      <a:pt x="1998" y="5873"/>
                    </a:lnTo>
                    <a:cubicBezTo>
                      <a:pt x="1500" y="4940"/>
                      <a:pt x="1317" y="3627"/>
                      <a:pt x="1463" y="2370"/>
                    </a:cubicBezTo>
                    <a:cubicBezTo>
                      <a:pt x="1608" y="1606"/>
                      <a:pt x="1998" y="1119"/>
                      <a:pt x="2451" y="1056"/>
                    </a:cubicBezTo>
                    <a:cubicBezTo>
                      <a:pt x="3014" y="914"/>
                      <a:pt x="3541" y="1306"/>
                      <a:pt x="3850" y="2151"/>
                    </a:cubicBezTo>
                    <a:cubicBezTo>
                      <a:pt x="4036" y="2643"/>
                      <a:pt x="4000" y="3330"/>
                      <a:pt x="3768" y="3756"/>
                    </a:cubicBezTo>
                    <a:cubicBezTo>
                      <a:pt x="3693" y="3957"/>
                      <a:pt x="3737" y="4207"/>
                      <a:pt x="3850" y="4340"/>
                    </a:cubicBezTo>
                    <a:cubicBezTo>
                      <a:pt x="3946" y="4453"/>
                      <a:pt x="4055" y="4480"/>
                      <a:pt x="4139" y="4340"/>
                    </a:cubicBezTo>
                    <a:cubicBezTo>
                      <a:pt x="4510" y="3632"/>
                      <a:pt x="4599" y="2525"/>
                      <a:pt x="4303" y="1713"/>
                    </a:cubicBezTo>
                    <a:cubicBezTo>
                      <a:pt x="3897" y="500"/>
                      <a:pt x="3116" y="-163"/>
                      <a:pt x="2328" y="34"/>
                    </a:cubicBezTo>
                    <a:close/>
                    <a:moveTo>
                      <a:pt x="6608" y="6019"/>
                    </a:moveTo>
                    <a:cubicBezTo>
                      <a:pt x="6498" y="5889"/>
                      <a:pt x="6357" y="5904"/>
                      <a:pt x="6279" y="6092"/>
                    </a:cubicBezTo>
                    <a:cubicBezTo>
                      <a:pt x="6073" y="6645"/>
                      <a:pt x="5892" y="7234"/>
                      <a:pt x="5744" y="7843"/>
                    </a:cubicBezTo>
                    <a:cubicBezTo>
                      <a:pt x="5539" y="7739"/>
                      <a:pt x="5356" y="7580"/>
                      <a:pt x="5167" y="7405"/>
                    </a:cubicBezTo>
                    <a:cubicBezTo>
                      <a:pt x="5071" y="7239"/>
                      <a:pt x="4934" y="7239"/>
                      <a:pt x="4838" y="7405"/>
                    </a:cubicBezTo>
                    <a:cubicBezTo>
                      <a:pt x="4743" y="7581"/>
                      <a:pt x="4743" y="7886"/>
                      <a:pt x="4838" y="8062"/>
                    </a:cubicBezTo>
                    <a:cubicBezTo>
                      <a:pt x="5060" y="8334"/>
                      <a:pt x="5277" y="8525"/>
                      <a:pt x="5538" y="8646"/>
                    </a:cubicBezTo>
                    <a:cubicBezTo>
                      <a:pt x="5459" y="8996"/>
                      <a:pt x="5411" y="9336"/>
                      <a:pt x="5332" y="9668"/>
                    </a:cubicBezTo>
                    <a:cubicBezTo>
                      <a:pt x="5204" y="10297"/>
                      <a:pt x="5037" y="10898"/>
                      <a:pt x="4879" y="11492"/>
                    </a:cubicBezTo>
                    <a:cubicBezTo>
                      <a:pt x="4824" y="11712"/>
                      <a:pt x="4879" y="11977"/>
                      <a:pt x="5003" y="12076"/>
                    </a:cubicBezTo>
                    <a:cubicBezTo>
                      <a:pt x="5011" y="12082"/>
                      <a:pt x="5035" y="12071"/>
                      <a:pt x="5044" y="12076"/>
                    </a:cubicBezTo>
                    <a:lnTo>
                      <a:pt x="5085" y="12076"/>
                    </a:lnTo>
                    <a:cubicBezTo>
                      <a:pt x="5402" y="12284"/>
                      <a:pt x="5736" y="12394"/>
                      <a:pt x="6073" y="12441"/>
                    </a:cubicBezTo>
                    <a:cubicBezTo>
                      <a:pt x="6209" y="12441"/>
                      <a:pt x="6320" y="12244"/>
                      <a:pt x="6320" y="12003"/>
                    </a:cubicBezTo>
                    <a:cubicBezTo>
                      <a:pt x="6320" y="11762"/>
                      <a:pt x="6209" y="11565"/>
                      <a:pt x="6073" y="11565"/>
                    </a:cubicBezTo>
                    <a:cubicBezTo>
                      <a:pt x="5854" y="11544"/>
                      <a:pt x="5662" y="11475"/>
                      <a:pt x="5455" y="11346"/>
                    </a:cubicBezTo>
                    <a:cubicBezTo>
                      <a:pt x="5574" y="10874"/>
                      <a:pt x="5676" y="10449"/>
                      <a:pt x="5785" y="9960"/>
                    </a:cubicBezTo>
                    <a:cubicBezTo>
                      <a:pt x="5893" y="9470"/>
                      <a:pt x="5943" y="9214"/>
                      <a:pt x="6032" y="8865"/>
                    </a:cubicBezTo>
                    <a:lnTo>
                      <a:pt x="6279" y="9011"/>
                    </a:lnTo>
                    <a:lnTo>
                      <a:pt x="6855" y="9376"/>
                    </a:lnTo>
                    <a:cubicBezTo>
                      <a:pt x="6887" y="9391"/>
                      <a:pt x="6905" y="9391"/>
                      <a:pt x="6937" y="9376"/>
                    </a:cubicBezTo>
                    <a:cubicBezTo>
                      <a:pt x="7035" y="9372"/>
                      <a:pt x="7143" y="9240"/>
                      <a:pt x="7184" y="9084"/>
                    </a:cubicBezTo>
                    <a:cubicBezTo>
                      <a:pt x="7240" y="8867"/>
                      <a:pt x="7182" y="8603"/>
                      <a:pt x="7061" y="8500"/>
                    </a:cubicBezTo>
                    <a:cubicBezTo>
                      <a:pt x="6982" y="8448"/>
                      <a:pt x="6778" y="8310"/>
                      <a:pt x="6443" y="8135"/>
                    </a:cubicBezTo>
                    <a:lnTo>
                      <a:pt x="6237" y="8062"/>
                    </a:lnTo>
                    <a:cubicBezTo>
                      <a:pt x="6363" y="7555"/>
                      <a:pt x="6514" y="7060"/>
                      <a:pt x="6690" y="6602"/>
                    </a:cubicBezTo>
                    <a:cubicBezTo>
                      <a:pt x="6762" y="6398"/>
                      <a:pt x="6719" y="6158"/>
                      <a:pt x="6608" y="6019"/>
                    </a:cubicBezTo>
                    <a:close/>
                    <a:moveTo>
                      <a:pt x="8542" y="7843"/>
                    </a:moveTo>
                    <a:cubicBezTo>
                      <a:pt x="8431" y="7801"/>
                      <a:pt x="8303" y="7880"/>
                      <a:pt x="8254" y="8062"/>
                    </a:cubicBezTo>
                    <a:lnTo>
                      <a:pt x="7966" y="9522"/>
                    </a:lnTo>
                    <a:lnTo>
                      <a:pt x="7719" y="10689"/>
                    </a:lnTo>
                    <a:cubicBezTo>
                      <a:pt x="7658" y="10890"/>
                      <a:pt x="7592" y="11128"/>
                      <a:pt x="7554" y="11346"/>
                    </a:cubicBezTo>
                    <a:cubicBezTo>
                      <a:pt x="7554" y="11346"/>
                      <a:pt x="7554" y="11387"/>
                      <a:pt x="7554" y="11492"/>
                    </a:cubicBezTo>
                    <a:cubicBezTo>
                      <a:pt x="7408" y="12333"/>
                      <a:pt x="7301" y="13177"/>
                      <a:pt x="7225" y="14046"/>
                    </a:cubicBezTo>
                    <a:cubicBezTo>
                      <a:pt x="7207" y="14286"/>
                      <a:pt x="7297" y="14513"/>
                      <a:pt x="7431" y="14557"/>
                    </a:cubicBezTo>
                    <a:cubicBezTo>
                      <a:pt x="7551" y="14559"/>
                      <a:pt x="7663" y="14403"/>
                      <a:pt x="7678" y="14192"/>
                    </a:cubicBezTo>
                    <a:cubicBezTo>
                      <a:pt x="7772" y="13102"/>
                      <a:pt x="7917" y="12017"/>
                      <a:pt x="8131" y="10981"/>
                    </a:cubicBezTo>
                    <a:cubicBezTo>
                      <a:pt x="8270" y="10487"/>
                      <a:pt x="8530" y="10111"/>
                      <a:pt x="8830" y="9960"/>
                    </a:cubicBezTo>
                    <a:cubicBezTo>
                      <a:pt x="9135" y="9850"/>
                      <a:pt x="9431" y="10094"/>
                      <a:pt x="9612" y="10543"/>
                    </a:cubicBezTo>
                    <a:cubicBezTo>
                      <a:pt x="9676" y="10757"/>
                      <a:pt x="9862" y="10802"/>
                      <a:pt x="9983" y="10689"/>
                    </a:cubicBezTo>
                    <a:cubicBezTo>
                      <a:pt x="10019" y="10655"/>
                      <a:pt x="10042" y="10605"/>
                      <a:pt x="10065" y="10543"/>
                    </a:cubicBezTo>
                    <a:cubicBezTo>
                      <a:pt x="10160" y="10385"/>
                      <a:pt x="10154" y="10128"/>
                      <a:pt x="10065" y="9960"/>
                    </a:cubicBezTo>
                    <a:cubicBezTo>
                      <a:pt x="9750" y="9244"/>
                      <a:pt x="9234" y="8900"/>
                      <a:pt x="8748" y="9084"/>
                    </a:cubicBezTo>
                    <a:cubicBezTo>
                      <a:pt x="8669" y="9127"/>
                      <a:pt x="8613" y="9230"/>
                      <a:pt x="8542" y="9303"/>
                    </a:cubicBezTo>
                    <a:lnTo>
                      <a:pt x="8707" y="8354"/>
                    </a:lnTo>
                    <a:cubicBezTo>
                      <a:pt x="8735" y="8118"/>
                      <a:pt x="8675" y="7893"/>
                      <a:pt x="8542" y="7843"/>
                    </a:cubicBezTo>
                    <a:close/>
                    <a:moveTo>
                      <a:pt x="13975" y="11200"/>
                    </a:moveTo>
                    <a:cubicBezTo>
                      <a:pt x="13859" y="11073"/>
                      <a:pt x="13717" y="11141"/>
                      <a:pt x="13645" y="11346"/>
                    </a:cubicBezTo>
                    <a:cubicBezTo>
                      <a:pt x="13635" y="11375"/>
                      <a:pt x="13651" y="11387"/>
                      <a:pt x="13645" y="11419"/>
                    </a:cubicBezTo>
                    <a:cubicBezTo>
                      <a:pt x="13566" y="11722"/>
                      <a:pt x="13477" y="12042"/>
                      <a:pt x="13398" y="12368"/>
                    </a:cubicBezTo>
                    <a:cubicBezTo>
                      <a:pt x="13245" y="12257"/>
                      <a:pt x="13081" y="12098"/>
                      <a:pt x="12946" y="11930"/>
                    </a:cubicBezTo>
                    <a:cubicBezTo>
                      <a:pt x="12848" y="11772"/>
                      <a:pt x="12714" y="11772"/>
                      <a:pt x="12616" y="11930"/>
                    </a:cubicBezTo>
                    <a:cubicBezTo>
                      <a:pt x="12521" y="12106"/>
                      <a:pt x="12521" y="12411"/>
                      <a:pt x="12616" y="12587"/>
                    </a:cubicBezTo>
                    <a:cubicBezTo>
                      <a:pt x="12787" y="12803"/>
                      <a:pt x="12956" y="12965"/>
                      <a:pt x="13151" y="13098"/>
                    </a:cubicBezTo>
                    <a:cubicBezTo>
                      <a:pt x="12907" y="14196"/>
                      <a:pt x="12731" y="15308"/>
                      <a:pt x="12575" y="16455"/>
                    </a:cubicBezTo>
                    <a:cubicBezTo>
                      <a:pt x="12547" y="16665"/>
                      <a:pt x="12586" y="16885"/>
                      <a:pt x="12699" y="16966"/>
                    </a:cubicBezTo>
                    <a:cubicBezTo>
                      <a:pt x="12984" y="17110"/>
                      <a:pt x="13307" y="17190"/>
                      <a:pt x="13604" y="17185"/>
                    </a:cubicBezTo>
                    <a:cubicBezTo>
                      <a:pt x="13738" y="17176"/>
                      <a:pt x="13846" y="16984"/>
                      <a:pt x="13851" y="16747"/>
                    </a:cubicBezTo>
                    <a:cubicBezTo>
                      <a:pt x="13851" y="16512"/>
                      <a:pt x="13736" y="16318"/>
                      <a:pt x="13604" y="16309"/>
                    </a:cubicBezTo>
                    <a:cubicBezTo>
                      <a:pt x="13486" y="16309"/>
                      <a:pt x="13256" y="16309"/>
                      <a:pt x="13069" y="16309"/>
                    </a:cubicBezTo>
                    <a:cubicBezTo>
                      <a:pt x="13219" y="15336"/>
                      <a:pt x="13434" y="14398"/>
                      <a:pt x="13645" y="13463"/>
                    </a:cubicBezTo>
                    <a:lnTo>
                      <a:pt x="14098" y="13682"/>
                    </a:lnTo>
                    <a:lnTo>
                      <a:pt x="14592" y="13901"/>
                    </a:lnTo>
                    <a:lnTo>
                      <a:pt x="14674" y="13901"/>
                    </a:lnTo>
                    <a:cubicBezTo>
                      <a:pt x="14796" y="13949"/>
                      <a:pt x="14920" y="13889"/>
                      <a:pt x="14962" y="13682"/>
                    </a:cubicBezTo>
                    <a:cubicBezTo>
                      <a:pt x="15004" y="13462"/>
                      <a:pt x="14922" y="13172"/>
                      <a:pt x="14798" y="13098"/>
                    </a:cubicBezTo>
                    <a:cubicBezTo>
                      <a:pt x="14640" y="12993"/>
                      <a:pt x="14450" y="12966"/>
                      <a:pt x="14263" y="12879"/>
                    </a:cubicBezTo>
                    <a:lnTo>
                      <a:pt x="13851" y="12660"/>
                    </a:lnTo>
                    <a:lnTo>
                      <a:pt x="14057" y="11784"/>
                    </a:lnTo>
                    <a:cubicBezTo>
                      <a:pt x="14128" y="11579"/>
                      <a:pt x="14090" y="11327"/>
                      <a:pt x="13975" y="11200"/>
                    </a:cubicBezTo>
                    <a:close/>
                    <a:moveTo>
                      <a:pt x="10764" y="11711"/>
                    </a:moveTo>
                    <a:cubicBezTo>
                      <a:pt x="10449" y="11591"/>
                      <a:pt x="10111" y="11668"/>
                      <a:pt x="9818" y="12003"/>
                    </a:cubicBezTo>
                    <a:cubicBezTo>
                      <a:pt x="9308" y="12344"/>
                      <a:pt x="9049" y="13363"/>
                      <a:pt x="9242" y="14265"/>
                    </a:cubicBezTo>
                    <a:cubicBezTo>
                      <a:pt x="9261" y="14357"/>
                      <a:pt x="9255" y="14473"/>
                      <a:pt x="9283" y="14557"/>
                    </a:cubicBezTo>
                    <a:cubicBezTo>
                      <a:pt x="9480" y="15303"/>
                      <a:pt x="9941" y="15691"/>
                      <a:pt x="10394" y="15506"/>
                    </a:cubicBezTo>
                    <a:cubicBezTo>
                      <a:pt x="10728" y="15317"/>
                      <a:pt x="11046" y="14978"/>
                      <a:pt x="11258" y="14484"/>
                    </a:cubicBezTo>
                    <a:cubicBezTo>
                      <a:pt x="11308" y="14869"/>
                      <a:pt x="11354" y="15250"/>
                      <a:pt x="11423" y="15652"/>
                    </a:cubicBezTo>
                    <a:cubicBezTo>
                      <a:pt x="11462" y="15825"/>
                      <a:pt x="11565" y="15936"/>
                      <a:pt x="11670" y="15944"/>
                    </a:cubicBezTo>
                    <a:lnTo>
                      <a:pt x="11752" y="15944"/>
                    </a:lnTo>
                    <a:cubicBezTo>
                      <a:pt x="11880" y="15862"/>
                      <a:pt x="11956" y="15591"/>
                      <a:pt x="11917" y="15360"/>
                    </a:cubicBezTo>
                    <a:cubicBezTo>
                      <a:pt x="11797" y="14710"/>
                      <a:pt x="11686" y="14065"/>
                      <a:pt x="11629" y="13390"/>
                    </a:cubicBezTo>
                    <a:lnTo>
                      <a:pt x="11546" y="12806"/>
                    </a:lnTo>
                    <a:lnTo>
                      <a:pt x="11546" y="12733"/>
                    </a:lnTo>
                    <a:cubicBezTo>
                      <a:pt x="11357" y="12214"/>
                      <a:pt x="11080" y="11831"/>
                      <a:pt x="10764" y="11711"/>
                    </a:cubicBezTo>
                    <a:close/>
                    <a:moveTo>
                      <a:pt x="10518" y="12441"/>
                    </a:moveTo>
                    <a:cubicBezTo>
                      <a:pt x="10730" y="12421"/>
                      <a:pt x="10926" y="12575"/>
                      <a:pt x="11053" y="12879"/>
                    </a:cubicBezTo>
                    <a:cubicBezTo>
                      <a:pt x="10988" y="13639"/>
                      <a:pt x="10674" y="14282"/>
                      <a:pt x="10271" y="14557"/>
                    </a:cubicBezTo>
                    <a:cubicBezTo>
                      <a:pt x="10034" y="14662"/>
                      <a:pt x="9842" y="14498"/>
                      <a:pt x="9694" y="13974"/>
                    </a:cubicBezTo>
                    <a:cubicBezTo>
                      <a:pt x="9468" y="13240"/>
                      <a:pt x="9895" y="12782"/>
                      <a:pt x="10024" y="12660"/>
                    </a:cubicBezTo>
                    <a:cubicBezTo>
                      <a:pt x="10178" y="12511"/>
                      <a:pt x="10342" y="12441"/>
                      <a:pt x="10518" y="12441"/>
                    </a:cubicBezTo>
                    <a:close/>
                    <a:moveTo>
                      <a:pt x="15374" y="14630"/>
                    </a:moveTo>
                    <a:cubicBezTo>
                      <a:pt x="14951" y="14793"/>
                      <a:pt x="14637" y="15469"/>
                      <a:pt x="14633" y="16236"/>
                    </a:cubicBezTo>
                    <a:cubicBezTo>
                      <a:pt x="14687" y="17312"/>
                      <a:pt x="15123" y="18239"/>
                      <a:pt x="15703" y="18571"/>
                    </a:cubicBezTo>
                    <a:lnTo>
                      <a:pt x="15868" y="18571"/>
                    </a:lnTo>
                    <a:cubicBezTo>
                      <a:pt x="16083" y="18576"/>
                      <a:pt x="16262" y="18324"/>
                      <a:pt x="16362" y="17987"/>
                    </a:cubicBezTo>
                    <a:cubicBezTo>
                      <a:pt x="16427" y="17775"/>
                      <a:pt x="16399" y="17519"/>
                      <a:pt x="16279" y="17404"/>
                    </a:cubicBezTo>
                    <a:cubicBezTo>
                      <a:pt x="16159" y="17288"/>
                      <a:pt x="16015" y="17410"/>
                      <a:pt x="15950" y="17623"/>
                    </a:cubicBezTo>
                    <a:cubicBezTo>
                      <a:pt x="15950" y="17623"/>
                      <a:pt x="15923" y="17745"/>
                      <a:pt x="15785" y="17623"/>
                    </a:cubicBezTo>
                    <a:cubicBezTo>
                      <a:pt x="15453" y="17399"/>
                      <a:pt x="15242" y="16851"/>
                      <a:pt x="15168" y="16236"/>
                    </a:cubicBezTo>
                    <a:cubicBezTo>
                      <a:pt x="15430" y="16573"/>
                      <a:pt x="15709" y="16792"/>
                      <a:pt x="16032" y="16820"/>
                    </a:cubicBezTo>
                    <a:cubicBezTo>
                      <a:pt x="16282" y="16850"/>
                      <a:pt x="16518" y="16577"/>
                      <a:pt x="16608" y="16163"/>
                    </a:cubicBezTo>
                    <a:cubicBezTo>
                      <a:pt x="16684" y="15833"/>
                      <a:pt x="16667" y="15467"/>
                      <a:pt x="16526" y="15214"/>
                    </a:cubicBezTo>
                    <a:cubicBezTo>
                      <a:pt x="16222" y="14713"/>
                      <a:pt x="15781" y="14480"/>
                      <a:pt x="15374" y="14630"/>
                    </a:cubicBezTo>
                    <a:close/>
                    <a:moveTo>
                      <a:pt x="18502" y="15287"/>
                    </a:moveTo>
                    <a:cubicBezTo>
                      <a:pt x="18117" y="14994"/>
                      <a:pt x="17656" y="15020"/>
                      <a:pt x="17308" y="15433"/>
                    </a:cubicBezTo>
                    <a:cubicBezTo>
                      <a:pt x="17057" y="15759"/>
                      <a:pt x="16940" y="16345"/>
                      <a:pt x="16979" y="16893"/>
                    </a:cubicBezTo>
                    <a:cubicBezTo>
                      <a:pt x="17029" y="17854"/>
                      <a:pt x="17506" y="18514"/>
                      <a:pt x="18049" y="18425"/>
                    </a:cubicBezTo>
                    <a:cubicBezTo>
                      <a:pt x="18059" y="18424"/>
                      <a:pt x="18080" y="18428"/>
                      <a:pt x="18090" y="18425"/>
                    </a:cubicBezTo>
                    <a:cubicBezTo>
                      <a:pt x="18169" y="18442"/>
                      <a:pt x="18217" y="18442"/>
                      <a:pt x="18296" y="18425"/>
                    </a:cubicBezTo>
                    <a:lnTo>
                      <a:pt x="18296" y="18571"/>
                    </a:lnTo>
                    <a:cubicBezTo>
                      <a:pt x="18300" y="19179"/>
                      <a:pt x="18250" y="19784"/>
                      <a:pt x="18090" y="20323"/>
                    </a:cubicBezTo>
                    <a:cubicBezTo>
                      <a:pt x="17942" y="20637"/>
                      <a:pt x="17565" y="20491"/>
                      <a:pt x="17308" y="20177"/>
                    </a:cubicBezTo>
                    <a:cubicBezTo>
                      <a:pt x="17209" y="20054"/>
                      <a:pt x="16915" y="19589"/>
                      <a:pt x="17102" y="19082"/>
                    </a:cubicBezTo>
                    <a:cubicBezTo>
                      <a:pt x="17158" y="18900"/>
                      <a:pt x="17110" y="18704"/>
                      <a:pt x="17020" y="18571"/>
                    </a:cubicBezTo>
                    <a:cubicBezTo>
                      <a:pt x="16907" y="18436"/>
                      <a:pt x="16767" y="18445"/>
                      <a:pt x="16691" y="18644"/>
                    </a:cubicBezTo>
                    <a:cubicBezTo>
                      <a:pt x="16419" y="19399"/>
                      <a:pt x="16556" y="20429"/>
                      <a:pt x="16979" y="20907"/>
                    </a:cubicBezTo>
                    <a:cubicBezTo>
                      <a:pt x="16995" y="20925"/>
                      <a:pt x="17003" y="20890"/>
                      <a:pt x="17020" y="20907"/>
                    </a:cubicBezTo>
                    <a:cubicBezTo>
                      <a:pt x="17248" y="21209"/>
                      <a:pt x="17517" y="21402"/>
                      <a:pt x="17802" y="21418"/>
                    </a:cubicBezTo>
                    <a:cubicBezTo>
                      <a:pt x="18054" y="21437"/>
                      <a:pt x="18303" y="21255"/>
                      <a:pt x="18460" y="20907"/>
                    </a:cubicBezTo>
                    <a:cubicBezTo>
                      <a:pt x="18696" y="20224"/>
                      <a:pt x="18800" y="19444"/>
                      <a:pt x="18790" y="18644"/>
                    </a:cubicBezTo>
                    <a:cubicBezTo>
                      <a:pt x="18790" y="18365"/>
                      <a:pt x="18790" y="18086"/>
                      <a:pt x="18790" y="17841"/>
                    </a:cubicBezTo>
                    <a:cubicBezTo>
                      <a:pt x="18934" y="17513"/>
                      <a:pt x="19006" y="17090"/>
                      <a:pt x="18995" y="16674"/>
                    </a:cubicBezTo>
                    <a:cubicBezTo>
                      <a:pt x="19000" y="16627"/>
                      <a:pt x="18999" y="16574"/>
                      <a:pt x="18995" y="16528"/>
                    </a:cubicBezTo>
                    <a:cubicBezTo>
                      <a:pt x="18961" y="15969"/>
                      <a:pt x="18791" y="15519"/>
                      <a:pt x="18502" y="15287"/>
                    </a:cubicBezTo>
                    <a:close/>
                    <a:moveTo>
                      <a:pt x="19777" y="15433"/>
                    </a:moveTo>
                    <a:cubicBezTo>
                      <a:pt x="19640" y="15442"/>
                      <a:pt x="19530" y="15700"/>
                      <a:pt x="19530" y="15944"/>
                    </a:cubicBezTo>
                    <a:cubicBezTo>
                      <a:pt x="19598" y="16814"/>
                      <a:pt x="19732" y="17596"/>
                      <a:pt x="19983" y="18352"/>
                    </a:cubicBezTo>
                    <a:cubicBezTo>
                      <a:pt x="19697" y="18911"/>
                      <a:pt x="19430" y="19504"/>
                      <a:pt x="19242" y="19958"/>
                    </a:cubicBezTo>
                    <a:cubicBezTo>
                      <a:pt x="19161" y="20151"/>
                      <a:pt x="19216" y="20397"/>
                      <a:pt x="19325" y="20542"/>
                    </a:cubicBezTo>
                    <a:cubicBezTo>
                      <a:pt x="19367" y="20598"/>
                      <a:pt x="19395" y="20615"/>
                      <a:pt x="19448" y="20615"/>
                    </a:cubicBezTo>
                    <a:cubicBezTo>
                      <a:pt x="19525" y="20608"/>
                      <a:pt x="19605" y="20573"/>
                      <a:pt x="19654" y="20469"/>
                    </a:cubicBezTo>
                    <a:cubicBezTo>
                      <a:pt x="19831" y="20032"/>
                      <a:pt x="20078" y="19495"/>
                      <a:pt x="20354" y="18936"/>
                    </a:cubicBezTo>
                    <a:cubicBezTo>
                      <a:pt x="20708" y="18234"/>
                      <a:pt x="21039" y="17523"/>
                      <a:pt x="21341" y="16747"/>
                    </a:cubicBezTo>
                    <a:cubicBezTo>
                      <a:pt x="21396" y="16548"/>
                      <a:pt x="21364" y="16282"/>
                      <a:pt x="21259" y="16163"/>
                    </a:cubicBezTo>
                    <a:cubicBezTo>
                      <a:pt x="21143" y="16044"/>
                      <a:pt x="21011" y="16120"/>
                      <a:pt x="20930" y="16309"/>
                    </a:cubicBezTo>
                    <a:cubicBezTo>
                      <a:pt x="20751" y="16782"/>
                      <a:pt x="20527" y="17200"/>
                      <a:pt x="20312" y="17623"/>
                    </a:cubicBezTo>
                    <a:cubicBezTo>
                      <a:pt x="20157" y="17072"/>
                      <a:pt x="20079" y="16479"/>
                      <a:pt x="20024" y="15871"/>
                    </a:cubicBezTo>
                    <a:cubicBezTo>
                      <a:pt x="20024" y="15630"/>
                      <a:pt x="19914" y="15433"/>
                      <a:pt x="19777" y="15433"/>
                    </a:cubicBezTo>
                    <a:close/>
                    <a:moveTo>
                      <a:pt x="15415" y="15506"/>
                    </a:moveTo>
                    <a:lnTo>
                      <a:pt x="15538" y="15506"/>
                    </a:lnTo>
                    <a:cubicBezTo>
                      <a:pt x="15737" y="15467"/>
                      <a:pt x="15909" y="15603"/>
                      <a:pt x="16073" y="15798"/>
                    </a:cubicBezTo>
                    <a:cubicBezTo>
                      <a:pt x="15837" y="15812"/>
                      <a:pt x="15616" y="15725"/>
                      <a:pt x="15415" y="15506"/>
                    </a:cubicBezTo>
                    <a:close/>
                    <a:moveTo>
                      <a:pt x="18008" y="15944"/>
                    </a:moveTo>
                    <a:cubicBezTo>
                      <a:pt x="18109" y="15941"/>
                      <a:pt x="18202" y="16018"/>
                      <a:pt x="18296" y="16090"/>
                    </a:cubicBezTo>
                    <a:cubicBezTo>
                      <a:pt x="18423" y="16165"/>
                      <a:pt x="18510" y="16298"/>
                      <a:pt x="18543" y="16528"/>
                    </a:cubicBezTo>
                    <a:cubicBezTo>
                      <a:pt x="18466" y="16781"/>
                      <a:pt x="18413" y="17051"/>
                      <a:pt x="18378" y="17331"/>
                    </a:cubicBezTo>
                    <a:cubicBezTo>
                      <a:pt x="18279" y="17456"/>
                      <a:pt x="18170" y="17599"/>
                      <a:pt x="18049" y="17623"/>
                    </a:cubicBezTo>
                    <a:cubicBezTo>
                      <a:pt x="17768" y="17692"/>
                      <a:pt x="17512" y="17317"/>
                      <a:pt x="17473" y="16820"/>
                    </a:cubicBezTo>
                    <a:cubicBezTo>
                      <a:pt x="17471" y="16804"/>
                      <a:pt x="17473" y="16763"/>
                      <a:pt x="17473" y="16747"/>
                    </a:cubicBezTo>
                    <a:cubicBezTo>
                      <a:pt x="17450" y="16509"/>
                      <a:pt x="17483" y="16297"/>
                      <a:pt x="17596" y="16163"/>
                    </a:cubicBezTo>
                    <a:cubicBezTo>
                      <a:pt x="17711" y="16034"/>
                      <a:pt x="17872" y="15940"/>
                      <a:pt x="18008" y="15944"/>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81" name="Freeform 619">
                <a:extLst>
                  <a:ext uri="{FF2B5EF4-FFF2-40B4-BE49-F238E27FC236}">
                    <a16:creationId xmlns:a16="http://schemas.microsoft.com/office/drawing/2014/main" id="{9F41B5CE-CDC0-B733-CEA1-EAB42CA36144}"/>
                  </a:ext>
                </a:extLst>
              </p:cNvPr>
              <p:cNvSpPr/>
              <p:nvPr/>
            </p:nvSpPr>
            <p:spPr>
              <a:xfrm rot="667436">
                <a:off x="3126059" y="347108"/>
                <a:ext cx="460723" cy="473757"/>
              </a:xfrm>
              <a:custGeom>
                <a:avLst/>
                <a:gdLst/>
                <a:ahLst/>
                <a:cxnLst>
                  <a:cxn ang="0">
                    <a:pos x="wd2" y="hd2"/>
                  </a:cxn>
                  <a:cxn ang="5400000">
                    <a:pos x="wd2" y="hd2"/>
                  </a:cxn>
                  <a:cxn ang="10800000">
                    <a:pos x="wd2" y="hd2"/>
                  </a:cxn>
                  <a:cxn ang="16200000">
                    <a:pos x="wd2" y="hd2"/>
                  </a:cxn>
                </a:cxnLst>
                <a:rect l="0" t="0" r="r" b="b"/>
                <a:pathLst>
                  <a:path w="21485" h="21561" extrusionOk="0">
                    <a:moveTo>
                      <a:pt x="20707" y="16"/>
                    </a:moveTo>
                    <a:cubicBezTo>
                      <a:pt x="15559" y="2027"/>
                      <a:pt x="862" y="10159"/>
                      <a:pt x="249" y="10498"/>
                    </a:cubicBezTo>
                    <a:cubicBezTo>
                      <a:pt x="236" y="10505"/>
                      <a:pt x="261" y="10572"/>
                      <a:pt x="249" y="10581"/>
                    </a:cubicBezTo>
                    <a:cubicBezTo>
                      <a:pt x="18" y="10738"/>
                      <a:pt x="-83" y="11021"/>
                      <a:pt x="79" y="11246"/>
                    </a:cubicBezTo>
                    <a:cubicBezTo>
                      <a:pt x="1438" y="12636"/>
                      <a:pt x="3029" y="13838"/>
                      <a:pt x="4767" y="14740"/>
                    </a:cubicBezTo>
                    <a:cubicBezTo>
                      <a:pt x="5008" y="16900"/>
                      <a:pt x="5399" y="19042"/>
                      <a:pt x="5960" y="21145"/>
                    </a:cubicBezTo>
                    <a:cubicBezTo>
                      <a:pt x="5969" y="21187"/>
                      <a:pt x="6026" y="21191"/>
                      <a:pt x="6046" y="21228"/>
                    </a:cubicBezTo>
                    <a:cubicBezTo>
                      <a:pt x="6054" y="21267"/>
                      <a:pt x="5942" y="21274"/>
                      <a:pt x="5960" y="21311"/>
                    </a:cubicBezTo>
                    <a:cubicBezTo>
                      <a:pt x="6025" y="21420"/>
                      <a:pt x="6184" y="21437"/>
                      <a:pt x="6301" y="21478"/>
                    </a:cubicBezTo>
                    <a:cubicBezTo>
                      <a:pt x="6360" y="21498"/>
                      <a:pt x="6407" y="21562"/>
                      <a:pt x="6472" y="21561"/>
                    </a:cubicBezTo>
                    <a:lnTo>
                      <a:pt x="6727" y="21561"/>
                    </a:lnTo>
                    <a:cubicBezTo>
                      <a:pt x="8295" y="20668"/>
                      <a:pt x="9735" y="19662"/>
                      <a:pt x="11160" y="18566"/>
                    </a:cubicBezTo>
                    <a:cubicBezTo>
                      <a:pt x="11726" y="18166"/>
                      <a:pt x="12168" y="17802"/>
                      <a:pt x="12439" y="17651"/>
                    </a:cubicBezTo>
                    <a:cubicBezTo>
                      <a:pt x="13110" y="17945"/>
                      <a:pt x="14338" y="18566"/>
                      <a:pt x="14399" y="18566"/>
                    </a:cubicBezTo>
                    <a:cubicBezTo>
                      <a:pt x="14466" y="18583"/>
                      <a:pt x="14588" y="18583"/>
                      <a:pt x="14655" y="18566"/>
                    </a:cubicBezTo>
                    <a:cubicBezTo>
                      <a:pt x="14688" y="18572"/>
                      <a:pt x="14706" y="18572"/>
                      <a:pt x="14740" y="18566"/>
                    </a:cubicBezTo>
                    <a:cubicBezTo>
                      <a:pt x="14879" y="18516"/>
                      <a:pt x="14954" y="18371"/>
                      <a:pt x="14996" y="18234"/>
                    </a:cubicBezTo>
                    <a:cubicBezTo>
                      <a:pt x="15425" y="17059"/>
                      <a:pt x="16115" y="15483"/>
                      <a:pt x="16871" y="13492"/>
                    </a:cubicBezTo>
                    <a:cubicBezTo>
                      <a:pt x="18683" y="9281"/>
                      <a:pt x="20211" y="4912"/>
                      <a:pt x="21474" y="516"/>
                    </a:cubicBezTo>
                    <a:cubicBezTo>
                      <a:pt x="21517" y="288"/>
                      <a:pt x="21431" y="119"/>
                      <a:pt x="21218" y="16"/>
                    </a:cubicBezTo>
                    <a:cubicBezTo>
                      <a:pt x="21097" y="-38"/>
                      <a:pt x="20999" y="63"/>
                      <a:pt x="20877" y="100"/>
                    </a:cubicBezTo>
                    <a:cubicBezTo>
                      <a:pt x="20804" y="93"/>
                      <a:pt x="20779" y="-9"/>
                      <a:pt x="20707" y="16"/>
                    </a:cubicBezTo>
                    <a:close/>
                    <a:moveTo>
                      <a:pt x="19172" y="1680"/>
                    </a:moveTo>
                    <a:cubicBezTo>
                      <a:pt x="16361" y="4439"/>
                      <a:pt x="13371" y="7029"/>
                      <a:pt x="10222" y="9416"/>
                    </a:cubicBezTo>
                    <a:cubicBezTo>
                      <a:pt x="8241" y="10989"/>
                      <a:pt x="6395" y="12483"/>
                      <a:pt x="5108" y="13658"/>
                    </a:cubicBezTo>
                    <a:cubicBezTo>
                      <a:pt x="3739" y="12925"/>
                      <a:pt x="2427" y="12106"/>
                      <a:pt x="1272" y="11080"/>
                    </a:cubicBezTo>
                    <a:lnTo>
                      <a:pt x="1272" y="10997"/>
                    </a:lnTo>
                    <a:cubicBezTo>
                      <a:pt x="3683" y="9662"/>
                      <a:pt x="13718" y="4129"/>
                      <a:pt x="19172" y="1680"/>
                    </a:cubicBezTo>
                    <a:close/>
                    <a:moveTo>
                      <a:pt x="20110" y="2346"/>
                    </a:moveTo>
                    <a:cubicBezTo>
                      <a:pt x="19027" y="5512"/>
                      <a:pt x="17387" y="9651"/>
                      <a:pt x="16019" y="13076"/>
                    </a:cubicBezTo>
                    <a:cubicBezTo>
                      <a:pt x="15344" y="14729"/>
                      <a:pt x="14743" y="16184"/>
                      <a:pt x="14314" y="17319"/>
                    </a:cubicBezTo>
                    <a:cubicBezTo>
                      <a:pt x="13170" y="16861"/>
                      <a:pt x="10431" y="15643"/>
                      <a:pt x="8858" y="14906"/>
                    </a:cubicBezTo>
                    <a:cubicBezTo>
                      <a:pt x="10513" y="13074"/>
                      <a:pt x="16413" y="6408"/>
                      <a:pt x="20110" y="2346"/>
                    </a:cubicBezTo>
                    <a:close/>
                    <a:moveTo>
                      <a:pt x="15081" y="6422"/>
                    </a:moveTo>
                    <a:cubicBezTo>
                      <a:pt x="11763" y="10151"/>
                      <a:pt x="7580" y="14823"/>
                      <a:pt x="7580" y="14823"/>
                    </a:cubicBezTo>
                    <a:cubicBezTo>
                      <a:pt x="7551" y="14875"/>
                      <a:pt x="7586" y="14932"/>
                      <a:pt x="7580" y="14989"/>
                    </a:cubicBezTo>
                    <a:cubicBezTo>
                      <a:pt x="7314" y="16583"/>
                      <a:pt x="6969" y="18346"/>
                      <a:pt x="6642" y="19481"/>
                    </a:cubicBezTo>
                    <a:cubicBezTo>
                      <a:pt x="6216" y="17841"/>
                      <a:pt x="5942" y="16175"/>
                      <a:pt x="5790" y="14490"/>
                    </a:cubicBezTo>
                    <a:cubicBezTo>
                      <a:pt x="7065" y="13326"/>
                      <a:pt x="8899" y="11820"/>
                      <a:pt x="10819" y="10248"/>
                    </a:cubicBezTo>
                    <a:cubicBezTo>
                      <a:pt x="12382" y="9126"/>
                      <a:pt x="13635" y="7679"/>
                      <a:pt x="15081" y="6422"/>
                    </a:cubicBezTo>
                    <a:close/>
                    <a:moveTo>
                      <a:pt x="8347" y="15821"/>
                    </a:moveTo>
                    <a:cubicBezTo>
                      <a:pt x="9295" y="16284"/>
                      <a:pt x="10071" y="16584"/>
                      <a:pt x="11330" y="17152"/>
                    </a:cubicBezTo>
                    <a:cubicBezTo>
                      <a:pt x="11074" y="17334"/>
                      <a:pt x="10913" y="17485"/>
                      <a:pt x="10563" y="17734"/>
                    </a:cubicBezTo>
                    <a:cubicBezTo>
                      <a:pt x="9475" y="18572"/>
                      <a:pt x="8330" y="19349"/>
                      <a:pt x="7154" y="20064"/>
                    </a:cubicBezTo>
                    <a:cubicBezTo>
                      <a:pt x="7652" y="18922"/>
                      <a:pt x="8076" y="17392"/>
                      <a:pt x="8347" y="15821"/>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82" name="Freeform 593">
                <a:extLst>
                  <a:ext uri="{FF2B5EF4-FFF2-40B4-BE49-F238E27FC236}">
                    <a16:creationId xmlns:a16="http://schemas.microsoft.com/office/drawing/2014/main" id="{FCD77E3E-0C4F-B413-FA7C-AFBC37AFF660}"/>
                  </a:ext>
                </a:extLst>
              </p:cNvPr>
              <p:cNvSpPr/>
              <p:nvPr/>
            </p:nvSpPr>
            <p:spPr>
              <a:xfrm rot="667436">
                <a:off x="2909962" y="1240376"/>
                <a:ext cx="473709" cy="297434"/>
              </a:xfrm>
              <a:custGeom>
                <a:avLst/>
                <a:gdLst/>
                <a:ahLst/>
                <a:cxnLst>
                  <a:cxn ang="0">
                    <a:pos x="wd2" y="hd2"/>
                  </a:cxn>
                  <a:cxn ang="5400000">
                    <a:pos x="wd2" y="hd2"/>
                  </a:cxn>
                  <a:cxn ang="10800000">
                    <a:pos x="wd2" y="hd2"/>
                  </a:cxn>
                  <a:cxn ang="16200000">
                    <a:pos x="wd2" y="hd2"/>
                  </a:cxn>
                </a:cxnLst>
                <a:rect l="0" t="0" r="r" b="b"/>
                <a:pathLst>
                  <a:path w="20656" h="20850" extrusionOk="0">
                    <a:moveTo>
                      <a:pt x="19299" y="4520"/>
                    </a:moveTo>
                    <a:cubicBezTo>
                      <a:pt x="18539" y="647"/>
                      <a:pt x="17954" y="127"/>
                      <a:pt x="17531" y="104"/>
                    </a:cubicBezTo>
                    <a:cubicBezTo>
                      <a:pt x="17107" y="80"/>
                      <a:pt x="3764" y="-605"/>
                      <a:pt x="1133" y="1875"/>
                    </a:cubicBezTo>
                    <a:cubicBezTo>
                      <a:pt x="1009" y="1844"/>
                      <a:pt x="883" y="1915"/>
                      <a:pt x="797" y="2064"/>
                    </a:cubicBezTo>
                    <a:cubicBezTo>
                      <a:pt x="775" y="2171"/>
                      <a:pt x="775" y="2287"/>
                      <a:pt x="797" y="2394"/>
                    </a:cubicBezTo>
                    <a:cubicBezTo>
                      <a:pt x="-372" y="4969"/>
                      <a:pt x="-153" y="18479"/>
                      <a:pt x="797" y="20037"/>
                    </a:cubicBezTo>
                    <a:cubicBezTo>
                      <a:pt x="2245" y="20746"/>
                      <a:pt x="3763" y="20995"/>
                      <a:pt x="5269" y="20769"/>
                    </a:cubicBezTo>
                    <a:cubicBezTo>
                      <a:pt x="10662" y="20769"/>
                      <a:pt x="19094" y="19636"/>
                      <a:pt x="20380" y="18408"/>
                    </a:cubicBezTo>
                    <a:cubicBezTo>
                      <a:pt x="21228" y="17203"/>
                      <a:pt x="19913" y="7638"/>
                      <a:pt x="19299" y="4520"/>
                    </a:cubicBezTo>
                    <a:close/>
                    <a:moveTo>
                      <a:pt x="18101" y="2702"/>
                    </a:moveTo>
                    <a:cubicBezTo>
                      <a:pt x="19121" y="7094"/>
                      <a:pt x="19751" y="11698"/>
                      <a:pt x="19971" y="16376"/>
                    </a:cubicBezTo>
                    <a:cubicBezTo>
                      <a:pt x="18247" y="13482"/>
                      <a:pt x="16308" y="10943"/>
                      <a:pt x="14198" y="8819"/>
                    </a:cubicBezTo>
                    <a:cubicBezTo>
                      <a:pt x="15495" y="6576"/>
                      <a:pt x="16664" y="4149"/>
                      <a:pt x="17691" y="1568"/>
                    </a:cubicBezTo>
                    <a:cubicBezTo>
                      <a:pt x="17860" y="1913"/>
                      <a:pt x="17997" y="2295"/>
                      <a:pt x="18101" y="2702"/>
                    </a:cubicBezTo>
                    <a:close/>
                    <a:moveTo>
                      <a:pt x="16946" y="1261"/>
                    </a:moveTo>
                    <a:cubicBezTo>
                      <a:pt x="15382" y="5111"/>
                      <a:pt x="12284" y="11487"/>
                      <a:pt x="10106" y="11842"/>
                    </a:cubicBezTo>
                    <a:cubicBezTo>
                      <a:pt x="8950" y="11635"/>
                      <a:pt x="7879" y="10753"/>
                      <a:pt x="7096" y="9362"/>
                    </a:cubicBezTo>
                    <a:cubicBezTo>
                      <a:pt x="6804" y="8961"/>
                      <a:pt x="6511" y="8559"/>
                      <a:pt x="6234" y="8228"/>
                    </a:cubicBezTo>
                    <a:cubicBezTo>
                      <a:pt x="5415" y="7284"/>
                      <a:pt x="4582" y="6174"/>
                      <a:pt x="3779" y="5087"/>
                    </a:cubicBezTo>
                    <a:cubicBezTo>
                      <a:pt x="2975" y="4001"/>
                      <a:pt x="2507" y="3387"/>
                      <a:pt x="1849" y="2607"/>
                    </a:cubicBezTo>
                    <a:cubicBezTo>
                      <a:pt x="3968" y="1285"/>
                      <a:pt x="11480" y="1001"/>
                      <a:pt x="16946" y="1261"/>
                    </a:cubicBezTo>
                    <a:close/>
                    <a:moveTo>
                      <a:pt x="1250" y="3339"/>
                    </a:moveTo>
                    <a:cubicBezTo>
                      <a:pt x="1937" y="4166"/>
                      <a:pt x="2712" y="5087"/>
                      <a:pt x="3311" y="6008"/>
                    </a:cubicBezTo>
                    <a:cubicBezTo>
                      <a:pt x="3910" y="6929"/>
                      <a:pt x="4962" y="8205"/>
                      <a:pt x="5795" y="9197"/>
                    </a:cubicBezTo>
                    <a:lnTo>
                      <a:pt x="6146" y="9645"/>
                    </a:lnTo>
                    <a:cubicBezTo>
                      <a:pt x="4198" y="12116"/>
                      <a:pt x="2477" y="15018"/>
                      <a:pt x="1031" y="18266"/>
                    </a:cubicBezTo>
                    <a:cubicBezTo>
                      <a:pt x="563" y="15101"/>
                      <a:pt x="520" y="5488"/>
                      <a:pt x="1250" y="3339"/>
                    </a:cubicBezTo>
                    <a:close/>
                    <a:moveTo>
                      <a:pt x="1499" y="19352"/>
                    </a:moveTo>
                    <a:cubicBezTo>
                      <a:pt x="1806" y="17581"/>
                      <a:pt x="5474" y="11794"/>
                      <a:pt x="6731" y="10401"/>
                    </a:cubicBezTo>
                    <a:cubicBezTo>
                      <a:pt x="7585" y="11843"/>
                      <a:pt x="8720" y="12768"/>
                      <a:pt x="9946" y="13023"/>
                    </a:cubicBezTo>
                    <a:lnTo>
                      <a:pt x="10194" y="13023"/>
                    </a:lnTo>
                    <a:cubicBezTo>
                      <a:pt x="11543" y="12537"/>
                      <a:pt x="12765" y="11381"/>
                      <a:pt x="13687" y="9716"/>
                    </a:cubicBezTo>
                    <a:cubicBezTo>
                      <a:pt x="15888" y="11864"/>
                      <a:pt x="17882" y="14522"/>
                      <a:pt x="19606" y="17604"/>
                    </a:cubicBezTo>
                    <a:cubicBezTo>
                      <a:pt x="17121" y="19022"/>
                      <a:pt x="3705" y="20273"/>
                      <a:pt x="1484" y="19352"/>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83" name="Freeform 672">
                <a:extLst>
                  <a:ext uri="{FF2B5EF4-FFF2-40B4-BE49-F238E27FC236}">
                    <a16:creationId xmlns:a16="http://schemas.microsoft.com/office/drawing/2014/main" id="{6CB96F0D-FDA2-EF0E-9871-01A3FF089F2E}"/>
                  </a:ext>
                </a:extLst>
              </p:cNvPr>
              <p:cNvSpPr/>
              <p:nvPr/>
            </p:nvSpPr>
            <p:spPr>
              <a:xfrm rot="667436">
                <a:off x="3528149" y="1532222"/>
                <a:ext cx="405772" cy="538753"/>
              </a:xfrm>
              <a:custGeom>
                <a:avLst/>
                <a:gdLst/>
                <a:ahLst/>
                <a:cxnLst>
                  <a:cxn ang="0">
                    <a:pos x="wd2" y="hd2"/>
                  </a:cxn>
                  <a:cxn ang="5400000">
                    <a:pos x="wd2" y="hd2"/>
                  </a:cxn>
                  <a:cxn ang="10800000">
                    <a:pos x="wd2" y="hd2"/>
                  </a:cxn>
                  <a:cxn ang="16200000">
                    <a:pos x="wd2" y="hd2"/>
                  </a:cxn>
                </a:cxnLst>
                <a:rect l="0" t="0" r="r" b="b"/>
                <a:pathLst>
                  <a:path w="21337" h="21396" extrusionOk="0">
                    <a:moveTo>
                      <a:pt x="21018" y="3689"/>
                    </a:moveTo>
                    <a:cubicBezTo>
                      <a:pt x="19636" y="1343"/>
                      <a:pt x="16020" y="-204"/>
                      <a:pt x="14384" y="22"/>
                    </a:cubicBezTo>
                    <a:cubicBezTo>
                      <a:pt x="14091" y="56"/>
                      <a:pt x="13831" y="182"/>
                      <a:pt x="13670" y="369"/>
                    </a:cubicBezTo>
                    <a:cubicBezTo>
                      <a:pt x="11751" y="2011"/>
                      <a:pt x="9988" y="3753"/>
                      <a:pt x="8395" y="5583"/>
                    </a:cubicBezTo>
                    <a:cubicBezTo>
                      <a:pt x="7467" y="4984"/>
                      <a:pt x="6193" y="4793"/>
                      <a:pt x="5032" y="5079"/>
                    </a:cubicBezTo>
                    <a:cubicBezTo>
                      <a:pt x="4571" y="5270"/>
                      <a:pt x="4065" y="5739"/>
                      <a:pt x="4364" y="6816"/>
                    </a:cubicBezTo>
                    <a:cubicBezTo>
                      <a:pt x="5105" y="8279"/>
                      <a:pt x="6345" y="9567"/>
                      <a:pt x="7958" y="10553"/>
                    </a:cubicBezTo>
                    <a:cubicBezTo>
                      <a:pt x="5953" y="12551"/>
                      <a:pt x="1047" y="17608"/>
                      <a:pt x="1047" y="17660"/>
                    </a:cubicBezTo>
                    <a:cubicBezTo>
                      <a:pt x="1039" y="17706"/>
                      <a:pt x="1039" y="17753"/>
                      <a:pt x="1047" y="17799"/>
                    </a:cubicBezTo>
                    <a:cubicBezTo>
                      <a:pt x="1047" y="17799"/>
                      <a:pt x="172" y="20075"/>
                      <a:pt x="10" y="20892"/>
                    </a:cubicBezTo>
                    <a:cubicBezTo>
                      <a:pt x="-29" y="21044"/>
                      <a:pt x="52" y="21200"/>
                      <a:pt x="218" y="21292"/>
                    </a:cubicBezTo>
                    <a:cubicBezTo>
                      <a:pt x="321" y="21358"/>
                      <a:pt x="451" y="21395"/>
                      <a:pt x="586" y="21396"/>
                    </a:cubicBezTo>
                    <a:lnTo>
                      <a:pt x="794" y="21396"/>
                    </a:lnTo>
                    <a:cubicBezTo>
                      <a:pt x="2047" y="20845"/>
                      <a:pt x="3142" y="20113"/>
                      <a:pt x="4018" y="19241"/>
                    </a:cubicBezTo>
                    <a:cubicBezTo>
                      <a:pt x="4571" y="18616"/>
                      <a:pt x="9017" y="13541"/>
                      <a:pt x="10169" y="11995"/>
                    </a:cubicBezTo>
                    <a:cubicBezTo>
                      <a:pt x="11570" y="12900"/>
                      <a:pt x="13249" y="13527"/>
                      <a:pt x="15052" y="13819"/>
                    </a:cubicBezTo>
                    <a:lnTo>
                      <a:pt x="15237" y="13819"/>
                    </a:lnTo>
                    <a:cubicBezTo>
                      <a:pt x="16032" y="13897"/>
                      <a:pt x="16796" y="13562"/>
                      <a:pt x="17102" y="13003"/>
                    </a:cubicBezTo>
                    <a:cubicBezTo>
                      <a:pt x="17346" y="12021"/>
                      <a:pt x="16850" y="11017"/>
                      <a:pt x="15812" y="10396"/>
                    </a:cubicBezTo>
                    <a:cubicBezTo>
                      <a:pt x="16987" y="9301"/>
                      <a:pt x="18116" y="8172"/>
                      <a:pt x="19244" y="7060"/>
                    </a:cubicBezTo>
                    <a:cubicBezTo>
                      <a:pt x="19843" y="6469"/>
                      <a:pt x="20419" y="5878"/>
                      <a:pt x="21018" y="5322"/>
                    </a:cubicBezTo>
                    <a:cubicBezTo>
                      <a:pt x="21018" y="5322"/>
                      <a:pt x="21018" y="5322"/>
                      <a:pt x="21018" y="5322"/>
                    </a:cubicBezTo>
                    <a:cubicBezTo>
                      <a:pt x="21571" y="4801"/>
                      <a:pt x="21294" y="4175"/>
                      <a:pt x="21018" y="3689"/>
                    </a:cubicBezTo>
                    <a:close/>
                    <a:moveTo>
                      <a:pt x="15559" y="995"/>
                    </a:moveTo>
                    <a:cubicBezTo>
                      <a:pt x="17485" y="1550"/>
                      <a:pt x="19058" y="2637"/>
                      <a:pt x="19959" y="4036"/>
                    </a:cubicBezTo>
                    <a:cubicBezTo>
                      <a:pt x="20043" y="4176"/>
                      <a:pt x="20113" y="4322"/>
                      <a:pt x="20166" y="4470"/>
                    </a:cubicBezTo>
                    <a:cubicBezTo>
                      <a:pt x="17960" y="3611"/>
                      <a:pt x="16039" y="2387"/>
                      <a:pt x="14545" y="891"/>
                    </a:cubicBezTo>
                    <a:lnTo>
                      <a:pt x="14730" y="891"/>
                    </a:lnTo>
                    <a:cubicBezTo>
                      <a:pt x="15012" y="890"/>
                      <a:pt x="15292" y="925"/>
                      <a:pt x="15559" y="995"/>
                    </a:cubicBezTo>
                    <a:close/>
                    <a:moveTo>
                      <a:pt x="3074" y="18668"/>
                    </a:moveTo>
                    <a:cubicBezTo>
                      <a:pt x="2568" y="19151"/>
                      <a:pt x="2005" y="19599"/>
                      <a:pt x="1393" y="20006"/>
                    </a:cubicBezTo>
                    <a:cubicBezTo>
                      <a:pt x="1646" y="19241"/>
                      <a:pt x="1991" y="18268"/>
                      <a:pt x="2084" y="18112"/>
                    </a:cubicBezTo>
                    <a:cubicBezTo>
                      <a:pt x="2636" y="17538"/>
                      <a:pt x="6921" y="13037"/>
                      <a:pt x="8833" y="11161"/>
                    </a:cubicBezTo>
                    <a:lnTo>
                      <a:pt x="9247" y="11421"/>
                    </a:lnTo>
                    <a:cubicBezTo>
                      <a:pt x="8487" y="12464"/>
                      <a:pt x="4594" y="16947"/>
                      <a:pt x="3074" y="18668"/>
                    </a:cubicBezTo>
                    <a:close/>
                    <a:moveTo>
                      <a:pt x="16020" y="12638"/>
                    </a:moveTo>
                    <a:cubicBezTo>
                      <a:pt x="16020" y="12829"/>
                      <a:pt x="15628" y="12898"/>
                      <a:pt x="15098" y="12898"/>
                    </a:cubicBezTo>
                    <a:cubicBezTo>
                      <a:pt x="12795" y="12812"/>
                      <a:pt x="6023" y="8676"/>
                      <a:pt x="5470" y="6625"/>
                    </a:cubicBezTo>
                    <a:cubicBezTo>
                      <a:pt x="5470" y="6434"/>
                      <a:pt x="5308" y="5965"/>
                      <a:pt x="5585" y="5843"/>
                    </a:cubicBezTo>
                    <a:cubicBezTo>
                      <a:pt x="5861" y="5722"/>
                      <a:pt x="7036" y="5930"/>
                      <a:pt x="7888" y="6365"/>
                    </a:cubicBezTo>
                    <a:cubicBezTo>
                      <a:pt x="7888" y="6538"/>
                      <a:pt x="7681" y="6712"/>
                      <a:pt x="7589" y="6869"/>
                    </a:cubicBezTo>
                    <a:cubicBezTo>
                      <a:pt x="7543" y="6964"/>
                      <a:pt x="7543" y="7069"/>
                      <a:pt x="7589" y="7164"/>
                    </a:cubicBezTo>
                    <a:cubicBezTo>
                      <a:pt x="8872" y="9320"/>
                      <a:pt x="11437" y="10887"/>
                      <a:pt x="14499" y="11387"/>
                    </a:cubicBezTo>
                    <a:lnTo>
                      <a:pt x="14637" y="11387"/>
                    </a:lnTo>
                    <a:cubicBezTo>
                      <a:pt x="14802" y="11386"/>
                      <a:pt x="14959" y="11336"/>
                      <a:pt x="15075" y="11248"/>
                    </a:cubicBezTo>
                    <a:cubicBezTo>
                      <a:pt x="15144" y="11168"/>
                      <a:pt x="15222" y="11093"/>
                      <a:pt x="15306" y="11022"/>
                    </a:cubicBezTo>
                    <a:cubicBezTo>
                      <a:pt x="15848" y="11454"/>
                      <a:pt x="16110" y="12046"/>
                      <a:pt x="16020" y="12638"/>
                    </a:cubicBezTo>
                    <a:close/>
                    <a:moveTo>
                      <a:pt x="18323" y="6486"/>
                    </a:moveTo>
                    <a:cubicBezTo>
                      <a:pt x="17010" y="7824"/>
                      <a:pt x="15651" y="9197"/>
                      <a:pt x="14223" y="10466"/>
                    </a:cubicBezTo>
                    <a:cubicBezTo>
                      <a:pt x="11792" y="9961"/>
                      <a:pt x="9763" y="8696"/>
                      <a:pt x="8648" y="6990"/>
                    </a:cubicBezTo>
                    <a:cubicBezTo>
                      <a:pt x="10114" y="5022"/>
                      <a:pt x="11859" y="3181"/>
                      <a:pt x="13854" y="1499"/>
                    </a:cubicBezTo>
                    <a:cubicBezTo>
                      <a:pt x="15365" y="2994"/>
                      <a:pt x="17271" y="4237"/>
                      <a:pt x="19452" y="5148"/>
                    </a:cubicBezTo>
                    <a:lnTo>
                      <a:pt x="19590" y="5148"/>
                    </a:lnTo>
                    <a:cubicBezTo>
                      <a:pt x="19175" y="5652"/>
                      <a:pt x="18761" y="6069"/>
                      <a:pt x="18323" y="6486"/>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84" name="Freeform 619">
                <a:extLst>
                  <a:ext uri="{FF2B5EF4-FFF2-40B4-BE49-F238E27FC236}">
                    <a16:creationId xmlns:a16="http://schemas.microsoft.com/office/drawing/2014/main" id="{91251921-7212-6A39-80BB-DD71C6E607E9}"/>
                  </a:ext>
                </a:extLst>
              </p:cNvPr>
              <p:cNvSpPr/>
              <p:nvPr/>
            </p:nvSpPr>
            <p:spPr>
              <a:xfrm rot="667436">
                <a:off x="853114" y="2092860"/>
                <a:ext cx="460722" cy="473752"/>
              </a:xfrm>
              <a:custGeom>
                <a:avLst/>
                <a:gdLst/>
                <a:ahLst/>
                <a:cxnLst>
                  <a:cxn ang="0">
                    <a:pos x="wd2" y="hd2"/>
                  </a:cxn>
                  <a:cxn ang="5400000">
                    <a:pos x="wd2" y="hd2"/>
                  </a:cxn>
                  <a:cxn ang="10800000">
                    <a:pos x="wd2" y="hd2"/>
                  </a:cxn>
                  <a:cxn ang="16200000">
                    <a:pos x="wd2" y="hd2"/>
                  </a:cxn>
                </a:cxnLst>
                <a:rect l="0" t="0" r="r" b="b"/>
                <a:pathLst>
                  <a:path w="21485" h="21561" extrusionOk="0">
                    <a:moveTo>
                      <a:pt x="20707" y="16"/>
                    </a:moveTo>
                    <a:cubicBezTo>
                      <a:pt x="15559" y="2027"/>
                      <a:pt x="862" y="10159"/>
                      <a:pt x="249" y="10498"/>
                    </a:cubicBezTo>
                    <a:cubicBezTo>
                      <a:pt x="236" y="10505"/>
                      <a:pt x="261" y="10572"/>
                      <a:pt x="249" y="10581"/>
                    </a:cubicBezTo>
                    <a:cubicBezTo>
                      <a:pt x="18" y="10738"/>
                      <a:pt x="-83" y="11021"/>
                      <a:pt x="79" y="11246"/>
                    </a:cubicBezTo>
                    <a:cubicBezTo>
                      <a:pt x="1438" y="12636"/>
                      <a:pt x="3029" y="13838"/>
                      <a:pt x="4767" y="14740"/>
                    </a:cubicBezTo>
                    <a:cubicBezTo>
                      <a:pt x="5008" y="16900"/>
                      <a:pt x="5399" y="19042"/>
                      <a:pt x="5960" y="21145"/>
                    </a:cubicBezTo>
                    <a:cubicBezTo>
                      <a:pt x="5969" y="21187"/>
                      <a:pt x="6026" y="21191"/>
                      <a:pt x="6046" y="21228"/>
                    </a:cubicBezTo>
                    <a:cubicBezTo>
                      <a:pt x="6054" y="21267"/>
                      <a:pt x="5942" y="21274"/>
                      <a:pt x="5960" y="21311"/>
                    </a:cubicBezTo>
                    <a:cubicBezTo>
                      <a:pt x="6025" y="21420"/>
                      <a:pt x="6184" y="21437"/>
                      <a:pt x="6301" y="21478"/>
                    </a:cubicBezTo>
                    <a:cubicBezTo>
                      <a:pt x="6360" y="21498"/>
                      <a:pt x="6407" y="21562"/>
                      <a:pt x="6472" y="21561"/>
                    </a:cubicBezTo>
                    <a:lnTo>
                      <a:pt x="6727" y="21561"/>
                    </a:lnTo>
                    <a:cubicBezTo>
                      <a:pt x="8295" y="20668"/>
                      <a:pt x="9735" y="19662"/>
                      <a:pt x="11160" y="18566"/>
                    </a:cubicBezTo>
                    <a:cubicBezTo>
                      <a:pt x="11726" y="18166"/>
                      <a:pt x="12168" y="17802"/>
                      <a:pt x="12439" y="17651"/>
                    </a:cubicBezTo>
                    <a:cubicBezTo>
                      <a:pt x="13110" y="17945"/>
                      <a:pt x="14338" y="18566"/>
                      <a:pt x="14399" y="18566"/>
                    </a:cubicBezTo>
                    <a:cubicBezTo>
                      <a:pt x="14466" y="18583"/>
                      <a:pt x="14588" y="18583"/>
                      <a:pt x="14655" y="18566"/>
                    </a:cubicBezTo>
                    <a:cubicBezTo>
                      <a:pt x="14688" y="18572"/>
                      <a:pt x="14706" y="18572"/>
                      <a:pt x="14740" y="18566"/>
                    </a:cubicBezTo>
                    <a:cubicBezTo>
                      <a:pt x="14879" y="18516"/>
                      <a:pt x="14954" y="18371"/>
                      <a:pt x="14996" y="18234"/>
                    </a:cubicBezTo>
                    <a:cubicBezTo>
                      <a:pt x="15425" y="17059"/>
                      <a:pt x="16115" y="15483"/>
                      <a:pt x="16871" y="13492"/>
                    </a:cubicBezTo>
                    <a:cubicBezTo>
                      <a:pt x="18683" y="9281"/>
                      <a:pt x="20211" y="4912"/>
                      <a:pt x="21474" y="516"/>
                    </a:cubicBezTo>
                    <a:cubicBezTo>
                      <a:pt x="21517" y="288"/>
                      <a:pt x="21431" y="119"/>
                      <a:pt x="21218" y="16"/>
                    </a:cubicBezTo>
                    <a:cubicBezTo>
                      <a:pt x="21097" y="-38"/>
                      <a:pt x="20999" y="63"/>
                      <a:pt x="20877" y="100"/>
                    </a:cubicBezTo>
                    <a:cubicBezTo>
                      <a:pt x="20804" y="93"/>
                      <a:pt x="20779" y="-9"/>
                      <a:pt x="20707" y="16"/>
                    </a:cubicBezTo>
                    <a:close/>
                    <a:moveTo>
                      <a:pt x="19172" y="1680"/>
                    </a:moveTo>
                    <a:cubicBezTo>
                      <a:pt x="16361" y="4439"/>
                      <a:pt x="13371" y="7029"/>
                      <a:pt x="10222" y="9416"/>
                    </a:cubicBezTo>
                    <a:cubicBezTo>
                      <a:pt x="8241" y="10989"/>
                      <a:pt x="6395" y="12483"/>
                      <a:pt x="5108" y="13658"/>
                    </a:cubicBezTo>
                    <a:cubicBezTo>
                      <a:pt x="3739" y="12925"/>
                      <a:pt x="2427" y="12106"/>
                      <a:pt x="1272" y="11080"/>
                    </a:cubicBezTo>
                    <a:lnTo>
                      <a:pt x="1272" y="10997"/>
                    </a:lnTo>
                    <a:cubicBezTo>
                      <a:pt x="3683" y="9662"/>
                      <a:pt x="13718" y="4129"/>
                      <a:pt x="19172" y="1680"/>
                    </a:cubicBezTo>
                    <a:close/>
                    <a:moveTo>
                      <a:pt x="20110" y="2346"/>
                    </a:moveTo>
                    <a:cubicBezTo>
                      <a:pt x="19027" y="5512"/>
                      <a:pt x="17387" y="9651"/>
                      <a:pt x="16019" y="13076"/>
                    </a:cubicBezTo>
                    <a:cubicBezTo>
                      <a:pt x="15344" y="14729"/>
                      <a:pt x="14743" y="16184"/>
                      <a:pt x="14314" y="17319"/>
                    </a:cubicBezTo>
                    <a:cubicBezTo>
                      <a:pt x="13170" y="16861"/>
                      <a:pt x="10431" y="15643"/>
                      <a:pt x="8858" y="14906"/>
                    </a:cubicBezTo>
                    <a:cubicBezTo>
                      <a:pt x="10513" y="13074"/>
                      <a:pt x="16413" y="6408"/>
                      <a:pt x="20110" y="2346"/>
                    </a:cubicBezTo>
                    <a:close/>
                    <a:moveTo>
                      <a:pt x="15081" y="6422"/>
                    </a:moveTo>
                    <a:cubicBezTo>
                      <a:pt x="11763" y="10151"/>
                      <a:pt x="7580" y="14823"/>
                      <a:pt x="7580" y="14823"/>
                    </a:cubicBezTo>
                    <a:cubicBezTo>
                      <a:pt x="7551" y="14875"/>
                      <a:pt x="7586" y="14932"/>
                      <a:pt x="7580" y="14989"/>
                    </a:cubicBezTo>
                    <a:cubicBezTo>
                      <a:pt x="7314" y="16583"/>
                      <a:pt x="6969" y="18346"/>
                      <a:pt x="6642" y="19481"/>
                    </a:cubicBezTo>
                    <a:cubicBezTo>
                      <a:pt x="6216" y="17841"/>
                      <a:pt x="5942" y="16175"/>
                      <a:pt x="5790" y="14490"/>
                    </a:cubicBezTo>
                    <a:cubicBezTo>
                      <a:pt x="7065" y="13326"/>
                      <a:pt x="8899" y="11820"/>
                      <a:pt x="10819" y="10248"/>
                    </a:cubicBezTo>
                    <a:cubicBezTo>
                      <a:pt x="12382" y="9126"/>
                      <a:pt x="13635" y="7679"/>
                      <a:pt x="15081" y="6422"/>
                    </a:cubicBezTo>
                    <a:close/>
                    <a:moveTo>
                      <a:pt x="8347" y="15821"/>
                    </a:moveTo>
                    <a:cubicBezTo>
                      <a:pt x="9295" y="16284"/>
                      <a:pt x="10071" y="16584"/>
                      <a:pt x="11330" y="17152"/>
                    </a:cubicBezTo>
                    <a:cubicBezTo>
                      <a:pt x="11074" y="17334"/>
                      <a:pt x="10913" y="17485"/>
                      <a:pt x="10563" y="17734"/>
                    </a:cubicBezTo>
                    <a:cubicBezTo>
                      <a:pt x="9475" y="18572"/>
                      <a:pt x="8330" y="19349"/>
                      <a:pt x="7154" y="20064"/>
                    </a:cubicBezTo>
                    <a:cubicBezTo>
                      <a:pt x="7652" y="18922"/>
                      <a:pt x="8076" y="17392"/>
                      <a:pt x="8347" y="15821"/>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85" name="Freeform 586">
                <a:extLst>
                  <a:ext uri="{FF2B5EF4-FFF2-40B4-BE49-F238E27FC236}">
                    <a16:creationId xmlns:a16="http://schemas.microsoft.com/office/drawing/2014/main" id="{A135CBAE-4C2C-C62A-F9D3-C7A0B2DADBD8}"/>
                  </a:ext>
                </a:extLst>
              </p:cNvPr>
              <p:cNvSpPr/>
              <p:nvPr/>
            </p:nvSpPr>
            <p:spPr>
              <a:xfrm rot="667436">
                <a:off x="2026923" y="419159"/>
                <a:ext cx="527316" cy="348278"/>
              </a:xfrm>
              <a:custGeom>
                <a:avLst/>
                <a:gdLst/>
                <a:ahLst/>
                <a:cxnLst>
                  <a:cxn ang="0">
                    <a:pos x="wd2" y="hd2"/>
                  </a:cxn>
                  <a:cxn ang="5400000">
                    <a:pos x="wd2" y="hd2"/>
                  </a:cxn>
                  <a:cxn ang="10800000">
                    <a:pos x="wd2" y="hd2"/>
                  </a:cxn>
                  <a:cxn ang="16200000">
                    <a:pos x="wd2" y="hd2"/>
                  </a:cxn>
                </a:cxnLst>
                <a:rect l="0" t="0" r="r" b="b"/>
                <a:pathLst>
                  <a:path w="21139" h="21122" extrusionOk="0">
                    <a:moveTo>
                      <a:pt x="20979" y="5928"/>
                    </a:moveTo>
                    <a:cubicBezTo>
                      <a:pt x="20979" y="5928"/>
                      <a:pt x="20979" y="5928"/>
                      <a:pt x="20912" y="5794"/>
                    </a:cubicBezTo>
                    <a:cubicBezTo>
                      <a:pt x="20918" y="5649"/>
                      <a:pt x="20918" y="5504"/>
                      <a:pt x="20912" y="5359"/>
                    </a:cubicBezTo>
                    <a:cubicBezTo>
                      <a:pt x="20437" y="1850"/>
                      <a:pt x="18221" y="-474"/>
                      <a:pt x="15880" y="82"/>
                    </a:cubicBezTo>
                    <a:cubicBezTo>
                      <a:pt x="13352" y="434"/>
                      <a:pt x="11845" y="4019"/>
                      <a:pt x="10947" y="6163"/>
                    </a:cubicBezTo>
                    <a:lnTo>
                      <a:pt x="10603" y="6933"/>
                    </a:lnTo>
                    <a:cubicBezTo>
                      <a:pt x="10404" y="6833"/>
                      <a:pt x="10016" y="6582"/>
                      <a:pt x="9650" y="6364"/>
                    </a:cubicBezTo>
                    <a:cubicBezTo>
                      <a:pt x="8669" y="5669"/>
                      <a:pt x="7649" y="5109"/>
                      <a:pt x="6602" y="4689"/>
                    </a:cubicBezTo>
                    <a:cubicBezTo>
                      <a:pt x="3950" y="4017"/>
                      <a:pt x="1349" y="6237"/>
                      <a:pt x="361" y="10016"/>
                    </a:cubicBezTo>
                    <a:cubicBezTo>
                      <a:pt x="44" y="11128"/>
                      <a:pt x="-67" y="12350"/>
                      <a:pt x="39" y="13550"/>
                    </a:cubicBezTo>
                    <a:cubicBezTo>
                      <a:pt x="39" y="13550"/>
                      <a:pt x="39" y="13550"/>
                      <a:pt x="39" y="13550"/>
                    </a:cubicBezTo>
                    <a:cubicBezTo>
                      <a:pt x="162" y="16019"/>
                      <a:pt x="1044" y="18259"/>
                      <a:pt x="2423" y="19598"/>
                    </a:cubicBezTo>
                    <a:cubicBezTo>
                      <a:pt x="3406" y="20594"/>
                      <a:pt x="4564" y="21125"/>
                      <a:pt x="5748" y="21122"/>
                    </a:cubicBezTo>
                    <a:cubicBezTo>
                      <a:pt x="6503" y="21126"/>
                      <a:pt x="7253" y="20933"/>
                      <a:pt x="7965" y="20552"/>
                    </a:cubicBezTo>
                    <a:cubicBezTo>
                      <a:pt x="9815" y="19377"/>
                      <a:pt x="11442" y="17523"/>
                      <a:pt x="12698" y="15159"/>
                    </a:cubicBezTo>
                    <a:cubicBezTo>
                      <a:pt x="13618" y="15410"/>
                      <a:pt x="16656" y="16097"/>
                      <a:pt x="18341" y="14539"/>
                    </a:cubicBezTo>
                    <a:cubicBezTo>
                      <a:pt x="20646" y="12478"/>
                      <a:pt x="21533" y="9563"/>
                      <a:pt x="20979" y="5928"/>
                    </a:cubicBezTo>
                    <a:close/>
                    <a:moveTo>
                      <a:pt x="871" y="10300"/>
                    </a:moveTo>
                    <a:cubicBezTo>
                      <a:pt x="1758" y="6892"/>
                      <a:pt x="4099" y="4882"/>
                      <a:pt x="6491" y="5476"/>
                    </a:cubicBezTo>
                    <a:cubicBezTo>
                      <a:pt x="7503" y="5906"/>
                      <a:pt x="8490" y="6467"/>
                      <a:pt x="9439" y="7151"/>
                    </a:cubicBezTo>
                    <a:lnTo>
                      <a:pt x="10071" y="7536"/>
                    </a:lnTo>
                    <a:cubicBezTo>
                      <a:pt x="10071" y="7536"/>
                      <a:pt x="10071" y="7536"/>
                      <a:pt x="10071" y="7536"/>
                    </a:cubicBezTo>
                    <a:cubicBezTo>
                      <a:pt x="10637" y="7838"/>
                      <a:pt x="11180" y="8240"/>
                      <a:pt x="11767" y="8608"/>
                    </a:cubicBezTo>
                    <a:cubicBezTo>
                      <a:pt x="12919" y="9535"/>
                      <a:pt x="14181" y="10105"/>
                      <a:pt x="15481" y="10284"/>
                    </a:cubicBezTo>
                    <a:cubicBezTo>
                      <a:pt x="16237" y="10298"/>
                      <a:pt x="16970" y="9893"/>
                      <a:pt x="17542" y="9145"/>
                    </a:cubicBezTo>
                    <a:cubicBezTo>
                      <a:pt x="17720" y="8914"/>
                      <a:pt x="17874" y="8642"/>
                      <a:pt x="17997" y="8340"/>
                    </a:cubicBezTo>
                    <a:cubicBezTo>
                      <a:pt x="18275" y="7716"/>
                      <a:pt x="18390" y="6958"/>
                      <a:pt x="18318" y="6213"/>
                    </a:cubicBezTo>
                    <a:cubicBezTo>
                      <a:pt x="18166" y="5035"/>
                      <a:pt x="17608" y="4070"/>
                      <a:pt x="16855" y="3684"/>
                    </a:cubicBezTo>
                    <a:cubicBezTo>
                      <a:pt x="16527" y="3490"/>
                      <a:pt x="16172" y="3432"/>
                      <a:pt x="15824" y="3516"/>
                    </a:cubicBezTo>
                    <a:cubicBezTo>
                      <a:pt x="14549" y="3818"/>
                      <a:pt x="13507" y="5895"/>
                      <a:pt x="12776" y="7402"/>
                    </a:cubicBezTo>
                    <a:lnTo>
                      <a:pt x="12421" y="8089"/>
                    </a:lnTo>
                    <a:lnTo>
                      <a:pt x="11124" y="7218"/>
                    </a:lnTo>
                    <a:lnTo>
                      <a:pt x="11412" y="6548"/>
                    </a:lnTo>
                    <a:cubicBezTo>
                      <a:pt x="12255" y="4538"/>
                      <a:pt x="13629" y="1188"/>
                      <a:pt x="15935" y="853"/>
                    </a:cubicBezTo>
                    <a:cubicBezTo>
                      <a:pt x="17994" y="376"/>
                      <a:pt x="19940" y="2413"/>
                      <a:pt x="20369" y="5493"/>
                    </a:cubicBezTo>
                    <a:cubicBezTo>
                      <a:pt x="20602" y="7989"/>
                      <a:pt x="18939" y="11121"/>
                      <a:pt x="17354" y="12193"/>
                    </a:cubicBezTo>
                    <a:cubicBezTo>
                      <a:pt x="16085" y="12862"/>
                      <a:pt x="14709" y="12915"/>
                      <a:pt x="13419" y="12344"/>
                    </a:cubicBezTo>
                    <a:cubicBezTo>
                      <a:pt x="13042" y="12244"/>
                      <a:pt x="12665" y="12143"/>
                      <a:pt x="12310" y="12076"/>
                    </a:cubicBezTo>
                    <a:cubicBezTo>
                      <a:pt x="12310" y="12076"/>
                      <a:pt x="12310" y="12076"/>
                      <a:pt x="12310" y="12076"/>
                    </a:cubicBezTo>
                    <a:cubicBezTo>
                      <a:pt x="11590" y="11741"/>
                      <a:pt x="10858" y="11339"/>
                      <a:pt x="10093" y="10954"/>
                    </a:cubicBezTo>
                    <a:lnTo>
                      <a:pt x="9373" y="10552"/>
                    </a:lnTo>
                    <a:cubicBezTo>
                      <a:pt x="8961" y="10309"/>
                      <a:pt x="8561" y="10024"/>
                      <a:pt x="8176" y="9697"/>
                    </a:cubicBezTo>
                    <a:cubicBezTo>
                      <a:pt x="7413" y="8960"/>
                      <a:pt x="6540" y="8522"/>
                      <a:pt x="5637" y="8424"/>
                    </a:cubicBezTo>
                    <a:cubicBezTo>
                      <a:pt x="4730" y="8462"/>
                      <a:pt x="3874" y="9069"/>
                      <a:pt x="3276" y="10099"/>
                    </a:cubicBezTo>
                    <a:cubicBezTo>
                      <a:pt x="2886" y="10814"/>
                      <a:pt x="2724" y="11751"/>
                      <a:pt x="2833" y="12662"/>
                    </a:cubicBezTo>
                    <a:cubicBezTo>
                      <a:pt x="2928" y="13890"/>
                      <a:pt x="3546" y="14878"/>
                      <a:pt x="4351" y="15091"/>
                    </a:cubicBezTo>
                    <a:cubicBezTo>
                      <a:pt x="4539" y="15118"/>
                      <a:pt x="4729" y="15118"/>
                      <a:pt x="4917" y="15091"/>
                    </a:cubicBezTo>
                    <a:cubicBezTo>
                      <a:pt x="6740" y="14883"/>
                      <a:pt x="8433" y="13580"/>
                      <a:pt x="9617" y="11473"/>
                    </a:cubicBezTo>
                    <a:lnTo>
                      <a:pt x="9905" y="11641"/>
                    </a:lnTo>
                    <a:cubicBezTo>
                      <a:pt x="10426" y="11925"/>
                      <a:pt x="11013" y="12210"/>
                      <a:pt x="11501" y="12478"/>
                    </a:cubicBezTo>
                    <a:cubicBezTo>
                      <a:pt x="10710" y="13983"/>
                      <a:pt x="9781" y="15309"/>
                      <a:pt x="8741" y="16415"/>
                    </a:cubicBezTo>
                    <a:cubicBezTo>
                      <a:pt x="6413" y="18793"/>
                      <a:pt x="4207" y="18978"/>
                      <a:pt x="2168" y="16984"/>
                    </a:cubicBezTo>
                    <a:cubicBezTo>
                      <a:pt x="651" y="15605"/>
                      <a:pt x="87" y="12699"/>
                      <a:pt x="871" y="10300"/>
                    </a:cubicBezTo>
                    <a:close/>
                    <a:moveTo>
                      <a:pt x="15736" y="4387"/>
                    </a:moveTo>
                    <a:cubicBezTo>
                      <a:pt x="15822" y="4745"/>
                      <a:pt x="15933" y="5088"/>
                      <a:pt x="16068" y="5409"/>
                    </a:cubicBezTo>
                    <a:cubicBezTo>
                      <a:pt x="15870" y="5415"/>
                      <a:pt x="15674" y="5478"/>
                      <a:pt x="15492" y="5593"/>
                    </a:cubicBezTo>
                    <a:cubicBezTo>
                      <a:pt x="15415" y="5639"/>
                      <a:pt x="15340" y="5695"/>
                      <a:pt x="15270" y="5761"/>
                    </a:cubicBezTo>
                    <a:cubicBezTo>
                      <a:pt x="15270" y="5761"/>
                      <a:pt x="15270" y="5761"/>
                      <a:pt x="15270" y="5660"/>
                    </a:cubicBezTo>
                    <a:lnTo>
                      <a:pt x="14782" y="5242"/>
                    </a:lnTo>
                    <a:cubicBezTo>
                      <a:pt x="15054" y="4852"/>
                      <a:pt x="15379" y="4560"/>
                      <a:pt x="15736" y="4387"/>
                    </a:cubicBezTo>
                    <a:close/>
                    <a:moveTo>
                      <a:pt x="15736" y="6364"/>
                    </a:moveTo>
                    <a:cubicBezTo>
                      <a:pt x="16341" y="6109"/>
                      <a:pt x="16990" y="6329"/>
                      <a:pt x="17465" y="6950"/>
                    </a:cubicBezTo>
                    <a:cubicBezTo>
                      <a:pt x="17648" y="7211"/>
                      <a:pt x="17685" y="7631"/>
                      <a:pt x="17554" y="7955"/>
                    </a:cubicBezTo>
                    <a:cubicBezTo>
                      <a:pt x="17465" y="8157"/>
                      <a:pt x="17356" y="8338"/>
                      <a:pt x="17232" y="8491"/>
                    </a:cubicBezTo>
                    <a:cubicBezTo>
                      <a:pt x="16225" y="9582"/>
                      <a:pt x="14901" y="9737"/>
                      <a:pt x="13796" y="8893"/>
                    </a:cubicBezTo>
                    <a:cubicBezTo>
                      <a:pt x="14296" y="7842"/>
                      <a:pt x="14948" y="6977"/>
                      <a:pt x="15702" y="6364"/>
                    </a:cubicBezTo>
                    <a:close/>
                    <a:moveTo>
                      <a:pt x="16744" y="5510"/>
                    </a:moveTo>
                    <a:cubicBezTo>
                      <a:pt x="16744" y="5510"/>
                      <a:pt x="16744" y="5409"/>
                      <a:pt x="16744" y="5376"/>
                    </a:cubicBezTo>
                    <a:lnTo>
                      <a:pt x="16744" y="5258"/>
                    </a:lnTo>
                    <a:cubicBezTo>
                      <a:pt x="16617" y="4963"/>
                      <a:pt x="16502" y="4655"/>
                      <a:pt x="16401" y="4337"/>
                    </a:cubicBezTo>
                    <a:cubicBezTo>
                      <a:pt x="16525" y="4346"/>
                      <a:pt x="16648" y="4380"/>
                      <a:pt x="16766" y="4437"/>
                    </a:cubicBezTo>
                    <a:cubicBezTo>
                      <a:pt x="17330" y="4721"/>
                      <a:pt x="17752" y="5435"/>
                      <a:pt x="17875" y="6314"/>
                    </a:cubicBezTo>
                    <a:cubicBezTo>
                      <a:pt x="17548" y="5879"/>
                      <a:pt x="17143" y="5599"/>
                      <a:pt x="16711" y="5510"/>
                    </a:cubicBezTo>
                    <a:close/>
                    <a:moveTo>
                      <a:pt x="14350" y="5828"/>
                    </a:moveTo>
                    <a:cubicBezTo>
                      <a:pt x="14495" y="5978"/>
                      <a:pt x="14647" y="6112"/>
                      <a:pt x="14804" y="6230"/>
                    </a:cubicBezTo>
                    <a:cubicBezTo>
                      <a:pt x="14537" y="6524"/>
                      <a:pt x="14281" y="6843"/>
                      <a:pt x="14040" y="7185"/>
                    </a:cubicBezTo>
                    <a:cubicBezTo>
                      <a:pt x="14040" y="7185"/>
                      <a:pt x="14040" y="7185"/>
                      <a:pt x="14040" y="7185"/>
                    </a:cubicBezTo>
                    <a:cubicBezTo>
                      <a:pt x="13954" y="7093"/>
                      <a:pt x="13861" y="7019"/>
                      <a:pt x="13762" y="6967"/>
                    </a:cubicBezTo>
                    <a:cubicBezTo>
                      <a:pt x="13934" y="6573"/>
                      <a:pt x="14119" y="6193"/>
                      <a:pt x="14317" y="5828"/>
                    </a:cubicBezTo>
                    <a:close/>
                    <a:moveTo>
                      <a:pt x="13241" y="7888"/>
                    </a:moveTo>
                    <a:cubicBezTo>
                      <a:pt x="13282" y="7795"/>
                      <a:pt x="13327" y="7705"/>
                      <a:pt x="13374" y="7620"/>
                    </a:cubicBezTo>
                    <a:cubicBezTo>
                      <a:pt x="13474" y="7635"/>
                      <a:pt x="13569" y="7687"/>
                      <a:pt x="13652" y="7771"/>
                    </a:cubicBezTo>
                    <a:cubicBezTo>
                      <a:pt x="13500" y="8021"/>
                      <a:pt x="13363" y="8290"/>
                      <a:pt x="13241" y="8575"/>
                    </a:cubicBezTo>
                    <a:lnTo>
                      <a:pt x="12975" y="8424"/>
                    </a:lnTo>
                    <a:close/>
                    <a:moveTo>
                      <a:pt x="16766" y="14589"/>
                    </a:moveTo>
                    <a:cubicBezTo>
                      <a:pt x="16656" y="14220"/>
                      <a:pt x="16523" y="13818"/>
                      <a:pt x="16378" y="13416"/>
                    </a:cubicBezTo>
                    <a:cubicBezTo>
                      <a:pt x="16758" y="13335"/>
                      <a:pt x="17130" y="13189"/>
                      <a:pt x="17487" y="12981"/>
                    </a:cubicBezTo>
                    <a:cubicBezTo>
                      <a:pt x="17681" y="13287"/>
                      <a:pt x="17863" y="13612"/>
                      <a:pt x="18030" y="13952"/>
                    </a:cubicBezTo>
                    <a:cubicBezTo>
                      <a:pt x="17627" y="14269"/>
                      <a:pt x="17193" y="14484"/>
                      <a:pt x="16744" y="14589"/>
                    </a:cubicBezTo>
                    <a:close/>
                    <a:moveTo>
                      <a:pt x="8874" y="18944"/>
                    </a:moveTo>
                    <a:lnTo>
                      <a:pt x="8752" y="18743"/>
                    </a:lnTo>
                    <a:cubicBezTo>
                      <a:pt x="8580" y="18430"/>
                      <a:pt x="8386" y="18143"/>
                      <a:pt x="8176" y="17889"/>
                    </a:cubicBezTo>
                    <a:cubicBezTo>
                      <a:pt x="8596" y="17541"/>
                      <a:pt x="9000" y="17150"/>
                      <a:pt x="9384" y="16716"/>
                    </a:cubicBezTo>
                    <a:lnTo>
                      <a:pt x="9628" y="17035"/>
                    </a:lnTo>
                    <a:cubicBezTo>
                      <a:pt x="9787" y="17234"/>
                      <a:pt x="9939" y="17447"/>
                      <a:pt x="10082" y="17671"/>
                    </a:cubicBezTo>
                    <a:cubicBezTo>
                      <a:pt x="10082" y="17671"/>
                      <a:pt x="10149" y="17671"/>
                      <a:pt x="10182" y="17671"/>
                    </a:cubicBezTo>
                    <a:cubicBezTo>
                      <a:pt x="9772" y="18151"/>
                      <a:pt x="9339" y="18582"/>
                      <a:pt x="8885" y="18961"/>
                    </a:cubicBezTo>
                    <a:cubicBezTo>
                      <a:pt x="8885" y="18961"/>
                      <a:pt x="8863" y="18978"/>
                      <a:pt x="8852" y="18944"/>
                    </a:cubicBezTo>
                    <a:close/>
                    <a:moveTo>
                      <a:pt x="10492" y="17118"/>
                    </a:moveTo>
                    <a:cubicBezTo>
                      <a:pt x="10336" y="16857"/>
                      <a:pt x="10166" y="16616"/>
                      <a:pt x="9982" y="16398"/>
                    </a:cubicBezTo>
                    <a:lnTo>
                      <a:pt x="9827" y="16197"/>
                    </a:lnTo>
                    <a:cubicBezTo>
                      <a:pt x="10204" y="15745"/>
                      <a:pt x="10537" y="15293"/>
                      <a:pt x="10836" y="14857"/>
                    </a:cubicBezTo>
                    <a:lnTo>
                      <a:pt x="11036" y="15158"/>
                    </a:lnTo>
                    <a:cubicBezTo>
                      <a:pt x="11196" y="15330"/>
                      <a:pt x="11326" y="15561"/>
                      <a:pt x="11412" y="15829"/>
                    </a:cubicBezTo>
                    <a:cubicBezTo>
                      <a:pt x="11436" y="15886"/>
                      <a:pt x="11466" y="15937"/>
                      <a:pt x="11501" y="15979"/>
                    </a:cubicBezTo>
                    <a:cubicBezTo>
                      <a:pt x="11213" y="16415"/>
                      <a:pt x="10891" y="16867"/>
                      <a:pt x="10537" y="17319"/>
                    </a:cubicBezTo>
                    <a:cubicBezTo>
                      <a:pt x="10526" y="17245"/>
                      <a:pt x="10503" y="17176"/>
                      <a:pt x="10470" y="17118"/>
                    </a:cubicBezTo>
                    <a:close/>
                    <a:moveTo>
                      <a:pt x="11412" y="14522"/>
                    </a:moveTo>
                    <a:cubicBezTo>
                      <a:pt x="11344" y="14441"/>
                      <a:pt x="11281" y="14352"/>
                      <a:pt x="11224" y="14254"/>
                    </a:cubicBezTo>
                    <a:cubicBezTo>
                      <a:pt x="11459" y="13886"/>
                      <a:pt x="11681" y="13501"/>
                      <a:pt x="11889" y="13098"/>
                    </a:cubicBezTo>
                    <a:cubicBezTo>
                      <a:pt x="12005" y="13618"/>
                      <a:pt x="12165" y="14114"/>
                      <a:pt x="12366" y="14572"/>
                    </a:cubicBezTo>
                    <a:lnTo>
                      <a:pt x="11878" y="15376"/>
                    </a:lnTo>
                    <a:cubicBezTo>
                      <a:pt x="11750" y="15051"/>
                      <a:pt x="11585" y="14761"/>
                      <a:pt x="11390" y="14522"/>
                    </a:cubicBezTo>
                    <a:close/>
                    <a:moveTo>
                      <a:pt x="12876" y="14254"/>
                    </a:moveTo>
                    <a:cubicBezTo>
                      <a:pt x="12689" y="13824"/>
                      <a:pt x="12536" y="13363"/>
                      <a:pt x="12421" y="12880"/>
                    </a:cubicBezTo>
                    <a:lnTo>
                      <a:pt x="13330" y="13098"/>
                    </a:lnTo>
                    <a:lnTo>
                      <a:pt x="13663" y="13199"/>
                    </a:lnTo>
                    <a:cubicBezTo>
                      <a:pt x="13663" y="13199"/>
                      <a:pt x="13663" y="13199"/>
                      <a:pt x="13663" y="13199"/>
                    </a:cubicBezTo>
                    <a:cubicBezTo>
                      <a:pt x="13825" y="13717"/>
                      <a:pt x="14026" y="14206"/>
                      <a:pt x="14261" y="14656"/>
                    </a:cubicBezTo>
                    <a:cubicBezTo>
                      <a:pt x="13808" y="14603"/>
                      <a:pt x="13356" y="14513"/>
                      <a:pt x="12909" y="14388"/>
                    </a:cubicBezTo>
                    <a:cubicBezTo>
                      <a:pt x="12887" y="14338"/>
                      <a:pt x="12861" y="14293"/>
                      <a:pt x="12831" y="14254"/>
                    </a:cubicBezTo>
                    <a:close/>
                    <a:moveTo>
                      <a:pt x="7644" y="10133"/>
                    </a:moveTo>
                    <a:cubicBezTo>
                      <a:pt x="7710" y="10459"/>
                      <a:pt x="7799" y="10773"/>
                      <a:pt x="7910" y="11071"/>
                    </a:cubicBezTo>
                    <a:lnTo>
                      <a:pt x="7910" y="11272"/>
                    </a:lnTo>
                    <a:cubicBezTo>
                      <a:pt x="7665" y="11051"/>
                      <a:pt x="7414" y="10850"/>
                      <a:pt x="7156" y="10669"/>
                    </a:cubicBezTo>
                    <a:cubicBezTo>
                      <a:pt x="7080" y="10261"/>
                      <a:pt x="6952" y="9880"/>
                      <a:pt x="6779" y="9547"/>
                    </a:cubicBezTo>
                    <a:cubicBezTo>
                      <a:pt x="7075" y="9715"/>
                      <a:pt x="7363" y="9911"/>
                      <a:pt x="7644" y="10133"/>
                    </a:cubicBezTo>
                    <a:close/>
                    <a:moveTo>
                      <a:pt x="6058" y="9212"/>
                    </a:moveTo>
                    <a:cubicBezTo>
                      <a:pt x="6145" y="9465"/>
                      <a:pt x="6242" y="9711"/>
                      <a:pt x="6347" y="9949"/>
                    </a:cubicBezTo>
                    <a:lnTo>
                      <a:pt x="6491" y="10284"/>
                    </a:lnTo>
                    <a:cubicBezTo>
                      <a:pt x="6131" y="10125"/>
                      <a:pt x="5756" y="10062"/>
                      <a:pt x="5382" y="10099"/>
                    </a:cubicBezTo>
                    <a:lnTo>
                      <a:pt x="5249" y="10099"/>
                    </a:lnTo>
                    <a:cubicBezTo>
                      <a:pt x="5249" y="10099"/>
                      <a:pt x="5249" y="10099"/>
                      <a:pt x="5249" y="9982"/>
                    </a:cubicBezTo>
                    <a:cubicBezTo>
                      <a:pt x="5117" y="9802"/>
                      <a:pt x="4994" y="9606"/>
                      <a:pt x="4883" y="9396"/>
                    </a:cubicBezTo>
                    <a:cubicBezTo>
                      <a:pt x="5149" y="9240"/>
                      <a:pt x="5430" y="9149"/>
                      <a:pt x="5715" y="9128"/>
                    </a:cubicBezTo>
                    <a:lnTo>
                      <a:pt x="5781" y="9128"/>
                    </a:lnTo>
                    <a:cubicBezTo>
                      <a:pt x="5875" y="9150"/>
                      <a:pt x="5968" y="9184"/>
                      <a:pt x="6058" y="9228"/>
                    </a:cubicBezTo>
                    <a:close/>
                    <a:moveTo>
                      <a:pt x="4296" y="9781"/>
                    </a:moveTo>
                    <a:cubicBezTo>
                      <a:pt x="4418" y="9999"/>
                      <a:pt x="4518" y="10183"/>
                      <a:pt x="4617" y="10334"/>
                    </a:cubicBezTo>
                    <a:cubicBezTo>
                      <a:pt x="4150" y="10550"/>
                      <a:pt x="3726" y="10942"/>
                      <a:pt x="3387" y="11473"/>
                    </a:cubicBezTo>
                    <a:cubicBezTo>
                      <a:pt x="3444" y="11135"/>
                      <a:pt x="3550" y="10821"/>
                      <a:pt x="3697" y="10552"/>
                    </a:cubicBezTo>
                    <a:cubicBezTo>
                      <a:pt x="3866" y="10249"/>
                      <a:pt x="4068" y="9994"/>
                      <a:pt x="4296" y="9798"/>
                    </a:cubicBezTo>
                    <a:close/>
                    <a:moveTo>
                      <a:pt x="3575" y="13132"/>
                    </a:moveTo>
                    <a:cubicBezTo>
                      <a:pt x="3540" y="12753"/>
                      <a:pt x="3613" y="12370"/>
                      <a:pt x="3775" y="12076"/>
                    </a:cubicBezTo>
                    <a:cubicBezTo>
                      <a:pt x="4213" y="11428"/>
                      <a:pt x="4783" y="11021"/>
                      <a:pt x="5393" y="10920"/>
                    </a:cubicBezTo>
                    <a:cubicBezTo>
                      <a:pt x="6309" y="10927"/>
                      <a:pt x="7199" y="11380"/>
                      <a:pt x="7932" y="12210"/>
                    </a:cubicBezTo>
                    <a:lnTo>
                      <a:pt x="8164" y="12411"/>
                    </a:lnTo>
                    <a:cubicBezTo>
                      <a:pt x="7110" y="13662"/>
                      <a:pt x="5790" y="14293"/>
                      <a:pt x="4451" y="14187"/>
                    </a:cubicBezTo>
                    <a:cubicBezTo>
                      <a:pt x="4073" y="14097"/>
                      <a:pt x="3744" y="13743"/>
                      <a:pt x="3564" y="13232"/>
                    </a:cubicBezTo>
                    <a:cubicBezTo>
                      <a:pt x="3564" y="13232"/>
                      <a:pt x="3575" y="13182"/>
                      <a:pt x="3575" y="13148"/>
                    </a:cubicBezTo>
                    <a:close/>
                    <a:moveTo>
                      <a:pt x="8641" y="11825"/>
                    </a:moveTo>
                    <a:cubicBezTo>
                      <a:pt x="8653" y="11753"/>
                      <a:pt x="8653" y="11679"/>
                      <a:pt x="8641" y="11607"/>
                    </a:cubicBezTo>
                    <a:cubicBezTo>
                      <a:pt x="8574" y="11300"/>
                      <a:pt x="8488" y="11003"/>
                      <a:pt x="8386" y="10719"/>
                    </a:cubicBezTo>
                    <a:cubicBezTo>
                      <a:pt x="8608" y="10870"/>
                      <a:pt x="8830" y="11038"/>
                      <a:pt x="9051" y="11155"/>
                    </a:cubicBezTo>
                    <a:cubicBezTo>
                      <a:pt x="8928" y="11391"/>
                      <a:pt x="8791" y="11610"/>
                      <a:pt x="8641" y="11808"/>
                    </a:cubicBezTo>
                    <a:close/>
                    <a:moveTo>
                      <a:pt x="1635" y="17420"/>
                    </a:moveTo>
                    <a:lnTo>
                      <a:pt x="1857" y="17671"/>
                    </a:lnTo>
                    <a:cubicBezTo>
                      <a:pt x="2328" y="18139"/>
                      <a:pt x="2839" y="18505"/>
                      <a:pt x="3376" y="18760"/>
                    </a:cubicBezTo>
                    <a:cubicBezTo>
                      <a:pt x="3545" y="19079"/>
                      <a:pt x="3701" y="19415"/>
                      <a:pt x="3841" y="19765"/>
                    </a:cubicBezTo>
                    <a:cubicBezTo>
                      <a:pt x="3451" y="19547"/>
                      <a:pt x="3079" y="19260"/>
                      <a:pt x="2733" y="18911"/>
                    </a:cubicBezTo>
                    <a:cubicBezTo>
                      <a:pt x="2325" y="18496"/>
                      <a:pt x="1956" y="18000"/>
                      <a:pt x="1635" y="17437"/>
                    </a:cubicBezTo>
                    <a:close/>
                    <a:moveTo>
                      <a:pt x="4573" y="20184"/>
                    </a:moveTo>
                    <a:cubicBezTo>
                      <a:pt x="4477" y="19828"/>
                      <a:pt x="4355" y="19491"/>
                      <a:pt x="4207" y="19179"/>
                    </a:cubicBezTo>
                    <a:cubicBezTo>
                      <a:pt x="4475" y="19245"/>
                      <a:pt x="4745" y="19278"/>
                      <a:pt x="5016" y="19279"/>
                    </a:cubicBezTo>
                    <a:lnTo>
                      <a:pt x="5593" y="19279"/>
                    </a:lnTo>
                    <a:cubicBezTo>
                      <a:pt x="5770" y="19681"/>
                      <a:pt x="5970" y="20050"/>
                      <a:pt x="6169" y="20418"/>
                    </a:cubicBezTo>
                    <a:cubicBezTo>
                      <a:pt x="5632" y="20467"/>
                      <a:pt x="5094" y="20388"/>
                      <a:pt x="4573" y="20184"/>
                    </a:cubicBezTo>
                    <a:close/>
                    <a:moveTo>
                      <a:pt x="7788" y="19866"/>
                    </a:moveTo>
                    <a:cubicBezTo>
                      <a:pt x="7460" y="20041"/>
                      <a:pt x="7122" y="20170"/>
                      <a:pt x="6779" y="20251"/>
                    </a:cubicBezTo>
                    <a:cubicBezTo>
                      <a:pt x="6779" y="20251"/>
                      <a:pt x="6779" y="20251"/>
                      <a:pt x="6779" y="20150"/>
                    </a:cubicBezTo>
                    <a:cubicBezTo>
                      <a:pt x="6582" y="19802"/>
                      <a:pt x="6397" y="19439"/>
                      <a:pt x="6225" y="19061"/>
                    </a:cubicBezTo>
                    <a:cubicBezTo>
                      <a:pt x="6715" y="18898"/>
                      <a:pt x="7194" y="18662"/>
                      <a:pt x="7655" y="18358"/>
                    </a:cubicBezTo>
                    <a:cubicBezTo>
                      <a:pt x="7651" y="18391"/>
                      <a:pt x="7651" y="18425"/>
                      <a:pt x="7655" y="18458"/>
                    </a:cubicBezTo>
                    <a:cubicBezTo>
                      <a:pt x="7894" y="18711"/>
                      <a:pt x="8107" y="19016"/>
                      <a:pt x="8286" y="19363"/>
                    </a:cubicBezTo>
                    <a:lnTo>
                      <a:pt x="8353" y="19497"/>
                    </a:lnTo>
                    <a:cubicBezTo>
                      <a:pt x="8168" y="19608"/>
                      <a:pt x="7979" y="19703"/>
                      <a:pt x="7788" y="19782"/>
                    </a:cubicBezTo>
                    <a:close/>
                    <a:moveTo>
                      <a:pt x="14893" y="14840"/>
                    </a:moveTo>
                    <a:cubicBezTo>
                      <a:pt x="14904" y="14780"/>
                      <a:pt x="14904" y="14716"/>
                      <a:pt x="14893" y="14656"/>
                    </a:cubicBezTo>
                    <a:lnTo>
                      <a:pt x="14771" y="14421"/>
                    </a:lnTo>
                    <a:cubicBezTo>
                      <a:pt x="14616" y="14103"/>
                      <a:pt x="14472" y="13768"/>
                      <a:pt x="14339" y="13433"/>
                    </a:cubicBezTo>
                    <a:cubicBezTo>
                      <a:pt x="14812" y="13544"/>
                      <a:pt x="15290" y="13589"/>
                      <a:pt x="15769" y="13567"/>
                    </a:cubicBezTo>
                    <a:cubicBezTo>
                      <a:pt x="15924" y="13957"/>
                      <a:pt x="16065" y="14359"/>
                      <a:pt x="16190" y="14773"/>
                    </a:cubicBezTo>
                    <a:cubicBezTo>
                      <a:pt x="15758" y="14810"/>
                      <a:pt x="15325" y="14805"/>
                      <a:pt x="14893" y="14756"/>
                    </a:cubicBezTo>
                    <a:close/>
                    <a:moveTo>
                      <a:pt x="18429" y="13584"/>
                    </a:moveTo>
                    <a:cubicBezTo>
                      <a:pt x="18277" y="13270"/>
                      <a:pt x="18114" y="12968"/>
                      <a:pt x="17941" y="12679"/>
                    </a:cubicBezTo>
                    <a:cubicBezTo>
                      <a:pt x="18294" y="12380"/>
                      <a:pt x="18624" y="12027"/>
                      <a:pt x="18928" y="11624"/>
                    </a:cubicBezTo>
                    <a:cubicBezTo>
                      <a:pt x="19060" y="11891"/>
                      <a:pt x="19217" y="12128"/>
                      <a:pt x="19394" y="12327"/>
                    </a:cubicBezTo>
                    <a:cubicBezTo>
                      <a:pt x="19098" y="12759"/>
                      <a:pt x="18775" y="13147"/>
                      <a:pt x="18429" y="13483"/>
                    </a:cubicBezTo>
                    <a:close/>
                    <a:moveTo>
                      <a:pt x="19759" y="11741"/>
                    </a:moveTo>
                    <a:cubicBezTo>
                      <a:pt x="19759" y="11741"/>
                      <a:pt x="19759" y="11741"/>
                      <a:pt x="19759" y="11641"/>
                    </a:cubicBezTo>
                    <a:cubicBezTo>
                      <a:pt x="19612" y="11481"/>
                      <a:pt x="19481" y="11289"/>
                      <a:pt x="19371" y="11071"/>
                    </a:cubicBezTo>
                    <a:cubicBezTo>
                      <a:pt x="19891" y="10282"/>
                      <a:pt x="20311" y="9356"/>
                      <a:pt x="20613" y="8340"/>
                    </a:cubicBezTo>
                    <a:cubicBezTo>
                      <a:pt x="20556" y="9551"/>
                      <a:pt x="20259" y="10707"/>
                      <a:pt x="19759" y="11657"/>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86" name="Freeform 672">
                <a:extLst>
                  <a:ext uri="{FF2B5EF4-FFF2-40B4-BE49-F238E27FC236}">
                    <a16:creationId xmlns:a16="http://schemas.microsoft.com/office/drawing/2014/main" id="{CFAA291C-27B2-B48C-BCD4-45293D760412}"/>
                  </a:ext>
                </a:extLst>
              </p:cNvPr>
              <p:cNvSpPr/>
              <p:nvPr/>
            </p:nvSpPr>
            <p:spPr>
              <a:xfrm rot="667436">
                <a:off x="1977450" y="2563325"/>
                <a:ext cx="405771" cy="538750"/>
              </a:xfrm>
              <a:custGeom>
                <a:avLst/>
                <a:gdLst/>
                <a:ahLst/>
                <a:cxnLst>
                  <a:cxn ang="0">
                    <a:pos x="wd2" y="hd2"/>
                  </a:cxn>
                  <a:cxn ang="5400000">
                    <a:pos x="wd2" y="hd2"/>
                  </a:cxn>
                  <a:cxn ang="10800000">
                    <a:pos x="wd2" y="hd2"/>
                  </a:cxn>
                  <a:cxn ang="16200000">
                    <a:pos x="wd2" y="hd2"/>
                  </a:cxn>
                </a:cxnLst>
                <a:rect l="0" t="0" r="r" b="b"/>
                <a:pathLst>
                  <a:path w="21337" h="21396" extrusionOk="0">
                    <a:moveTo>
                      <a:pt x="21018" y="3689"/>
                    </a:moveTo>
                    <a:cubicBezTo>
                      <a:pt x="19636" y="1343"/>
                      <a:pt x="16020" y="-204"/>
                      <a:pt x="14384" y="22"/>
                    </a:cubicBezTo>
                    <a:cubicBezTo>
                      <a:pt x="14091" y="56"/>
                      <a:pt x="13831" y="182"/>
                      <a:pt x="13670" y="369"/>
                    </a:cubicBezTo>
                    <a:cubicBezTo>
                      <a:pt x="11751" y="2011"/>
                      <a:pt x="9988" y="3753"/>
                      <a:pt x="8395" y="5583"/>
                    </a:cubicBezTo>
                    <a:cubicBezTo>
                      <a:pt x="7467" y="4984"/>
                      <a:pt x="6193" y="4793"/>
                      <a:pt x="5032" y="5079"/>
                    </a:cubicBezTo>
                    <a:cubicBezTo>
                      <a:pt x="4571" y="5270"/>
                      <a:pt x="4065" y="5739"/>
                      <a:pt x="4364" y="6816"/>
                    </a:cubicBezTo>
                    <a:cubicBezTo>
                      <a:pt x="5105" y="8279"/>
                      <a:pt x="6345" y="9567"/>
                      <a:pt x="7958" y="10553"/>
                    </a:cubicBezTo>
                    <a:cubicBezTo>
                      <a:pt x="5953" y="12551"/>
                      <a:pt x="1047" y="17608"/>
                      <a:pt x="1047" y="17660"/>
                    </a:cubicBezTo>
                    <a:cubicBezTo>
                      <a:pt x="1039" y="17706"/>
                      <a:pt x="1039" y="17753"/>
                      <a:pt x="1047" y="17799"/>
                    </a:cubicBezTo>
                    <a:cubicBezTo>
                      <a:pt x="1047" y="17799"/>
                      <a:pt x="172" y="20075"/>
                      <a:pt x="10" y="20892"/>
                    </a:cubicBezTo>
                    <a:cubicBezTo>
                      <a:pt x="-29" y="21044"/>
                      <a:pt x="52" y="21200"/>
                      <a:pt x="218" y="21292"/>
                    </a:cubicBezTo>
                    <a:cubicBezTo>
                      <a:pt x="321" y="21358"/>
                      <a:pt x="451" y="21395"/>
                      <a:pt x="586" y="21396"/>
                    </a:cubicBezTo>
                    <a:lnTo>
                      <a:pt x="794" y="21396"/>
                    </a:lnTo>
                    <a:cubicBezTo>
                      <a:pt x="2047" y="20845"/>
                      <a:pt x="3142" y="20113"/>
                      <a:pt x="4018" y="19241"/>
                    </a:cubicBezTo>
                    <a:cubicBezTo>
                      <a:pt x="4571" y="18616"/>
                      <a:pt x="9017" y="13541"/>
                      <a:pt x="10169" y="11995"/>
                    </a:cubicBezTo>
                    <a:cubicBezTo>
                      <a:pt x="11570" y="12900"/>
                      <a:pt x="13249" y="13527"/>
                      <a:pt x="15052" y="13819"/>
                    </a:cubicBezTo>
                    <a:lnTo>
                      <a:pt x="15237" y="13819"/>
                    </a:lnTo>
                    <a:cubicBezTo>
                      <a:pt x="16032" y="13897"/>
                      <a:pt x="16796" y="13562"/>
                      <a:pt x="17102" y="13003"/>
                    </a:cubicBezTo>
                    <a:cubicBezTo>
                      <a:pt x="17346" y="12021"/>
                      <a:pt x="16850" y="11017"/>
                      <a:pt x="15812" y="10396"/>
                    </a:cubicBezTo>
                    <a:cubicBezTo>
                      <a:pt x="16987" y="9301"/>
                      <a:pt x="18116" y="8172"/>
                      <a:pt x="19244" y="7060"/>
                    </a:cubicBezTo>
                    <a:cubicBezTo>
                      <a:pt x="19843" y="6469"/>
                      <a:pt x="20419" y="5878"/>
                      <a:pt x="21018" y="5322"/>
                    </a:cubicBezTo>
                    <a:cubicBezTo>
                      <a:pt x="21018" y="5322"/>
                      <a:pt x="21018" y="5322"/>
                      <a:pt x="21018" y="5322"/>
                    </a:cubicBezTo>
                    <a:cubicBezTo>
                      <a:pt x="21571" y="4801"/>
                      <a:pt x="21294" y="4175"/>
                      <a:pt x="21018" y="3689"/>
                    </a:cubicBezTo>
                    <a:close/>
                    <a:moveTo>
                      <a:pt x="15559" y="995"/>
                    </a:moveTo>
                    <a:cubicBezTo>
                      <a:pt x="17485" y="1550"/>
                      <a:pt x="19058" y="2637"/>
                      <a:pt x="19959" y="4036"/>
                    </a:cubicBezTo>
                    <a:cubicBezTo>
                      <a:pt x="20043" y="4176"/>
                      <a:pt x="20113" y="4322"/>
                      <a:pt x="20166" y="4470"/>
                    </a:cubicBezTo>
                    <a:cubicBezTo>
                      <a:pt x="17960" y="3611"/>
                      <a:pt x="16039" y="2387"/>
                      <a:pt x="14545" y="891"/>
                    </a:cubicBezTo>
                    <a:lnTo>
                      <a:pt x="14730" y="891"/>
                    </a:lnTo>
                    <a:cubicBezTo>
                      <a:pt x="15012" y="890"/>
                      <a:pt x="15292" y="925"/>
                      <a:pt x="15559" y="995"/>
                    </a:cubicBezTo>
                    <a:close/>
                    <a:moveTo>
                      <a:pt x="3074" y="18668"/>
                    </a:moveTo>
                    <a:cubicBezTo>
                      <a:pt x="2568" y="19151"/>
                      <a:pt x="2005" y="19599"/>
                      <a:pt x="1393" y="20006"/>
                    </a:cubicBezTo>
                    <a:cubicBezTo>
                      <a:pt x="1646" y="19241"/>
                      <a:pt x="1991" y="18268"/>
                      <a:pt x="2084" y="18112"/>
                    </a:cubicBezTo>
                    <a:cubicBezTo>
                      <a:pt x="2636" y="17538"/>
                      <a:pt x="6921" y="13037"/>
                      <a:pt x="8833" y="11161"/>
                    </a:cubicBezTo>
                    <a:lnTo>
                      <a:pt x="9247" y="11421"/>
                    </a:lnTo>
                    <a:cubicBezTo>
                      <a:pt x="8487" y="12464"/>
                      <a:pt x="4594" y="16947"/>
                      <a:pt x="3074" y="18668"/>
                    </a:cubicBezTo>
                    <a:close/>
                    <a:moveTo>
                      <a:pt x="16020" y="12638"/>
                    </a:moveTo>
                    <a:cubicBezTo>
                      <a:pt x="16020" y="12829"/>
                      <a:pt x="15628" y="12898"/>
                      <a:pt x="15098" y="12898"/>
                    </a:cubicBezTo>
                    <a:cubicBezTo>
                      <a:pt x="12795" y="12812"/>
                      <a:pt x="6023" y="8676"/>
                      <a:pt x="5470" y="6625"/>
                    </a:cubicBezTo>
                    <a:cubicBezTo>
                      <a:pt x="5470" y="6434"/>
                      <a:pt x="5308" y="5965"/>
                      <a:pt x="5585" y="5843"/>
                    </a:cubicBezTo>
                    <a:cubicBezTo>
                      <a:pt x="5861" y="5722"/>
                      <a:pt x="7036" y="5930"/>
                      <a:pt x="7888" y="6365"/>
                    </a:cubicBezTo>
                    <a:cubicBezTo>
                      <a:pt x="7888" y="6538"/>
                      <a:pt x="7681" y="6712"/>
                      <a:pt x="7589" y="6869"/>
                    </a:cubicBezTo>
                    <a:cubicBezTo>
                      <a:pt x="7543" y="6964"/>
                      <a:pt x="7543" y="7069"/>
                      <a:pt x="7589" y="7164"/>
                    </a:cubicBezTo>
                    <a:cubicBezTo>
                      <a:pt x="8872" y="9320"/>
                      <a:pt x="11437" y="10887"/>
                      <a:pt x="14499" y="11387"/>
                    </a:cubicBezTo>
                    <a:lnTo>
                      <a:pt x="14637" y="11387"/>
                    </a:lnTo>
                    <a:cubicBezTo>
                      <a:pt x="14802" y="11386"/>
                      <a:pt x="14959" y="11336"/>
                      <a:pt x="15075" y="11248"/>
                    </a:cubicBezTo>
                    <a:cubicBezTo>
                      <a:pt x="15144" y="11168"/>
                      <a:pt x="15222" y="11093"/>
                      <a:pt x="15306" y="11022"/>
                    </a:cubicBezTo>
                    <a:cubicBezTo>
                      <a:pt x="15848" y="11454"/>
                      <a:pt x="16110" y="12046"/>
                      <a:pt x="16020" y="12638"/>
                    </a:cubicBezTo>
                    <a:close/>
                    <a:moveTo>
                      <a:pt x="18323" y="6486"/>
                    </a:moveTo>
                    <a:cubicBezTo>
                      <a:pt x="17010" y="7824"/>
                      <a:pt x="15651" y="9197"/>
                      <a:pt x="14223" y="10466"/>
                    </a:cubicBezTo>
                    <a:cubicBezTo>
                      <a:pt x="11792" y="9961"/>
                      <a:pt x="9763" y="8696"/>
                      <a:pt x="8648" y="6990"/>
                    </a:cubicBezTo>
                    <a:cubicBezTo>
                      <a:pt x="10114" y="5022"/>
                      <a:pt x="11859" y="3181"/>
                      <a:pt x="13854" y="1499"/>
                    </a:cubicBezTo>
                    <a:cubicBezTo>
                      <a:pt x="15365" y="2994"/>
                      <a:pt x="17271" y="4237"/>
                      <a:pt x="19452" y="5148"/>
                    </a:cubicBezTo>
                    <a:lnTo>
                      <a:pt x="19590" y="5148"/>
                    </a:lnTo>
                    <a:cubicBezTo>
                      <a:pt x="19175" y="5652"/>
                      <a:pt x="18761" y="6069"/>
                      <a:pt x="18323" y="6486"/>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87" name="Freeform 586">
                <a:extLst>
                  <a:ext uri="{FF2B5EF4-FFF2-40B4-BE49-F238E27FC236}">
                    <a16:creationId xmlns:a16="http://schemas.microsoft.com/office/drawing/2014/main" id="{7DF8BBF1-5335-612A-5852-5D71F808541D}"/>
                  </a:ext>
                </a:extLst>
              </p:cNvPr>
              <p:cNvSpPr/>
              <p:nvPr/>
            </p:nvSpPr>
            <p:spPr>
              <a:xfrm rot="667436">
                <a:off x="853644" y="2893023"/>
                <a:ext cx="662574" cy="394454"/>
              </a:xfrm>
              <a:custGeom>
                <a:avLst/>
                <a:gdLst/>
                <a:ahLst/>
                <a:cxnLst>
                  <a:cxn ang="0">
                    <a:pos x="wd2" y="hd2"/>
                  </a:cxn>
                  <a:cxn ang="5400000">
                    <a:pos x="wd2" y="hd2"/>
                  </a:cxn>
                  <a:cxn ang="10800000">
                    <a:pos x="wd2" y="hd2"/>
                  </a:cxn>
                  <a:cxn ang="16200000">
                    <a:pos x="wd2" y="hd2"/>
                  </a:cxn>
                </a:cxnLst>
                <a:rect l="0" t="0" r="r" b="b"/>
                <a:pathLst>
                  <a:path w="21139" h="21122" extrusionOk="0">
                    <a:moveTo>
                      <a:pt x="20979" y="5928"/>
                    </a:moveTo>
                    <a:cubicBezTo>
                      <a:pt x="20979" y="5928"/>
                      <a:pt x="20979" y="5928"/>
                      <a:pt x="20912" y="5794"/>
                    </a:cubicBezTo>
                    <a:cubicBezTo>
                      <a:pt x="20918" y="5649"/>
                      <a:pt x="20918" y="5504"/>
                      <a:pt x="20912" y="5359"/>
                    </a:cubicBezTo>
                    <a:cubicBezTo>
                      <a:pt x="20437" y="1850"/>
                      <a:pt x="18221" y="-474"/>
                      <a:pt x="15880" y="82"/>
                    </a:cubicBezTo>
                    <a:cubicBezTo>
                      <a:pt x="13352" y="434"/>
                      <a:pt x="11845" y="4019"/>
                      <a:pt x="10947" y="6163"/>
                    </a:cubicBezTo>
                    <a:lnTo>
                      <a:pt x="10603" y="6933"/>
                    </a:lnTo>
                    <a:cubicBezTo>
                      <a:pt x="10404" y="6833"/>
                      <a:pt x="10016" y="6582"/>
                      <a:pt x="9650" y="6364"/>
                    </a:cubicBezTo>
                    <a:cubicBezTo>
                      <a:pt x="8669" y="5669"/>
                      <a:pt x="7649" y="5109"/>
                      <a:pt x="6602" y="4689"/>
                    </a:cubicBezTo>
                    <a:cubicBezTo>
                      <a:pt x="3950" y="4017"/>
                      <a:pt x="1349" y="6237"/>
                      <a:pt x="361" y="10016"/>
                    </a:cubicBezTo>
                    <a:cubicBezTo>
                      <a:pt x="44" y="11128"/>
                      <a:pt x="-67" y="12350"/>
                      <a:pt x="39" y="13550"/>
                    </a:cubicBezTo>
                    <a:cubicBezTo>
                      <a:pt x="39" y="13550"/>
                      <a:pt x="39" y="13550"/>
                      <a:pt x="39" y="13550"/>
                    </a:cubicBezTo>
                    <a:cubicBezTo>
                      <a:pt x="162" y="16019"/>
                      <a:pt x="1044" y="18259"/>
                      <a:pt x="2423" y="19598"/>
                    </a:cubicBezTo>
                    <a:cubicBezTo>
                      <a:pt x="3406" y="20594"/>
                      <a:pt x="4564" y="21125"/>
                      <a:pt x="5748" y="21122"/>
                    </a:cubicBezTo>
                    <a:cubicBezTo>
                      <a:pt x="6503" y="21126"/>
                      <a:pt x="7253" y="20933"/>
                      <a:pt x="7965" y="20552"/>
                    </a:cubicBezTo>
                    <a:cubicBezTo>
                      <a:pt x="9815" y="19377"/>
                      <a:pt x="11442" y="17523"/>
                      <a:pt x="12698" y="15159"/>
                    </a:cubicBezTo>
                    <a:cubicBezTo>
                      <a:pt x="13618" y="15410"/>
                      <a:pt x="16656" y="16097"/>
                      <a:pt x="18341" y="14539"/>
                    </a:cubicBezTo>
                    <a:cubicBezTo>
                      <a:pt x="20646" y="12478"/>
                      <a:pt x="21533" y="9563"/>
                      <a:pt x="20979" y="5928"/>
                    </a:cubicBezTo>
                    <a:close/>
                    <a:moveTo>
                      <a:pt x="871" y="10300"/>
                    </a:moveTo>
                    <a:cubicBezTo>
                      <a:pt x="1758" y="6892"/>
                      <a:pt x="4099" y="4882"/>
                      <a:pt x="6491" y="5476"/>
                    </a:cubicBezTo>
                    <a:cubicBezTo>
                      <a:pt x="7503" y="5906"/>
                      <a:pt x="8490" y="6467"/>
                      <a:pt x="9439" y="7151"/>
                    </a:cubicBezTo>
                    <a:lnTo>
                      <a:pt x="10071" y="7536"/>
                    </a:lnTo>
                    <a:cubicBezTo>
                      <a:pt x="10071" y="7536"/>
                      <a:pt x="10071" y="7536"/>
                      <a:pt x="10071" y="7536"/>
                    </a:cubicBezTo>
                    <a:cubicBezTo>
                      <a:pt x="10637" y="7838"/>
                      <a:pt x="11180" y="8240"/>
                      <a:pt x="11767" y="8608"/>
                    </a:cubicBezTo>
                    <a:cubicBezTo>
                      <a:pt x="12919" y="9535"/>
                      <a:pt x="14181" y="10105"/>
                      <a:pt x="15481" y="10284"/>
                    </a:cubicBezTo>
                    <a:cubicBezTo>
                      <a:pt x="16237" y="10298"/>
                      <a:pt x="16970" y="9893"/>
                      <a:pt x="17542" y="9145"/>
                    </a:cubicBezTo>
                    <a:cubicBezTo>
                      <a:pt x="17720" y="8914"/>
                      <a:pt x="17874" y="8642"/>
                      <a:pt x="17997" y="8340"/>
                    </a:cubicBezTo>
                    <a:cubicBezTo>
                      <a:pt x="18275" y="7716"/>
                      <a:pt x="18390" y="6958"/>
                      <a:pt x="18318" y="6213"/>
                    </a:cubicBezTo>
                    <a:cubicBezTo>
                      <a:pt x="18166" y="5035"/>
                      <a:pt x="17608" y="4070"/>
                      <a:pt x="16855" y="3684"/>
                    </a:cubicBezTo>
                    <a:cubicBezTo>
                      <a:pt x="16527" y="3490"/>
                      <a:pt x="16172" y="3432"/>
                      <a:pt x="15824" y="3516"/>
                    </a:cubicBezTo>
                    <a:cubicBezTo>
                      <a:pt x="14549" y="3818"/>
                      <a:pt x="13507" y="5895"/>
                      <a:pt x="12776" y="7402"/>
                    </a:cubicBezTo>
                    <a:lnTo>
                      <a:pt x="12421" y="8089"/>
                    </a:lnTo>
                    <a:lnTo>
                      <a:pt x="11124" y="7218"/>
                    </a:lnTo>
                    <a:lnTo>
                      <a:pt x="11412" y="6548"/>
                    </a:lnTo>
                    <a:cubicBezTo>
                      <a:pt x="12255" y="4538"/>
                      <a:pt x="13629" y="1188"/>
                      <a:pt x="15935" y="853"/>
                    </a:cubicBezTo>
                    <a:cubicBezTo>
                      <a:pt x="17994" y="376"/>
                      <a:pt x="19940" y="2413"/>
                      <a:pt x="20369" y="5493"/>
                    </a:cubicBezTo>
                    <a:cubicBezTo>
                      <a:pt x="20602" y="7989"/>
                      <a:pt x="18939" y="11121"/>
                      <a:pt x="17354" y="12193"/>
                    </a:cubicBezTo>
                    <a:cubicBezTo>
                      <a:pt x="16085" y="12862"/>
                      <a:pt x="14709" y="12915"/>
                      <a:pt x="13419" y="12344"/>
                    </a:cubicBezTo>
                    <a:cubicBezTo>
                      <a:pt x="13042" y="12244"/>
                      <a:pt x="12665" y="12143"/>
                      <a:pt x="12310" y="12076"/>
                    </a:cubicBezTo>
                    <a:cubicBezTo>
                      <a:pt x="12310" y="12076"/>
                      <a:pt x="12310" y="12076"/>
                      <a:pt x="12310" y="12076"/>
                    </a:cubicBezTo>
                    <a:cubicBezTo>
                      <a:pt x="11590" y="11741"/>
                      <a:pt x="10858" y="11339"/>
                      <a:pt x="10093" y="10954"/>
                    </a:cubicBezTo>
                    <a:lnTo>
                      <a:pt x="9373" y="10552"/>
                    </a:lnTo>
                    <a:cubicBezTo>
                      <a:pt x="8961" y="10309"/>
                      <a:pt x="8561" y="10024"/>
                      <a:pt x="8176" y="9697"/>
                    </a:cubicBezTo>
                    <a:cubicBezTo>
                      <a:pt x="7413" y="8960"/>
                      <a:pt x="6540" y="8522"/>
                      <a:pt x="5637" y="8424"/>
                    </a:cubicBezTo>
                    <a:cubicBezTo>
                      <a:pt x="4730" y="8462"/>
                      <a:pt x="3874" y="9069"/>
                      <a:pt x="3276" y="10099"/>
                    </a:cubicBezTo>
                    <a:cubicBezTo>
                      <a:pt x="2886" y="10814"/>
                      <a:pt x="2724" y="11751"/>
                      <a:pt x="2833" y="12662"/>
                    </a:cubicBezTo>
                    <a:cubicBezTo>
                      <a:pt x="2928" y="13890"/>
                      <a:pt x="3546" y="14878"/>
                      <a:pt x="4351" y="15091"/>
                    </a:cubicBezTo>
                    <a:cubicBezTo>
                      <a:pt x="4539" y="15118"/>
                      <a:pt x="4729" y="15118"/>
                      <a:pt x="4917" y="15091"/>
                    </a:cubicBezTo>
                    <a:cubicBezTo>
                      <a:pt x="6740" y="14883"/>
                      <a:pt x="8433" y="13580"/>
                      <a:pt x="9617" y="11473"/>
                    </a:cubicBezTo>
                    <a:lnTo>
                      <a:pt x="9905" y="11641"/>
                    </a:lnTo>
                    <a:cubicBezTo>
                      <a:pt x="10426" y="11925"/>
                      <a:pt x="11013" y="12210"/>
                      <a:pt x="11501" y="12478"/>
                    </a:cubicBezTo>
                    <a:cubicBezTo>
                      <a:pt x="10710" y="13983"/>
                      <a:pt x="9781" y="15309"/>
                      <a:pt x="8741" y="16415"/>
                    </a:cubicBezTo>
                    <a:cubicBezTo>
                      <a:pt x="6413" y="18793"/>
                      <a:pt x="4207" y="18978"/>
                      <a:pt x="2168" y="16984"/>
                    </a:cubicBezTo>
                    <a:cubicBezTo>
                      <a:pt x="651" y="15605"/>
                      <a:pt x="87" y="12699"/>
                      <a:pt x="871" y="10300"/>
                    </a:cubicBezTo>
                    <a:close/>
                    <a:moveTo>
                      <a:pt x="15736" y="4387"/>
                    </a:moveTo>
                    <a:cubicBezTo>
                      <a:pt x="15822" y="4745"/>
                      <a:pt x="15933" y="5088"/>
                      <a:pt x="16068" y="5409"/>
                    </a:cubicBezTo>
                    <a:cubicBezTo>
                      <a:pt x="15870" y="5415"/>
                      <a:pt x="15674" y="5478"/>
                      <a:pt x="15492" y="5593"/>
                    </a:cubicBezTo>
                    <a:cubicBezTo>
                      <a:pt x="15415" y="5639"/>
                      <a:pt x="15340" y="5695"/>
                      <a:pt x="15270" y="5761"/>
                    </a:cubicBezTo>
                    <a:cubicBezTo>
                      <a:pt x="15270" y="5761"/>
                      <a:pt x="15270" y="5761"/>
                      <a:pt x="15270" y="5660"/>
                    </a:cubicBezTo>
                    <a:lnTo>
                      <a:pt x="14782" y="5242"/>
                    </a:lnTo>
                    <a:cubicBezTo>
                      <a:pt x="15054" y="4852"/>
                      <a:pt x="15379" y="4560"/>
                      <a:pt x="15736" y="4387"/>
                    </a:cubicBezTo>
                    <a:close/>
                    <a:moveTo>
                      <a:pt x="15736" y="6364"/>
                    </a:moveTo>
                    <a:cubicBezTo>
                      <a:pt x="16341" y="6109"/>
                      <a:pt x="16990" y="6329"/>
                      <a:pt x="17465" y="6950"/>
                    </a:cubicBezTo>
                    <a:cubicBezTo>
                      <a:pt x="17648" y="7211"/>
                      <a:pt x="17685" y="7631"/>
                      <a:pt x="17554" y="7955"/>
                    </a:cubicBezTo>
                    <a:cubicBezTo>
                      <a:pt x="17465" y="8157"/>
                      <a:pt x="17356" y="8338"/>
                      <a:pt x="17232" y="8491"/>
                    </a:cubicBezTo>
                    <a:cubicBezTo>
                      <a:pt x="16225" y="9582"/>
                      <a:pt x="14901" y="9737"/>
                      <a:pt x="13796" y="8893"/>
                    </a:cubicBezTo>
                    <a:cubicBezTo>
                      <a:pt x="14296" y="7842"/>
                      <a:pt x="14948" y="6977"/>
                      <a:pt x="15702" y="6364"/>
                    </a:cubicBezTo>
                    <a:close/>
                    <a:moveTo>
                      <a:pt x="16744" y="5510"/>
                    </a:moveTo>
                    <a:cubicBezTo>
                      <a:pt x="16744" y="5510"/>
                      <a:pt x="16744" y="5409"/>
                      <a:pt x="16744" y="5376"/>
                    </a:cubicBezTo>
                    <a:lnTo>
                      <a:pt x="16744" y="5258"/>
                    </a:lnTo>
                    <a:cubicBezTo>
                      <a:pt x="16617" y="4963"/>
                      <a:pt x="16502" y="4655"/>
                      <a:pt x="16401" y="4337"/>
                    </a:cubicBezTo>
                    <a:cubicBezTo>
                      <a:pt x="16525" y="4346"/>
                      <a:pt x="16648" y="4380"/>
                      <a:pt x="16766" y="4437"/>
                    </a:cubicBezTo>
                    <a:cubicBezTo>
                      <a:pt x="17330" y="4721"/>
                      <a:pt x="17752" y="5435"/>
                      <a:pt x="17875" y="6314"/>
                    </a:cubicBezTo>
                    <a:cubicBezTo>
                      <a:pt x="17548" y="5879"/>
                      <a:pt x="17143" y="5599"/>
                      <a:pt x="16711" y="5510"/>
                    </a:cubicBezTo>
                    <a:close/>
                    <a:moveTo>
                      <a:pt x="14350" y="5828"/>
                    </a:moveTo>
                    <a:cubicBezTo>
                      <a:pt x="14495" y="5978"/>
                      <a:pt x="14647" y="6112"/>
                      <a:pt x="14804" y="6230"/>
                    </a:cubicBezTo>
                    <a:cubicBezTo>
                      <a:pt x="14537" y="6524"/>
                      <a:pt x="14281" y="6843"/>
                      <a:pt x="14040" y="7185"/>
                    </a:cubicBezTo>
                    <a:cubicBezTo>
                      <a:pt x="14040" y="7185"/>
                      <a:pt x="14040" y="7185"/>
                      <a:pt x="14040" y="7185"/>
                    </a:cubicBezTo>
                    <a:cubicBezTo>
                      <a:pt x="13954" y="7093"/>
                      <a:pt x="13861" y="7019"/>
                      <a:pt x="13762" y="6967"/>
                    </a:cubicBezTo>
                    <a:cubicBezTo>
                      <a:pt x="13934" y="6573"/>
                      <a:pt x="14119" y="6193"/>
                      <a:pt x="14317" y="5828"/>
                    </a:cubicBezTo>
                    <a:close/>
                    <a:moveTo>
                      <a:pt x="13241" y="7888"/>
                    </a:moveTo>
                    <a:cubicBezTo>
                      <a:pt x="13282" y="7795"/>
                      <a:pt x="13327" y="7705"/>
                      <a:pt x="13374" y="7620"/>
                    </a:cubicBezTo>
                    <a:cubicBezTo>
                      <a:pt x="13474" y="7635"/>
                      <a:pt x="13569" y="7687"/>
                      <a:pt x="13652" y="7771"/>
                    </a:cubicBezTo>
                    <a:cubicBezTo>
                      <a:pt x="13500" y="8021"/>
                      <a:pt x="13363" y="8290"/>
                      <a:pt x="13241" y="8575"/>
                    </a:cubicBezTo>
                    <a:lnTo>
                      <a:pt x="12975" y="8424"/>
                    </a:lnTo>
                    <a:close/>
                    <a:moveTo>
                      <a:pt x="16766" y="14589"/>
                    </a:moveTo>
                    <a:cubicBezTo>
                      <a:pt x="16656" y="14220"/>
                      <a:pt x="16523" y="13818"/>
                      <a:pt x="16378" y="13416"/>
                    </a:cubicBezTo>
                    <a:cubicBezTo>
                      <a:pt x="16758" y="13335"/>
                      <a:pt x="17130" y="13189"/>
                      <a:pt x="17487" y="12981"/>
                    </a:cubicBezTo>
                    <a:cubicBezTo>
                      <a:pt x="17681" y="13287"/>
                      <a:pt x="17863" y="13612"/>
                      <a:pt x="18030" y="13952"/>
                    </a:cubicBezTo>
                    <a:cubicBezTo>
                      <a:pt x="17627" y="14269"/>
                      <a:pt x="17193" y="14484"/>
                      <a:pt x="16744" y="14589"/>
                    </a:cubicBezTo>
                    <a:close/>
                    <a:moveTo>
                      <a:pt x="8874" y="18944"/>
                    </a:moveTo>
                    <a:lnTo>
                      <a:pt x="8752" y="18743"/>
                    </a:lnTo>
                    <a:cubicBezTo>
                      <a:pt x="8580" y="18430"/>
                      <a:pt x="8386" y="18143"/>
                      <a:pt x="8176" y="17889"/>
                    </a:cubicBezTo>
                    <a:cubicBezTo>
                      <a:pt x="8596" y="17541"/>
                      <a:pt x="9000" y="17150"/>
                      <a:pt x="9384" y="16716"/>
                    </a:cubicBezTo>
                    <a:lnTo>
                      <a:pt x="9628" y="17035"/>
                    </a:lnTo>
                    <a:cubicBezTo>
                      <a:pt x="9787" y="17234"/>
                      <a:pt x="9939" y="17447"/>
                      <a:pt x="10082" y="17671"/>
                    </a:cubicBezTo>
                    <a:cubicBezTo>
                      <a:pt x="10082" y="17671"/>
                      <a:pt x="10149" y="17671"/>
                      <a:pt x="10182" y="17671"/>
                    </a:cubicBezTo>
                    <a:cubicBezTo>
                      <a:pt x="9772" y="18151"/>
                      <a:pt x="9339" y="18582"/>
                      <a:pt x="8885" y="18961"/>
                    </a:cubicBezTo>
                    <a:cubicBezTo>
                      <a:pt x="8885" y="18961"/>
                      <a:pt x="8863" y="18978"/>
                      <a:pt x="8852" y="18944"/>
                    </a:cubicBezTo>
                    <a:close/>
                    <a:moveTo>
                      <a:pt x="10492" y="17118"/>
                    </a:moveTo>
                    <a:cubicBezTo>
                      <a:pt x="10336" y="16857"/>
                      <a:pt x="10166" y="16616"/>
                      <a:pt x="9982" y="16398"/>
                    </a:cubicBezTo>
                    <a:lnTo>
                      <a:pt x="9827" y="16197"/>
                    </a:lnTo>
                    <a:cubicBezTo>
                      <a:pt x="10204" y="15745"/>
                      <a:pt x="10537" y="15293"/>
                      <a:pt x="10836" y="14857"/>
                    </a:cubicBezTo>
                    <a:lnTo>
                      <a:pt x="11036" y="15158"/>
                    </a:lnTo>
                    <a:cubicBezTo>
                      <a:pt x="11196" y="15330"/>
                      <a:pt x="11326" y="15561"/>
                      <a:pt x="11412" y="15829"/>
                    </a:cubicBezTo>
                    <a:cubicBezTo>
                      <a:pt x="11436" y="15886"/>
                      <a:pt x="11466" y="15937"/>
                      <a:pt x="11501" y="15979"/>
                    </a:cubicBezTo>
                    <a:cubicBezTo>
                      <a:pt x="11213" y="16415"/>
                      <a:pt x="10891" y="16867"/>
                      <a:pt x="10537" y="17319"/>
                    </a:cubicBezTo>
                    <a:cubicBezTo>
                      <a:pt x="10526" y="17245"/>
                      <a:pt x="10503" y="17176"/>
                      <a:pt x="10470" y="17118"/>
                    </a:cubicBezTo>
                    <a:close/>
                    <a:moveTo>
                      <a:pt x="11412" y="14522"/>
                    </a:moveTo>
                    <a:cubicBezTo>
                      <a:pt x="11344" y="14441"/>
                      <a:pt x="11281" y="14352"/>
                      <a:pt x="11224" y="14254"/>
                    </a:cubicBezTo>
                    <a:cubicBezTo>
                      <a:pt x="11459" y="13886"/>
                      <a:pt x="11681" y="13501"/>
                      <a:pt x="11889" y="13098"/>
                    </a:cubicBezTo>
                    <a:cubicBezTo>
                      <a:pt x="12005" y="13618"/>
                      <a:pt x="12165" y="14114"/>
                      <a:pt x="12366" y="14572"/>
                    </a:cubicBezTo>
                    <a:lnTo>
                      <a:pt x="11878" y="15376"/>
                    </a:lnTo>
                    <a:cubicBezTo>
                      <a:pt x="11750" y="15051"/>
                      <a:pt x="11585" y="14761"/>
                      <a:pt x="11390" y="14522"/>
                    </a:cubicBezTo>
                    <a:close/>
                    <a:moveTo>
                      <a:pt x="12876" y="14254"/>
                    </a:moveTo>
                    <a:cubicBezTo>
                      <a:pt x="12689" y="13824"/>
                      <a:pt x="12536" y="13363"/>
                      <a:pt x="12421" y="12880"/>
                    </a:cubicBezTo>
                    <a:lnTo>
                      <a:pt x="13330" y="13098"/>
                    </a:lnTo>
                    <a:lnTo>
                      <a:pt x="13663" y="13199"/>
                    </a:lnTo>
                    <a:cubicBezTo>
                      <a:pt x="13663" y="13199"/>
                      <a:pt x="13663" y="13199"/>
                      <a:pt x="13663" y="13199"/>
                    </a:cubicBezTo>
                    <a:cubicBezTo>
                      <a:pt x="13825" y="13717"/>
                      <a:pt x="14026" y="14206"/>
                      <a:pt x="14261" y="14656"/>
                    </a:cubicBezTo>
                    <a:cubicBezTo>
                      <a:pt x="13808" y="14603"/>
                      <a:pt x="13356" y="14513"/>
                      <a:pt x="12909" y="14388"/>
                    </a:cubicBezTo>
                    <a:cubicBezTo>
                      <a:pt x="12887" y="14338"/>
                      <a:pt x="12861" y="14293"/>
                      <a:pt x="12831" y="14254"/>
                    </a:cubicBezTo>
                    <a:close/>
                    <a:moveTo>
                      <a:pt x="7644" y="10133"/>
                    </a:moveTo>
                    <a:cubicBezTo>
                      <a:pt x="7710" y="10459"/>
                      <a:pt x="7799" y="10773"/>
                      <a:pt x="7910" y="11071"/>
                    </a:cubicBezTo>
                    <a:lnTo>
                      <a:pt x="7910" y="11272"/>
                    </a:lnTo>
                    <a:cubicBezTo>
                      <a:pt x="7665" y="11051"/>
                      <a:pt x="7414" y="10850"/>
                      <a:pt x="7156" y="10669"/>
                    </a:cubicBezTo>
                    <a:cubicBezTo>
                      <a:pt x="7080" y="10261"/>
                      <a:pt x="6952" y="9880"/>
                      <a:pt x="6779" y="9547"/>
                    </a:cubicBezTo>
                    <a:cubicBezTo>
                      <a:pt x="7075" y="9715"/>
                      <a:pt x="7363" y="9911"/>
                      <a:pt x="7644" y="10133"/>
                    </a:cubicBezTo>
                    <a:close/>
                    <a:moveTo>
                      <a:pt x="6058" y="9212"/>
                    </a:moveTo>
                    <a:cubicBezTo>
                      <a:pt x="6145" y="9465"/>
                      <a:pt x="6242" y="9711"/>
                      <a:pt x="6347" y="9949"/>
                    </a:cubicBezTo>
                    <a:lnTo>
                      <a:pt x="6491" y="10284"/>
                    </a:lnTo>
                    <a:cubicBezTo>
                      <a:pt x="6131" y="10125"/>
                      <a:pt x="5756" y="10062"/>
                      <a:pt x="5382" y="10099"/>
                    </a:cubicBezTo>
                    <a:lnTo>
                      <a:pt x="5249" y="10099"/>
                    </a:lnTo>
                    <a:cubicBezTo>
                      <a:pt x="5249" y="10099"/>
                      <a:pt x="5249" y="10099"/>
                      <a:pt x="5249" y="9982"/>
                    </a:cubicBezTo>
                    <a:cubicBezTo>
                      <a:pt x="5117" y="9802"/>
                      <a:pt x="4994" y="9606"/>
                      <a:pt x="4883" y="9396"/>
                    </a:cubicBezTo>
                    <a:cubicBezTo>
                      <a:pt x="5149" y="9240"/>
                      <a:pt x="5430" y="9149"/>
                      <a:pt x="5715" y="9128"/>
                    </a:cubicBezTo>
                    <a:lnTo>
                      <a:pt x="5781" y="9128"/>
                    </a:lnTo>
                    <a:cubicBezTo>
                      <a:pt x="5875" y="9150"/>
                      <a:pt x="5968" y="9184"/>
                      <a:pt x="6058" y="9228"/>
                    </a:cubicBezTo>
                    <a:close/>
                    <a:moveTo>
                      <a:pt x="4296" y="9781"/>
                    </a:moveTo>
                    <a:cubicBezTo>
                      <a:pt x="4418" y="9999"/>
                      <a:pt x="4518" y="10183"/>
                      <a:pt x="4617" y="10334"/>
                    </a:cubicBezTo>
                    <a:cubicBezTo>
                      <a:pt x="4150" y="10550"/>
                      <a:pt x="3726" y="10942"/>
                      <a:pt x="3387" y="11473"/>
                    </a:cubicBezTo>
                    <a:cubicBezTo>
                      <a:pt x="3444" y="11135"/>
                      <a:pt x="3550" y="10821"/>
                      <a:pt x="3697" y="10552"/>
                    </a:cubicBezTo>
                    <a:cubicBezTo>
                      <a:pt x="3866" y="10249"/>
                      <a:pt x="4068" y="9994"/>
                      <a:pt x="4296" y="9798"/>
                    </a:cubicBezTo>
                    <a:close/>
                    <a:moveTo>
                      <a:pt x="3575" y="13132"/>
                    </a:moveTo>
                    <a:cubicBezTo>
                      <a:pt x="3540" y="12753"/>
                      <a:pt x="3613" y="12370"/>
                      <a:pt x="3775" y="12076"/>
                    </a:cubicBezTo>
                    <a:cubicBezTo>
                      <a:pt x="4213" y="11428"/>
                      <a:pt x="4783" y="11021"/>
                      <a:pt x="5393" y="10920"/>
                    </a:cubicBezTo>
                    <a:cubicBezTo>
                      <a:pt x="6309" y="10927"/>
                      <a:pt x="7199" y="11380"/>
                      <a:pt x="7932" y="12210"/>
                    </a:cubicBezTo>
                    <a:lnTo>
                      <a:pt x="8164" y="12411"/>
                    </a:lnTo>
                    <a:cubicBezTo>
                      <a:pt x="7110" y="13662"/>
                      <a:pt x="5790" y="14293"/>
                      <a:pt x="4451" y="14187"/>
                    </a:cubicBezTo>
                    <a:cubicBezTo>
                      <a:pt x="4073" y="14097"/>
                      <a:pt x="3744" y="13743"/>
                      <a:pt x="3564" y="13232"/>
                    </a:cubicBezTo>
                    <a:cubicBezTo>
                      <a:pt x="3564" y="13232"/>
                      <a:pt x="3575" y="13182"/>
                      <a:pt x="3575" y="13148"/>
                    </a:cubicBezTo>
                    <a:close/>
                    <a:moveTo>
                      <a:pt x="8641" y="11825"/>
                    </a:moveTo>
                    <a:cubicBezTo>
                      <a:pt x="8653" y="11753"/>
                      <a:pt x="8653" y="11679"/>
                      <a:pt x="8641" y="11607"/>
                    </a:cubicBezTo>
                    <a:cubicBezTo>
                      <a:pt x="8574" y="11300"/>
                      <a:pt x="8488" y="11003"/>
                      <a:pt x="8386" y="10719"/>
                    </a:cubicBezTo>
                    <a:cubicBezTo>
                      <a:pt x="8608" y="10870"/>
                      <a:pt x="8830" y="11038"/>
                      <a:pt x="9051" y="11155"/>
                    </a:cubicBezTo>
                    <a:cubicBezTo>
                      <a:pt x="8928" y="11391"/>
                      <a:pt x="8791" y="11610"/>
                      <a:pt x="8641" y="11808"/>
                    </a:cubicBezTo>
                    <a:close/>
                    <a:moveTo>
                      <a:pt x="1635" y="17420"/>
                    </a:moveTo>
                    <a:lnTo>
                      <a:pt x="1857" y="17671"/>
                    </a:lnTo>
                    <a:cubicBezTo>
                      <a:pt x="2328" y="18139"/>
                      <a:pt x="2839" y="18505"/>
                      <a:pt x="3376" y="18760"/>
                    </a:cubicBezTo>
                    <a:cubicBezTo>
                      <a:pt x="3545" y="19079"/>
                      <a:pt x="3701" y="19415"/>
                      <a:pt x="3841" y="19765"/>
                    </a:cubicBezTo>
                    <a:cubicBezTo>
                      <a:pt x="3451" y="19547"/>
                      <a:pt x="3079" y="19260"/>
                      <a:pt x="2733" y="18911"/>
                    </a:cubicBezTo>
                    <a:cubicBezTo>
                      <a:pt x="2325" y="18496"/>
                      <a:pt x="1956" y="18000"/>
                      <a:pt x="1635" y="17437"/>
                    </a:cubicBezTo>
                    <a:close/>
                    <a:moveTo>
                      <a:pt x="4573" y="20184"/>
                    </a:moveTo>
                    <a:cubicBezTo>
                      <a:pt x="4477" y="19828"/>
                      <a:pt x="4355" y="19491"/>
                      <a:pt x="4207" y="19179"/>
                    </a:cubicBezTo>
                    <a:cubicBezTo>
                      <a:pt x="4475" y="19245"/>
                      <a:pt x="4745" y="19278"/>
                      <a:pt x="5016" y="19279"/>
                    </a:cubicBezTo>
                    <a:lnTo>
                      <a:pt x="5593" y="19279"/>
                    </a:lnTo>
                    <a:cubicBezTo>
                      <a:pt x="5770" y="19681"/>
                      <a:pt x="5970" y="20050"/>
                      <a:pt x="6169" y="20418"/>
                    </a:cubicBezTo>
                    <a:cubicBezTo>
                      <a:pt x="5632" y="20467"/>
                      <a:pt x="5094" y="20388"/>
                      <a:pt x="4573" y="20184"/>
                    </a:cubicBezTo>
                    <a:close/>
                    <a:moveTo>
                      <a:pt x="7788" y="19866"/>
                    </a:moveTo>
                    <a:cubicBezTo>
                      <a:pt x="7460" y="20041"/>
                      <a:pt x="7122" y="20170"/>
                      <a:pt x="6779" y="20251"/>
                    </a:cubicBezTo>
                    <a:cubicBezTo>
                      <a:pt x="6779" y="20251"/>
                      <a:pt x="6779" y="20251"/>
                      <a:pt x="6779" y="20150"/>
                    </a:cubicBezTo>
                    <a:cubicBezTo>
                      <a:pt x="6582" y="19802"/>
                      <a:pt x="6397" y="19439"/>
                      <a:pt x="6225" y="19061"/>
                    </a:cubicBezTo>
                    <a:cubicBezTo>
                      <a:pt x="6715" y="18898"/>
                      <a:pt x="7194" y="18662"/>
                      <a:pt x="7655" y="18358"/>
                    </a:cubicBezTo>
                    <a:cubicBezTo>
                      <a:pt x="7651" y="18391"/>
                      <a:pt x="7651" y="18425"/>
                      <a:pt x="7655" y="18458"/>
                    </a:cubicBezTo>
                    <a:cubicBezTo>
                      <a:pt x="7894" y="18711"/>
                      <a:pt x="8107" y="19016"/>
                      <a:pt x="8286" y="19363"/>
                    </a:cubicBezTo>
                    <a:lnTo>
                      <a:pt x="8353" y="19497"/>
                    </a:lnTo>
                    <a:cubicBezTo>
                      <a:pt x="8168" y="19608"/>
                      <a:pt x="7979" y="19703"/>
                      <a:pt x="7788" y="19782"/>
                    </a:cubicBezTo>
                    <a:close/>
                    <a:moveTo>
                      <a:pt x="14893" y="14840"/>
                    </a:moveTo>
                    <a:cubicBezTo>
                      <a:pt x="14904" y="14780"/>
                      <a:pt x="14904" y="14716"/>
                      <a:pt x="14893" y="14656"/>
                    </a:cubicBezTo>
                    <a:lnTo>
                      <a:pt x="14771" y="14421"/>
                    </a:lnTo>
                    <a:cubicBezTo>
                      <a:pt x="14616" y="14103"/>
                      <a:pt x="14472" y="13768"/>
                      <a:pt x="14339" y="13433"/>
                    </a:cubicBezTo>
                    <a:cubicBezTo>
                      <a:pt x="14812" y="13544"/>
                      <a:pt x="15290" y="13589"/>
                      <a:pt x="15769" y="13567"/>
                    </a:cubicBezTo>
                    <a:cubicBezTo>
                      <a:pt x="15924" y="13957"/>
                      <a:pt x="16065" y="14359"/>
                      <a:pt x="16190" y="14773"/>
                    </a:cubicBezTo>
                    <a:cubicBezTo>
                      <a:pt x="15758" y="14810"/>
                      <a:pt x="15325" y="14805"/>
                      <a:pt x="14893" y="14756"/>
                    </a:cubicBezTo>
                    <a:close/>
                    <a:moveTo>
                      <a:pt x="18429" y="13584"/>
                    </a:moveTo>
                    <a:cubicBezTo>
                      <a:pt x="18277" y="13270"/>
                      <a:pt x="18114" y="12968"/>
                      <a:pt x="17941" y="12679"/>
                    </a:cubicBezTo>
                    <a:cubicBezTo>
                      <a:pt x="18294" y="12380"/>
                      <a:pt x="18624" y="12027"/>
                      <a:pt x="18928" y="11624"/>
                    </a:cubicBezTo>
                    <a:cubicBezTo>
                      <a:pt x="19060" y="11891"/>
                      <a:pt x="19217" y="12128"/>
                      <a:pt x="19394" y="12327"/>
                    </a:cubicBezTo>
                    <a:cubicBezTo>
                      <a:pt x="19098" y="12759"/>
                      <a:pt x="18775" y="13147"/>
                      <a:pt x="18429" y="13483"/>
                    </a:cubicBezTo>
                    <a:close/>
                    <a:moveTo>
                      <a:pt x="19759" y="11741"/>
                    </a:moveTo>
                    <a:cubicBezTo>
                      <a:pt x="19759" y="11741"/>
                      <a:pt x="19759" y="11741"/>
                      <a:pt x="19759" y="11641"/>
                    </a:cubicBezTo>
                    <a:cubicBezTo>
                      <a:pt x="19612" y="11481"/>
                      <a:pt x="19481" y="11289"/>
                      <a:pt x="19371" y="11071"/>
                    </a:cubicBezTo>
                    <a:cubicBezTo>
                      <a:pt x="19891" y="10282"/>
                      <a:pt x="20311" y="9356"/>
                      <a:pt x="20613" y="8340"/>
                    </a:cubicBezTo>
                    <a:cubicBezTo>
                      <a:pt x="20556" y="9551"/>
                      <a:pt x="20259" y="10707"/>
                      <a:pt x="19759" y="11657"/>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88" name="Freeform 593">
                <a:extLst>
                  <a:ext uri="{FF2B5EF4-FFF2-40B4-BE49-F238E27FC236}">
                    <a16:creationId xmlns:a16="http://schemas.microsoft.com/office/drawing/2014/main" id="{AE26CEEE-6D33-E9A6-B09B-69A2A5D7B607}"/>
                  </a:ext>
                </a:extLst>
              </p:cNvPr>
              <p:cNvSpPr/>
              <p:nvPr/>
            </p:nvSpPr>
            <p:spPr>
              <a:xfrm rot="667436">
                <a:off x="2533412" y="5764941"/>
                <a:ext cx="619230" cy="386313"/>
              </a:xfrm>
              <a:custGeom>
                <a:avLst/>
                <a:gdLst/>
                <a:ahLst/>
                <a:cxnLst>
                  <a:cxn ang="0">
                    <a:pos x="wd2" y="hd2"/>
                  </a:cxn>
                  <a:cxn ang="5400000">
                    <a:pos x="wd2" y="hd2"/>
                  </a:cxn>
                  <a:cxn ang="10800000">
                    <a:pos x="wd2" y="hd2"/>
                  </a:cxn>
                  <a:cxn ang="16200000">
                    <a:pos x="wd2" y="hd2"/>
                  </a:cxn>
                </a:cxnLst>
                <a:rect l="0" t="0" r="r" b="b"/>
                <a:pathLst>
                  <a:path w="20656" h="20850" extrusionOk="0">
                    <a:moveTo>
                      <a:pt x="19299" y="4520"/>
                    </a:moveTo>
                    <a:cubicBezTo>
                      <a:pt x="18539" y="647"/>
                      <a:pt x="17954" y="127"/>
                      <a:pt x="17531" y="104"/>
                    </a:cubicBezTo>
                    <a:cubicBezTo>
                      <a:pt x="17107" y="80"/>
                      <a:pt x="3764" y="-605"/>
                      <a:pt x="1133" y="1875"/>
                    </a:cubicBezTo>
                    <a:cubicBezTo>
                      <a:pt x="1009" y="1844"/>
                      <a:pt x="883" y="1915"/>
                      <a:pt x="797" y="2064"/>
                    </a:cubicBezTo>
                    <a:cubicBezTo>
                      <a:pt x="775" y="2171"/>
                      <a:pt x="775" y="2287"/>
                      <a:pt x="797" y="2394"/>
                    </a:cubicBezTo>
                    <a:cubicBezTo>
                      <a:pt x="-372" y="4969"/>
                      <a:pt x="-153" y="18479"/>
                      <a:pt x="797" y="20037"/>
                    </a:cubicBezTo>
                    <a:cubicBezTo>
                      <a:pt x="2245" y="20746"/>
                      <a:pt x="3763" y="20995"/>
                      <a:pt x="5269" y="20769"/>
                    </a:cubicBezTo>
                    <a:cubicBezTo>
                      <a:pt x="10662" y="20769"/>
                      <a:pt x="19094" y="19636"/>
                      <a:pt x="20380" y="18408"/>
                    </a:cubicBezTo>
                    <a:cubicBezTo>
                      <a:pt x="21228" y="17203"/>
                      <a:pt x="19913" y="7638"/>
                      <a:pt x="19299" y="4520"/>
                    </a:cubicBezTo>
                    <a:close/>
                    <a:moveTo>
                      <a:pt x="18101" y="2702"/>
                    </a:moveTo>
                    <a:cubicBezTo>
                      <a:pt x="19121" y="7094"/>
                      <a:pt x="19751" y="11698"/>
                      <a:pt x="19971" y="16376"/>
                    </a:cubicBezTo>
                    <a:cubicBezTo>
                      <a:pt x="18247" y="13482"/>
                      <a:pt x="16308" y="10943"/>
                      <a:pt x="14198" y="8819"/>
                    </a:cubicBezTo>
                    <a:cubicBezTo>
                      <a:pt x="15495" y="6576"/>
                      <a:pt x="16664" y="4149"/>
                      <a:pt x="17691" y="1568"/>
                    </a:cubicBezTo>
                    <a:cubicBezTo>
                      <a:pt x="17860" y="1913"/>
                      <a:pt x="17997" y="2295"/>
                      <a:pt x="18101" y="2702"/>
                    </a:cubicBezTo>
                    <a:close/>
                    <a:moveTo>
                      <a:pt x="16946" y="1261"/>
                    </a:moveTo>
                    <a:cubicBezTo>
                      <a:pt x="15382" y="5111"/>
                      <a:pt x="12284" y="11487"/>
                      <a:pt x="10106" y="11842"/>
                    </a:cubicBezTo>
                    <a:cubicBezTo>
                      <a:pt x="8950" y="11635"/>
                      <a:pt x="7879" y="10753"/>
                      <a:pt x="7096" y="9362"/>
                    </a:cubicBezTo>
                    <a:cubicBezTo>
                      <a:pt x="6804" y="8961"/>
                      <a:pt x="6511" y="8559"/>
                      <a:pt x="6234" y="8228"/>
                    </a:cubicBezTo>
                    <a:cubicBezTo>
                      <a:pt x="5415" y="7284"/>
                      <a:pt x="4582" y="6174"/>
                      <a:pt x="3779" y="5087"/>
                    </a:cubicBezTo>
                    <a:cubicBezTo>
                      <a:pt x="2975" y="4001"/>
                      <a:pt x="2507" y="3387"/>
                      <a:pt x="1849" y="2607"/>
                    </a:cubicBezTo>
                    <a:cubicBezTo>
                      <a:pt x="3968" y="1285"/>
                      <a:pt x="11480" y="1001"/>
                      <a:pt x="16946" y="1261"/>
                    </a:cubicBezTo>
                    <a:close/>
                    <a:moveTo>
                      <a:pt x="1250" y="3339"/>
                    </a:moveTo>
                    <a:cubicBezTo>
                      <a:pt x="1937" y="4166"/>
                      <a:pt x="2712" y="5087"/>
                      <a:pt x="3311" y="6008"/>
                    </a:cubicBezTo>
                    <a:cubicBezTo>
                      <a:pt x="3910" y="6929"/>
                      <a:pt x="4962" y="8205"/>
                      <a:pt x="5795" y="9197"/>
                    </a:cubicBezTo>
                    <a:lnTo>
                      <a:pt x="6146" y="9645"/>
                    </a:lnTo>
                    <a:cubicBezTo>
                      <a:pt x="4198" y="12116"/>
                      <a:pt x="2477" y="15018"/>
                      <a:pt x="1031" y="18266"/>
                    </a:cubicBezTo>
                    <a:cubicBezTo>
                      <a:pt x="563" y="15101"/>
                      <a:pt x="520" y="5488"/>
                      <a:pt x="1250" y="3339"/>
                    </a:cubicBezTo>
                    <a:close/>
                    <a:moveTo>
                      <a:pt x="1499" y="19352"/>
                    </a:moveTo>
                    <a:cubicBezTo>
                      <a:pt x="1806" y="17581"/>
                      <a:pt x="5474" y="11794"/>
                      <a:pt x="6731" y="10401"/>
                    </a:cubicBezTo>
                    <a:cubicBezTo>
                      <a:pt x="7585" y="11843"/>
                      <a:pt x="8720" y="12768"/>
                      <a:pt x="9946" y="13023"/>
                    </a:cubicBezTo>
                    <a:lnTo>
                      <a:pt x="10194" y="13023"/>
                    </a:lnTo>
                    <a:cubicBezTo>
                      <a:pt x="11543" y="12537"/>
                      <a:pt x="12765" y="11381"/>
                      <a:pt x="13687" y="9716"/>
                    </a:cubicBezTo>
                    <a:cubicBezTo>
                      <a:pt x="15888" y="11864"/>
                      <a:pt x="17882" y="14522"/>
                      <a:pt x="19606" y="17604"/>
                    </a:cubicBezTo>
                    <a:cubicBezTo>
                      <a:pt x="17121" y="19022"/>
                      <a:pt x="3705" y="20273"/>
                      <a:pt x="1484" y="19352"/>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89" name="Freeform 672">
                <a:extLst>
                  <a:ext uri="{FF2B5EF4-FFF2-40B4-BE49-F238E27FC236}">
                    <a16:creationId xmlns:a16="http://schemas.microsoft.com/office/drawing/2014/main" id="{A651206E-EBAD-7ABD-F8CD-B06395D8253E}"/>
                  </a:ext>
                </a:extLst>
              </p:cNvPr>
              <p:cNvSpPr/>
              <p:nvPr/>
            </p:nvSpPr>
            <p:spPr>
              <a:xfrm rot="667436">
                <a:off x="453972" y="3296322"/>
                <a:ext cx="289435" cy="369162"/>
              </a:xfrm>
              <a:custGeom>
                <a:avLst/>
                <a:gdLst/>
                <a:ahLst/>
                <a:cxnLst>
                  <a:cxn ang="0">
                    <a:pos x="wd2" y="hd2"/>
                  </a:cxn>
                  <a:cxn ang="5400000">
                    <a:pos x="wd2" y="hd2"/>
                  </a:cxn>
                  <a:cxn ang="10800000">
                    <a:pos x="wd2" y="hd2"/>
                  </a:cxn>
                  <a:cxn ang="16200000">
                    <a:pos x="wd2" y="hd2"/>
                  </a:cxn>
                </a:cxnLst>
                <a:rect l="0" t="0" r="r" b="b"/>
                <a:pathLst>
                  <a:path w="21337" h="21396" extrusionOk="0">
                    <a:moveTo>
                      <a:pt x="21018" y="3689"/>
                    </a:moveTo>
                    <a:cubicBezTo>
                      <a:pt x="19636" y="1343"/>
                      <a:pt x="16020" y="-204"/>
                      <a:pt x="14384" y="22"/>
                    </a:cubicBezTo>
                    <a:cubicBezTo>
                      <a:pt x="14091" y="56"/>
                      <a:pt x="13831" y="182"/>
                      <a:pt x="13670" y="369"/>
                    </a:cubicBezTo>
                    <a:cubicBezTo>
                      <a:pt x="11751" y="2011"/>
                      <a:pt x="9988" y="3753"/>
                      <a:pt x="8395" y="5583"/>
                    </a:cubicBezTo>
                    <a:cubicBezTo>
                      <a:pt x="7467" y="4984"/>
                      <a:pt x="6193" y="4793"/>
                      <a:pt x="5032" y="5079"/>
                    </a:cubicBezTo>
                    <a:cubicBezTo>
                      <a:pt x="4571" y="5270"/>
                      <a:pt x="4065" y="5739"/>
                      <a:pt x="4364" y="6816"/>
                    </a:cubicBezTo>
                    <a:cubicBezTo>
                      <a:pt x="5105" y="8279"/>
                      <a:pt x="6345" y="9567"/>
                      <a:pt x="7958" y="10553"/>
                    </a:cubicBezTo>
                    <a:cubicBezTo>
                      <a:pt x="5953" y="12551"/>
                      <a:pt x="1047" y="17608"/>
                      <a:pt x="1047" y="17660"/>
                    </a:cubicBezTo>
                    <a:cubicBezTo>
                      <a:pt x="1039" y="17706"/>
                      <a:pt x="1039" y="17753"/>
                      <a:pt x="1047" y="17799"/>
                    </a:cubicBezTo>
                    <a:cubicBezTo>
                      <a:pt x="1047" y="17799"/>
                      <a:pt x="172" y="20075"/>
                      <a:pt x="10" y="20892"/>
                    </a:cubicBezTo>
                    <a:cubicBezTo>
                      <a:pt x="-29" y="21044"/>
                      <a:pt x="52" y="21200"/>
                      <a:pt x="218" y="21292"/>
                    </a:cubicBezTo>
                    <a:cubicBezTo>
                      <a:pt x="321" y="21358"/>
                      <a:pt x="451" y="21395"/>
                      <a:pt x="586" y="21396"/>
                    </a:cubicBezTo>
                    <a:lnTo>
                      <a:pt x="794" y="21396"/>
                    </a:lnTo>
                    <a:cubicBezTo>
                      <a:pt x="2047" y="20845"/>
                      <a:pt x="3142" y="20113"/>
                      <a:pt x="4018" y="19241"/>
                    </a:cubicBezTo>
                    <a:cubicBezTo>
                      <a:pt x="4571" y="18616"/>
                      <a:pt x="9017" y="13541"/>
                      <a:pt x="10169" y="11995"/>
                    </a:cubicBezTo>
                    <a:cubicBezTo>
                      <a:pt x="11570" y="12900"/>
                      <a:pt x="13249" y="13527"/>
                      <a:pt x="15052" y="13819"/>
                    </a:cubicBezTo>
                    <a:lnTo>
                      <a:pt x="15237" y="13819"/>
                    </a:lnTo>
                    <a:cubicBezTo>
                      <a:pt x="16032" y="13897"/>
                      <a:pt x="16796" y="13562"/>
                      <a:pt x="17102" y="13003"/>
                    </a:cubicBezTo>
                    <a:cubicBezTo>
                      <a:pt x="17346" y="12021"/>
                      <a:pt x="16850" y="11017"/>
                      <a:pt x="15812" y="10396"/>
                    </a:cubicBezTo>
                    <a:cubicBezTo>
                      <a:pt x="16987" y="9301"/>
                      <a:pt x="18116" y="8172"/>
                      <a:pt x="19244" y="7060"/>
                    </a:cubicBezTo>
                    <a:cubicBezTo>
                      <a:pt x="19843" y="6469"/>
                      <a:pt x="20419" y="5878"/>
                      <a:pt x="21018" y="5322"/>
                    </a:cubicBezTo>
                    <a:cubicBezTo>
                      <a:pt x="21018" y="5322"/>
                      <a:pt x="21018" y="5322"/>
                      <a:pt x="21018" y="5322"/>
                    </a:cubicBezTo>
                    <a:cubicBezTo>
                      <a:pt x="21571" y="4801"/>
                      <a:pt x="21294" y="4175"/>
                      <a:pt x="21018" y="3689"/>
                    </a:cubicBezTo>
                    <a:close/>
                    <a:moveTo>
                      <a:pt x="15559" y="995"/>
                    </a:moveTo>
                    <a:cubicBezTo>
                      <a:pt x="17485" y="1550"/>
                      <a:pt x="19058" y="2637"/>
                      <a:pt x="19959" y="4036"/>
                    </a:cubicBezTo>
                    <a:cubicBezTo>
                      <a:pt x="20043" y="4176"/>
                      <a:pt x="20113" y="4322"/>
                      <a:pt x="20166" y="4470"/>
                    </a:cubicBezTo>
                    <a:cubicBezTo>
                      <a:pt x="17960" y="3611"/>
                      <a:pt x="16039" y="2387"/>
                      <a:pt x="14545" y="891"/>
                    </a:cubicBezTo>
                    <a:lnTo>
                      <a:pt x="14730" y="891"/>
                    </a:lnTo>
                    <a:cubicBezTo>
                      <a:pt x="15012" y="890"/>
                      <a:pt x="15292" y="925"/>
                      <a:pt x="15559" y="995"/>
                    </a:cubicBezTo>
                    <a:close/>
                    <a:moveTo>
                      <a:pt x="3074" y="18668"/>
                    </a:moveTo>
                    <a:cubicBezTo>
                      <a:pt x="2568" y="19151"/>
                      <a:pt x="2005" y="19599"/>
                      <a:pt x="1393" y="20006"/>
                    </a:cubicBezTo>
                    <a:cubicBezTo>
                      <a:pt x="1646" y="19241"/>
                      <a:pt x="1991" y="18268"/>
                      <a:pt x="2084" y="18112"/>
                    </a:cubicBezTo>
                    <a:cubicBezTo>
                      <a:pt x="2636" y="17538"/>
                      <a:pt x="6921" y="13037"/>
                      <a:pt x="8833" y="11161"/>
                    </a:cubicBezTo>
                    <a:lnTo>
                      <a:pt x="9247" y="11421"/>
                    </a:lnTo>
                    <a:cubicBezTo>
                      <a:pt x="8487" y="12464"/>
                      <a:pt x="4594" y="16947"/>
                      <a:pt x="3074" y="18668"/>
                    </a:cubicBezTo>
                    <a:close/>
                    <a:moveTo>
                      <a:pt x="16020" y="12638"/>
                    </a:moveTo>
                    <a:cubicBezTo>
                      <a:pt x="16020" y="12829"/>
                      <a:pt x="15628" y="12898"/>
                      <a:pt x="15098" y="12898"/>
                    </a:cubicBezTo>
                    <a:cubicBezTo>
                      <a:pt x="12795" y="12812"/>
                      <a:pt x="6023" y="8676"/>
                      <a:pt x="5470" y="6625"/>
                    </a:cubicBezTo>
                    <a:cubicBezTo>
                      <a:pt x="5470" y="6434"/>
                      <a:pt x="5308" y="5965"/>
                      <a:pt x="5585" y="5843"/>
                    </a:cubicBezTo>
                    <a:cubicBezTo>
                      <a:pt x="5861" y="5722"/>
                      <a:pt x="7036" y="5930"/>
                      <a:pt x="7888" y="6365"/>
                    </a:cubicBezTo>
                    <a:cubicBezTo>
                      <a:pt x="7888" y="6538"/>
                      <a:pt x="7681" y="6712"/>
                      <a:pt x="7589" y="6869"/>
                    </a:cubicBezTo>
                    <a:cubicBezTo>
                      <a:pt x="7543" y="6964"/>
                      <a:pt x="7543" y="7069"/>
                      <a:pt x="7589" y="7164"/>
                    </a:cubicBezTo>
                    <a:cubicBezTo>
                      <a:pt x="8872" y="9320"/>
                      <a:pt x="11437" y="10887"/>
                      <a:pt x="14499" y="11387"/>
                    </a:cubicBezTo>
                    <a:lnTo>
                      <a:pt x="14637" y="11387"/>
                    </a:lnTo>
                    <a:cubicBezTo>
                      <a:pt x="14802" y="11386"/>
                      <a:pt x="14959" y="11336"/>
                      <a:pt x="15075" y="11248"/>
                    </a:cubicBezTo>
                    <a:cubicBezTo>
                      <a:pt x="15144" y="11168"/>
                      <a:pt x="15222" y="11093"/>
                      <a:pt x="15306" y="11022"/>
                    </a:cubicBezTo>
                    <a:cubicBezTo>
                      <a:pt x="15848" y="11454"/>
                      <a:pt x="16110" y="12046"/>
                      <a:pt x="16020" y="12638"/>
                    </a:cubicBezTo>
                    <a:close/>
                    <a:moveTo>
                      <a:pt x="18323" y="6486"/>
                    </a:moveTo>
                    <a:cubicBezTo>
                      <a:pt x="17010" y="7824"/>
                      <a:pt x="15651" y="9197"/>
                      <a:pt x="14223" y="10466"/>
                    </a:cubicBezTo>
                    <a:cubicBezTo>
                      <a:pt x="11792" y="9961"/>
                      <a:pt x="9763" y="8696"/>
                      <a:pt x="8648" y="6990"/>
                    </a:cubicBezTo>
                    <a:cubicBezTo>
                      <a:pt x="10114" y="5022"/>
                      <a:pt x="11859" y="3181"/>
                      <a:pt x="13854" y="1499"/>
                    </a:cubicBezTo>
                    <a:cubicBezTo>
                      <a:pt x="15365" y="2994"/>
                      <a:pt x="17271" y="4237"/>
                      <a:pt x="19452" y="5148"/>
                    </a:cubicBezTo>
                    <a:lnTo>
                      <a:pt x="19590" y="5148"/>
                    </a:lnTo>
                    <a:cubicBezTo>
                      <a:pt x="19175" y="5652"/>
                      <a:pt x="18761" y="6069"/>
                      <a:pt x="18323" y="6486"/>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grpSp>
        <p:pic>
          <p:nvPicPr>
            <p:cNvPr id="4" name="TinyPPT_8.png" descr="TinyPPT_8.png">
              <a:extLst>
                <a:ext uri="{FF2B5EF4-FFF2-40B4-BE49-F238E27FC236}">
                  <a16:creationId xmlns:a16="http://schemas.microsoft.com/office/drawing/2014/main" id="{9271F787-E201-A400-722D-25300D641C0D}"/>
                </a:ext>
              </a:extLst>
            </p:cNvPr>
            <p:cNvPicPr>
              <a:picLocks/>
            </p:cNvPicPr>
            <p:nvPr/>
          </p:nvPicPr>
          <p:blipFill>
            <a:blip r:embed="rId2">
              <a:alphaModFix amt="85611"/>
            </a:blip>
            <a:srcRect/>
            <a:stretch>
              <a:fillRect/>
            </a:stretch>
          </p:blipFill>
          <p:spPr>
            <a:xfrm>
              <a:off x="797188" y="9469077"/>
              <a:ext cx="9158402" cy="625100"/>
            </a:xfrm>
            <a:prstGeom prst="rect">
              <a:avLst/>
            </a:prstGeom>
            <a:ln w="12700" cap="flat">
              <a:noFill/>
              <a:miter lim="400000"/>
            </a:ln>
            <a:effectLst/>
          </p:spPr>
        </p:pic>
        <p:sp>
          <p:nvSpPr>
            <p:cNvPr id="5" name="Freeform 6">
              <a:extLst>
                <a:ext uri="{FF2B5EF4-FFF2-40B4-BE49-F238E27FC236}">
                  <a16:creationId xmlns:a16="http://schemas.microsoft.com/office/drawing/2014/main" id="{7F24AC66-8DE9-FCFE-0A46-6C86B0A7C71A}"/>
                </a:ext>
              </a:extLst>
            </p:cNvPr>
            <p:cNvSpPr/>
            <p:nvPr/>
          </p:nvSpPr>
          <p:spPr>
            <a:xfrm>
              <a:off x="7684007" y="4717081"/>
              <a:ext cx="72735" cy="21215"/>
            </a:xfrm>
            <a:custGeom>
              <a:avLst/>
              <a:gdLst/>
              <a:ahLst/>
              <a:cxnLst>
                <a:cxn ang="0">
                  <a:pos x="wd2" y="hd2"/>
                </a:cxn>
                <a:cxn ang="5400000">
                  <a:pos x="wd2" y="hd2"/>
                </a:cxn>
                <a:cxn ang="10800000">
                  <a:pos x="wd2" y="hd2"/>
                </a:cxn>
                <a:cxn ang="16200000">
                  <a:pos x="wd2" y="hd2"/>
                </a:cxn>
              </a:cxnLst>
              <a:rect l="0" t="0" r="r" b="b"/>
              <a:pathLst>
                <a:path w="8195" h="8214" extrusionOk="0">
                  <a:moveTo>
                    <a:pt x="7999" y="189"/>
                  </a:moveTo>
                  <a:cubicBezTo>
                    <a:pt x="-11162" y="19389"/>
                    <a:pt x="10438" y="-2211"/>
                    <a:pt x="7999" y="189"/>
                  </a:cubicBezTo>
                  <a:close/>
                </a:path>
              </a:pathLst>
            </a:custGeom>
            <a:solidFill>
              <a:srgbClr val="13A6A6"/>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6" name="Freeform 7">
              <a:extLst>
                <a:ext uri="{FF2B5EF4-FFF2-40B4-BE49-F238E27FC236}">
                  <a16:creationId xmlns:a16="http://schemas.microsoft.com/office/drawing/2014/main" id="{E38DD1EE-CA83-6297-0945-E92AB487CA57}"/>
                </a:ext>
              </a:extLst>
            </p:cNvPr>
            <p:cNvSpPr/>
            <p:nvPr/>
          </p:nvSpPr>
          <p:spPr>
            <a:xfrm>
              <a:off x="7244348" y="4225213"/>
              <a:ext cx="828280" cy="638913"/>
            </a:xfrm>
            <a:custGeom>
              <a:avLst/>
              <a:gdLst/>
              <a:ahLst/>
              <a:cxnLst>
                <a:cxn ang="0">
                  <a:pos x="wd2" y="hd2"/>
                </a:cxn>
                <a:cxn ang="5400000">
                  <a:pos x="wd2" y="hd2"/>
                </a:cxn>
                <a:cxn ang="10800000">
                  <a:pos x="wd2" y="hd2"/>
                </a:cxn>
                <a:cxn ang="16200000">
                  <a:pos x="wd2" y="hd2"/>
                </a:cxn>
              </a:cxnLst>
              <a:rect l="0" t="0" r="r" b="b"/>
              <a:pathLst>
                <a:path w="21600" h="21600" extrusionOk="0">
                  <a:moveTo>
                    <a:pt x="21381" y="2994"/>
                  </a:moveTo>
                  <a:cubicBezTo>
                    <a:pt x="21485" y="2021"/>
                    <a:pt x="21565" y="1048"/>
                    <a:pt x="21600" y="0"/>
                  </a:cubicBezTo>
                  <a:lnTo>
                    <a:pt x="8237" y="5419"/>
                  </a:lnTo>
                  <a:cubicBezTo>
                    <a:pt x="8006" y="12185"/>
                    <a:pt x="5357" y="19579"/>
                    <a:pt x="0" y="21600"/>
                  </a:cubicBezTo>
                  <a:lnTo>
                    <a:pt x="7707" y="18696"/>
                  </a:lnTo>
                  <a:cubicBezTo>
                    <a:pt x="10210" y="17989"/>
                    <a:pt x="12659" y="16987"/>
                    <a:pt x="15022" y="15702"/>
                  </a:cubicBezTo>
                  <a:cubicBezTo>
                    <a:pt x="18708" y="13262"/>
                    <a:pt x="20782" y="8068"/>
                    <a:pt x="21381" y="2934"/>
                  </a:cubicBezTo>
                  <a:close/>
                </a:path>
              </a:pathLst>
            </a:custGeom>
            <a:solidFill>
              <a:srgbClr val="B68426"/>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7" name="Freeform 8">
              <a:extLst>
                <a:ext uri="{FF2B5EF4-FFF2-40B4-BE49-F238E27FC236}">
                  <a16:creationId xmlns:a16="http://schemas.microsoft.com/office/drawing/2014/main" id="{47D27048-201C-9528-16AE-FFB3FE5A0061}"/>
                </a:ext>
              </a:extLst>
            </p:cNvPr>
            <p:cNvSpPr/>
            <p:nvPr/>
          </p:nvSpPr>
          <p:spPr>
            <a:xfrm>
              <a:off x="6840147" y="3438419"/>
              <a:ext cx="553513" cy="2023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20" y="19946"/>
                  </a:lnTo>
                  <a:lnTo>
                    <a:pt x="1586" y="20277"/>
                  </a:lnTo>
                  <a:lnTo>
                    <a:pt x="1052" y="20655"/>
                  </a:lnTo>
                  <a:lnTo>
                    <a:pt x="534" y="21127"/>
                  </a:lnTo>
                  <a:lnTo>
                    <a:pt x="0" y="21600"/>
                  </a:lnTo>
                  <a:lnTo>
                    <a:pt x="19462" y="1796"/>
                  </a:lnTo>
                  <a:lnTo>
                    <a:pt x="19980" y="1276"/>
                  </a:lnTo>
                  <a:lnTo>
                    <a:pt x="20514" y="851"/>
                  </a:lnTo>
                  <a:lnTo>
                    <a:pt x="21066" y="473"/>
                  </a:lnTo>
                  <a:lnTo>
                    <a:pt x="21600" y="95"/>
                  </a:lnTo>
                  <a:close/>
                </a:path>
              </a:pathLst>
            </a:custGeom>
            <a:solidFill>
              <a:srgbClr val="122355"/>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8" name="Freeform 9">
              <a:extLst>
                <a:ext uri="{FF2B5EF4-FFF2-40B4-BE49-F238E27FC236}">
                  <a16:creationId xmlns:a16="http://schemas.microsoft.com/office/drawing/2014/main" id="{908A5E6A-496E-34C8-91E3-AC50E84C3F73}"/>
                </a:ext>
              </a:extLst>
            </p:cNvPr>
            <p:cNvSpPr/>
            <p:nvPr/>
          </p:nvSpPr>
          <p:spPr>
            <a:xfrm>
              <a:off x="7118891" y="5002710"/>
              <a:ext cx="1211541" cy="747178"/>
            </a:xfrm>
            <a:custGeom>
              <a:avLst/>
              <a:gdLst/>
              <a:ahLst/>
              <a:cxnLst>
                <a:cxn ang="0">
                  <a:pos x="wd2" y="hd2"/>
                </a:cxn>
                <a:cxn ang="5400000">
                  <a:pos x="wd2" y="hd2"/>
                </a:cxn>
                <a:cxn ang="10800000">
                  <a:pos x="wd2" y="hd2"/>
                </a:cxn>
                <a:cxn ang="16200000">
                  <a:pos x="wd2" y="hd2"/>
                </a:cxn>
              </a:cxnLst>
              <a:rect l="0" t="0" r="r" b="b"/>
              <a:pathLst>
                <a:path w="21410" h="21556" extrusionOk="0">
                  <a:moveTo>
                    <a:pt x="21389" y="13297"/>
                  </a:moveTo>
                  <a:cubicBezTo>
                    <a:pt x="21030" y="13003"/>
                    <a:pt x="20694" y="10743"/>
                    <a:pt x="20460" y="10040"/>
                  </a:cubicBezTo>
                  <a:cubicBezTo>
                    <a:pt x="20000" y="8763"/>
                    <a:pt x="17978" y="9031"/>
                    <a:pt x="17681" y="7651"/>
                  </a:cubicBezTo>
                  <a:cubicBezTo>
                    <a:pt x="17431" y="6476"/>
                    <a:pt x="17830" y="2095"/>
                    <a:pt x="16901" y="1699"/>
                  </a:cubicBezTo>
                  <a:cubicBezTo>
                    <a:pt x="15611" y="1345"/>
                    <a:pt x="14304" y="1204"/>
                    <a:pt x="12997" y="1277"/>
                  </a:cubicBezTo>
                  <a:cubicBezTo>
                    <a:pt x="12084" y="1277"/>
                    <a:pt x="10866" y="0"/>
                    <a:pt x="9875" y="0"/>
                  </a:cubicBezTo>
                  <a:cubicBezTo>
                    <a:pt x="8454" y="17"/>
                    <a:pt x="7037" y="286"/>
                    <a:pt x="5652" y="805"/>
                  </a:cubicBezTo>
                  <a:cubicBezTo>
                    <a:pt x="3130" y="1814"/>
                    <a:pt x="2529" y="6182"/>
                    <a:pt x="0" y="7268"/>
                  </a:cubicBezTo>
                  <a:cubicBezTo>
                    <a:pt x="4684" y="5224"/>
                    <a:pt x="8790" y="11509"/>
                    <a:pt x="10554" y="17972"/>
                  </a:cubicBezTo>
                  <a:cubicBezTo>
                    <a:pt x="10671" y="18445"/>
                    <a:pt x="10812" y="19045"/>
                    <a:pt x="10952" y="19633"/>
                  </a:cubicBezTo>
                  <a:cubicBezTo>
                    <a:pt x="11015" y="20266"/>
                    <a:pt x="11153" y="20874"/>
                    <a:pt x="11358" y="21421"/>
                  </a:cubicBezTo>
                  <a:cubicBezTo>
                    <a:pt x="11358" y="21562"/>
                    <a:pt x="11405" y="21600"/>
                    <a:pt x="11483" y="21498"/>
                  </a:cubicBezTo>
                  <a:lnTo>
                    <a:pt x="20609" y="18036"/>
                  </a:lnTo>
                  <a:cubicBezTo>
                    <a:pt x="20468" y="17155"/>
                    <a:pt x="20296" y="14204"/>
                    <a:pt x="20093" y="13297"/>
                  </a:cubicBezTo>
                  <a:cubicBezTo>
                    <a:pt x="20101" y="13297"/>
                    <a:pt x="21600" y="14115"/>
                    <a:pt x="21389" y="13297"/>
                  </a:cubicBezTo>
                  <a:close/>
                </a:path>
              </a:pathLst>
            </a:custGeom>
            <a:solidFill>
              <a:srgbClr val="B68426"/>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9" name="Freeform 10">
              <a:extLst>
                <a:ext uri="{FF2B5EF4-FFF2-40B4-BE49-F238E27FC236}">
                  <a16:creationId xmlns:a16="http://schemas.microsoft.com/office/drawing/2014/main" id="{11672BEB-83FF-E33D-DA65-9B5D140198BE}"/>
                </a:ext>
              </a:extLst>
            </p:cNvPr>
            <p:cNvSpPr/>
            <p:nvPr/>
          </p:nvSpPr>
          <p:spPr>
            <a:xfrm>
              <a:off x="5531246" y="2130930"/>
              <a:ext cx="733304" cy="608362"/>
            </a:xfrm>
            <a:custGeom>
              <a:avLst/>
              <a:gdLst/>
              <a:ahLst/>
              <a:cxnLst>
                <a:cxn ang="0">
                  <a:pos x="wd2" y="hd2"/>
                </a:cxn>
                <a:cxn ang="5400000">
                  <a:pos x="wd2" y="hd2"/>
                </a:cxn>
                <a:cxn ang="10800000">
                  <a:pos x="wd2" y="hd2"/>
                </a:cxn>
                <a:cxn ang="16200000">
                  <a:pos x="wd2" y="hd2"/>
                </a:cxn>
              </a:cxnLst>
              <a:rect l="0" t="0" r="r" b="b"/>
              <a:pathLst>
                <a:path w="21600" h="21600" extrusionOk="0">
                  <a:moveTo>
                    <a:pt x="7573" y="8222"/>
                  </a:moveTo>
                  <a:cubicBezTo>
                    <a:pt x="7042" y="13923"/>
                    <a:pt x="4205" y="18934"/>
                    <a:pt x="0" y="21600"/>
                  </a:cubicBezTo>
                  <a:cubicBezTo>
                    <a:pt x="4841" y="18865"/>
                    <a:pt x="9889" y="16412"/>
                    <a:pt x="14587" y="13331"/>
                  </a:cubicBezTo>
                  <a:cubicBezTo>
                    <a:pt x="18524" y="10460"/>
                    <a:pt x="21120" y="5526"/>
                    <a:pt x="21600" y="0"/>
                  </a:cubicBezTo>
                  <a:close/>
                </a:path>
              </a:pathLst>
            </a:custGeom>
            <a:solidFill>
              <a:srgbClr val="63A4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10" name="Freeform 11">
              <a:extLst>
                <a:ext uri="{FF2B5EF4-FFF2-40B4-BE49-F238E27FC236}">
                  <a16:creationId xmlns:a16="http://schemas.microsoft.com/office/drawing/2014/main" id="{A5D495AF-D995-A3FE-D8AA-504CD726FBCB}"/>
                </a:ext>
              </a:extLst>
            </p:cNvPr>
            <p:cNvSpPr/>
            <p:nvPr/>
          </p:nvSpPr>
          <p:spPr>
            <a:xfrm>
              <a:off x="5822059" y="2861144"/>
              <a:ext cx="1073451" cy="981170"/>
            </a:xfrm>
            <a:custGeom>
              <a:avLst/>
              <a:gdLst/>
              <a:ahLst/>
              <a:cxnLst>
                <a:cxn ang="0">
                  <a:pos x="wd2" y="hd2"/>
                </a:cxn>
                <a:cxn ang="5400000">
                  <a:pos x="wd2" y="hd2"/>
                </a:cxn>
                <a:cxn ang="10800000">
                  <a:pos x="wd2" y="hd2"/>
                </a:cxn>
                <a:cxn ang="16200000">
                  <a:pos x="wd2" y="hd2"/>
                </a:cxn>
              </a:cxnLst>
              <a:rect l="0" t="0" r="r" b="b"/>
              <a:pathLst>
                <a:path w="21600" h="21600" extrusionOk="0">
                  <a:moveTo>
                    <a:pt x="11751" y="4542"/>
                  </a:moveTo>
                  <a:lnTo>
                    <a:pt x="1627" y="19241"/>
                  </a:lnTo>
                  <a:lnTo>
                    <a:pt x="0" y="21600"/>
                  </a:lnTo>
                  <a:lnTo>
                    <a:pt x="9742" y="17487"/>
                  </a:lnTo>
                  <a:lnTo>
                    <a:pt x="11387" y="15060"/>
                  </a:lnTo>
                  <a:lnTo>
                    <a:pt x="21600" y="0"/>
                  </a:lnTo>
                  <a:lnTo>
                    <a:pt x="11751" y="4542"/>
                  </a:lnTo>
                  <a:close/>
                </a:path>
              </a:pathLst>
            </a:custGeom>
            <a:solidFill>
              <a:srgbClr val="B68426"/>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11" name="Freeform 12">
              <a:extLst>
                <a:ext uri="{FF2B5EF4-FFF2-40B4-BE49-F238E27FC236}">
                  <a16:creationId xmlns:a16="http://schemas.microsoft.com/office/drawing/2014/main" id="{F086C440-A963-FF25-C45A-9AEEAFADB10C}"/>
                </a:ext>
              </a:extLst>
            </p:cNvPr>
            <p:cNvSpPr/>
            <p:nvPr/>
          </p:nvSpPr>
          <p:spPr>
            <a:xfrm>
              <a:off x="4918098" y="1228130"/>
              <a:ext cx="568530" cy="309053"/>
            </a:xfrm>
            <a:custGeom>
              <a:avLst/>
              <a:gdLst/>
              <a:ahLst/>
              <a:cxnLst>
                <a:cxn ang="0">
                  <a:pos x="wd2" y="hd2"/>
                </a:cxn>
                <a:cxn ang="5400000">
                  <a:pos x="wd2" y="hd2"/>
                </a:cxn>
                <a:cxn ang="10800000">
                  <a:pos x="wd2" y="hd2"/>
                </a:cxn>
                <a:cxn ang="16200000">
                  <a:pos x="wd2" y="hd2"/>
                </a:cxn>
              </a:cxnLst>
              <a:rect l="0" t="0" r="r" b="b"/>
              <a:pathLst>
                <a:path w="21600" h="21600" extrusionOk="0">
                  <a:moveTo>
                    <a:pt x="20509" y="712"/>
                  </a:moveTo>
                  <a:cubicBezTo>
                    <a:pt x="20140" y="928"/>
                    <a:pt x="19787" y="1145"/>
                    <a:pt x="19435" y="1424"/>
                  </a:cubicBezTo>
                  <a:cubicBezTo>
                    <a:pt x="19083" y="1702"/>
                    <a:pt x="18730" y="1950"/>
                    <a:pt x="18394" y="2259"/>
                  </a:cubicBezTo>
                  <a:cubicBezTo>
                    <a:pt x="18059" y="2569"/>
                    <a:pt x="17706" y="2878"/>
                    <a:pt x="17371" y="3218"/>
                  </a:cubicBezTo>
                  <a:lnTo>
                    <a:pt x="0" y="21600"/>
                  </a:lnTo>
                  <a:cubicBezTo>
                    <a:pt x="319" y="21260"/>
                    <a:pt x="655" y="20950"/>
                    <a:pt x="990" y="20641"/>
                  </a:cubicBezTo>
                  <a:cubicBezTo>
                    <a:pt x="1326" y="20331"/>
                    <a:pt x="1678" y="20053"/>
                    <a:pt x="2014" y="19805"/>
                  </a:cubicBezTo>
                  <a:lnTo>
                    <a:pt x="3071" y="19124"/>
                  </a:lnTo>
                  <a:cubicBezTo>
                    <a:pt x="3424" y="18908"/>
                    <a:pt x="3793" y="18722"/>
                    <a:pt x="4145" y="18567"/>
                  </a:cubicBezTo>
                  <a:lnTo>
                    <a:pt x="21600" y="0"/>
                  </a:lnTo>
                  <a:cubicBezTo>
                    <a:pt x="21248" y="310"/>
                    <a:pt x="20878" y="495"/>
                    <a:pt x="20509" y="712"/>
                  </a:cubicBezTo>
                  <a:close/>
                </a:path>
              </a:pathLst>
            </a:custGeom>
            <a:solidFill>
              <a:srgbClr val="B0ACA1"/>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12" name="Freeform 13">
              <a:extLst>
                <a:ext uri="{FF2B5EF4-FFF2-40B4-BE49-F238E27FC236}">
                  <a16:creationId xmlns:a16="http://schemas.microsoft.com/office/drawing/2014/main" id="{6B237F35-AE45-3297-FBE7-9931E7AEEEDB}"/>
                </a:ext>
              </a:extLst>
            </p:cNvPr>
            <p:cNvSpPr/>
            <p:nvPr/>
          </p:nvSpPr>
          <p:spPr>
            <a:xfrm>
              <a:off x="6235979" y="6419654"/>
              <a:ext cx="1130436" cy="753145"/>
            </a:xfrm>
            <a:custGeom>
              <a:avLst/>
              <a:gdLst/>
              <a:ahLst/>
              <a:cxnLst>
                <a:cxn ang="0">
                  <a:pos x="wd2" y="hd2"/>
                </a:cxn>
                <a:cxn ang="5400000">
                  <a:pos x="wd2" y="hd2"/>
                </a:cxn>
                <a:cxn ang="10800000">
                  <a:pos x="wd2" y="hd2"/>
                </a:cxn>
                <a:cxn ang="16200000">
                  <a:pos x="wd2" y="hd2"/>
                </a:cxn>
              </a:cxnLst>
              <a:rect l="0" t="0" r="r" b="b"/>
              <a:pathLst>
                <a:path w="21600" h="21600" extrusionOk="0">
                  <a:moveTo>
                    <a:pt x="21600" y="19327"/>
                  </a:moveTo>
                  <a:lnTo>
                    <a:pt x="11690" y="21600"/>
                  </a:lnTo>
                  <a:lnTo>
                    <a:pt x="0" y="2933"/>
                  </a:lnTo>
                  <a:lnTo>
                    <a:pt x="9656" y="0"/>
                  </a:lnTo>
                  <a:lnTo>
                    <a:pt x="21600" y="19327"/>
                  </a:lnTo>
                  <a:close/>
                </a:path>
              </a:pathLst>
            </a:custGeom>
            <a:solidFill>
              <a:srgbClr val="B68426"/>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13" name="Freeform 14">
              <a:extLst>
                <a:ext uri="{FF2B5EF4-FFF2-40B4-BE49-F238E27FC236}">
                  <a16:creationId xmlns:a16="http://schemas.microsoft.com/office/drawing/2014/main" id="{1B2F4997-EA42-2E44-C30A-9902FAEEDA22}"/>
                </a:ext>
              </a:extLst>
            </p:cNvPr>
            <p:cNvSpPr/>
            <p:nvPr/>
          </p:nvSpPr>
          <p:spPr>
            <a:xfrm>
              <a:off x="5120861" y="2879281"/>
              <a:ext cx="1208626" cy="721191"/>
            </a:xfrm>
            <a:custGeom>
              <a:avLst/>
              <a:gdLst/>
              <a:ahLst/>
              <a:cxnLst>
                <a:cxn ang="0">
                  <a:pos x="wd2" y="hd2"/>
                </a:cxn>
                <a:cxn ang="5400000">
                  <a:pos x="wd2" y="hd2"/>
                </a:cxn>
                <a:cxn ang="10800000">
                  <a:pos x="wd2" y="hd2"/>
                </a:cxn>
                <a:cxn ang="16200000">
                  <a:pos x="wd2" y="hd2"/>
                </a:cxn>
              </a:cxnLst>
              <a:rect l="0" t="0" r="r" b="b"/>
              <a:pathLst>
                <a:path w="21600" h="21375" extrusionOk="0">
                  <a:moveTo>
                    <a:pt x="21134" y="14446"/>
                  </a:moveTo>
                  <a:cubicBezTo>
                    <a:pt x="19200" y="9197"/>
                    <a:pt x="15687" y="484"/>
                    <a:pt x="11882" y="11"/>
                  </a:cubicBezTo>
                  <a:cubicBezTo>
                    <a:pt x="9639" y="-225"/>
                    <a:pt x="6308" y="3462"/>
                    <a:pt x="4318" y="4932"/>
                  </a:cubicBezTo>
                  <a:cubicBezTo>
                    <a:pt x="2329" y="6402"/>
                    <a:pt x="2021" y="10181"/>
                    <a:pt x="0" y="11638"/>
                  </a:cubicBezTo>
                  <a:cubicBezTo>
                    <a:pt x="5116" y="7859"/>
                    <a:pt x="10500" y="14013"/>
                    <a:pt x="12916" y="21375"/>
                  </a:cubicBezTo>
                  <a:lnTo>
                    <a:pt x="21600" y="15614"/>
                  </a:lnTo>
                  <a:cubicBezTo>
                    <a:pt x="21463" y="15203"/>
                    <a:pt x="21321" y="14796"/>
                    <a:pt x="21174" y="14394"/>
                  </a:cubicBezTo>
                  <a:close/>
                </a:path>
              </a:pathLst>
            </a:custGeom>
            <a:solidFill>
              <a:srgbClr val="63A4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14" name="Freeform 15">
              <a:extLst>
                <a:ext uri="{FF2B5EF4-FFF2-40B4-BE49-F238E27FC236}">
                  <a16:creationId xmlns:a16="http://schemas.microsoft.com/office/drawing/2014/main" id="{F4D24EAB-CE38-155A-70A8-2A025372993F}"/>
                </a:ext>
              </a:extLst>
            </p:cNvPr>
            <p:cNvSpPr/>
            <p:nvPr/>
          </p:nvSpPr>
          <p:spPr>
            <a:xfrm>
              <a:off x="5735334" y="5105946"/>
              <a:ext cx="1362487" cy="1414568"/>
            </a:xfrm>
            <a:custGeom>
              <a:avLst/>
              <a:gdLst/>
              <a:ahLst/>
              <a:cxnLst>
                <a:cxn ang="0">
                  <a:pos x="wd2" y="hd2"/>
                </a:cxn>
                <a:cxn ang="5400000">
                  <a:pos x="wd2" y="hd2"/>
                </a:cxn>
                <a:cxn ang="10800000">
                  <a:pos x="wd2" y="hd2"/>
                </a:cxn>
                <a:cxn ang="16200000">
                  <a:pos x="wd2" y="hd2"/>
                </a:cxn>
              </a:cxnLst>
              <a:rect l="0" t="0" r="r" b="b"/>
              <a:pathLst>
                <a:path w="21319" h="20237" extrusionOk="0">
                  <a:moveTo>
                    <a:pt x="21234" y="9171"/>
                  </a:moveTo>
                  <a:cubicBezTo>
                    <a:pt x="20625" y="4154"/>
                    <a:pt x="13990" y="-1363"/>
                    <a:pt x="7693" y="303"/>
                  </a:cubicBezTo>
                  <a:lnTo>
                    <a:pt x="0" y="2355"/>
                  </a:lnTo>
                  <a:cubicBezTo>
                    <a:pt x="4693" y="1088"/>
                    <a:pt x="8986" y="4553"/>
                    <a:pt x="10596" y="8316"/>
                  </a:cubicBezTo>
                  <a:cubicBezTo>
                    <a:pt x="12290" y="12230"/>
                    <a:pt x="11854" y="17621"/>
                    <a:pt x="7831" y="20237"/>
                  </a:cubicBezTo>
                  <a:lnTo>
                    <a:pt x="15739" y="18780"/>
                  </a:lnTo>
                  <a:cubicBezTo>
                    <a:pt x="18766" y="16785"/>
                    <a:pt x="21600" y="13979"/>
                    <a:pt x="21213" y="10736"/>
                  </a:cubicBezTo>
                  <a:cubicBezTo>
                    <a:pt x="21006" y="9063"/>
                    <a:pt x="21510" y="11629"/>
                    <a:pt x="21234" y="9171"/>
                  </a:cubicBezTo>
                  <a:close/>
                </a:path>
              </a:pathLst>
            </a:custGeom>
            <a:solidFill>
              <a:srgbClr val="B68426"/>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15" name="Freeform 16">
              <a:extLst>
                <a:ext uri="{FF2B5EF4-FFF2-40B4-BE49-F238E27FC236}">
                  <a16:creationId xmlns:a16="http://schemas.microsoft.com/office/drawing/2014/main" id="{D89A9A7C-F94C-E1C9-43A3-13D6FCF7C76D}"/>
                </a:ext>
              </a:extLst>
            </p:cNvPr>
            <p:cNvSpPr/>
            <p:nvPr/>
          </p:nvSpPr>
          <p:spPr>
            <a:xfrm>
              <a:off x="6018938" y="6356246"/>
              <a:ext cx="522148" cy="10493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41" y="21600"/>
                  </a:lnTo>
                  <a:lnTo>
                    <a:pt x="0" y="21600"/>
                  </a:lnTo>
                  <a:lnTo>
                    <a:pt x="20741" y="91"/>
                  </a:lnTo>
                  <a:lnTo>
                    <a:pt x="21600" y="91"/>
                  </a:lnTo>
                  <a:close/>
                </a:path>
              </a:pathLst>
            </a:custGeom>
            <a:solidFill>
              <a:srgbClr val="885111"/>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16" name="Freeform 17">
              <a:extLst>
                <a:ext uri="{FF2B5EF4-FFF2-40B4-BE49-F238E27FC236}">
                  <a16:creationId xmlns:a16="http://schemas.microsoft.com/office/drawing/2014/main" id="{EA1F40F7-E140-4FDA-CE03-1314E47ED4E2}"/>
                </a:ext>
              </a:extLst>
            </p:cNvPr>
            <p:cNvSpPr/>
            <p:nvPr/>
          </p:nvSpPr>
          <p:spPr>
            <a:xfrm>
              <a:off x="4944133" y="3193126"/>
              <a:ext cx="925494" cy="1229120"/>
            </a:xfrm>
            <a:custGeom>
              <a:avLst/>
              <a:gdLst/>
              <a:ahLst/>
              <a:cxnLst>
                <a:cxn ang="0">
                  <a:pos x="wd2" y="hd2"/>
                </a:cxn>
                <a:cxn ang="5400000">
                  <a:pos x="wd2" y="hd2"/>
                </a:cxn>
                <a:cxn ang="10800000">
                  <a:pos x="wd2" y="hd2"/>
                </a:cxn>
                <a:cxn ang="16200000">
                  <a:pos x="wd2" y="hd2"/>
                </a:cxn>
              </a:cxnLst>
              <a:rect l="0" t="0" r="r" b="b"/>
              <a:pathLst>
                <a:path w="20970" h="21600" extrusionOk="0">
                  <a:moveTo>
                    <a:pt x="20149" y="18410"/>
                  </a:moveTo>
                  <a:cubicBezTo>
                    <a:pt x="15535" y="17414"/>
                    <a:pt x="12262" y="14037"/>
                    <a:pt x="11091" y="10543"/>
                  </a:cubicBezTo>
                  <a:cubicBezTo>
                    <a:pt x="9820" y="6746"/>
                    <a:pt x="10931" y="1727"/>
                    <a:pt x="16095" y="0"/>
                  </a:cubicBezTo>
                  <a:lnTo>
                    <a:pt x="5406" y="3603"/>
                  </a:lnTo>
                  <a:cubicBezTo>
                    <a:pt x="2243" y="4669"/>
                    <a:pt x="451" y="7229"/>
                    <a:pt x="81" y="9827"/>
                  </a:cubicBezTo>
                  <a:cubicBezTo>
                    <a:pt x="-630" y="14761"/>
                    <a:pt x="3404" y="20651"/>
                    <a:pt x="10090" y="21600"/>
                  </a:cubicBezTo>
                  <a:lnTo>
                    <a:pt x="20970" y="18573"/>
                  </a:lnTo>
                  <a:cubicBezTo>
                    <a:pt x="20723" y="18537"/>
                    <a:pt x="20473" y="18490"/>
                    <a:pt x="20219" y="18433"/>
                  </a:cubicBezTo>
                  <a:close/>
                </a:path>
              </a:pathLst>
            </a:custGeom>
            <a:solidFill>
              <a:srgbClr val="B68426"/>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17" name="Freeform 18">
              <a:extLst>
                <a:ext uri="{FF2B5EF4-FFF2-40B4-BE49-F238E27FC236}">
                  <a16:creationId xmlns:a16="http://schemas.microsoft.com/office/drawing/2014/main" id="{95DDC70C-8D40-4062-A405-D63882713AE3}"/>
                </a:ext>
              </a:extLst>
            </p:cNvPr>
            <p:cNvSpPr/>
            <p:nvPr/>
          </p:nvSpPr>
          <p:spPr>
            <a:xfrm>
              <a:off x="5480725" y="5263943"/>
              <a:ext cx="789568" cy="628286"/>
            </a:xfrm>
            <a:custGeom>
              <a:avLst/>
              <a:gdLst/>
              <a:ahLst/>
              <a:cxnLst>
                <a:cxn ang="0">
                  <a:pos x="wd2" y="hd2"/>
                </a:cxn>
                <a:cxn ang="5400000">
                  <a:pos x="wd2" y="hd2"/>
                </a:cxn>
                <a:cxn ang="10800000">
                  <a:pos x="wd2" y="hd2"/>
                </a:cxn>
                <a:cxn ang="16200000">
                  <a:pos x="wd2" y="hd2"/>
                </a:cxn>
              </a:cxnLst>
              <a:rect l="0" t="0" r="r" b="b"/>
              <a:pathLst>
                <a:path w="21508" h="21600" extrusionOk="0">
                  <a:moveTo>
                    <a:pt x="14553" y="8266"/>
                  </a:moveTo>
                  <a:cubicBezTo>
                    <a:pt x="15777" y="4333"/>
                    <a:pt x="18329" y="1300"/>
                    <a:pt x="21508" y="0"/>
                  </a:cubicBezTo>
                  <a:lnTo>
                    <a:pt x="11881" y="3455"/>
                  </a:lnTo>
                  <a:cubicBezTo>
                    <a:pt x="9547" y="4293"/>
                    <a:pt x="7068" y="4856"/>
                    <a:pt x="5082" y="6698"/>
                  </a:cubicBezTo>
                  <a:cubicBezTo>
                    <a:pt x="1388" y="10107"/>
                    <a:pt x="-92" y="16029"/>
                    <a:pt x="4" y="21600"/>
                  </a:cubicBezTo>
                  <a:lnTo>
                    <a:pt x="13337" y="17307"/>
                  </a:lnTo>
                  <a:cubicBezTo>
                    <a:pt x="13229" y="14213"/>
                    <a:pt x="13661" y="11126"/>
                    <a:pt x="14601" y="8266"/>
                  </a:cubicBezTo>
                  <a:cubicBezTo>
                    <a:pt x="14697" y="7839"/>
                    <a:pt x="14468" y="8509"/>
                    <a:pt x="14553" y="8266"/>
                  </a:cubicBezTo>
                  <a:close/>
                </a:path>
              </a:pathLst>
            </a:custGeom>
            <a:solidFill>
              <a:srgbClr val="445657"/>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18" name="Freeform 19">
              <a:extLst>
                <a:ext uri="{FF2B5EF4-FFF2-40B4-BE49-F238E27FC236}">
                  <a16:creationId xmlns:a16="http://schemas.microsoft.com/office/drawing/2014/main" id="{4E86F1DE-B401-2864-A44C-75A16410CC6A}"/>
                </a:ext>
              </a:extLst>
            </p:cNvPr>
            <p:cNvSpPr/>
            <p:nvPr/>
          </p:nvSpPr>
          <p:spPr>
            <a:xfrm>
              <a:off x="3845233" y="480392"/>
              <a:ext cx="994377" cy="900144"/>
            </a:xfrm>
            <a:custGeom>
              <a:avLst/>
              <a:gdLst/>
              <a:ahLst/>
              <a:cxnLst>
                <a:cxn ang="0">
                  <a:pos x="wd2" y="hd2"/>
                </a:cxn>
                <a:cxn ang="5400000">
                  <a:pos x="wd2" y="hd2"/>
                </a:cxn>
                <a:cxn ang="10800000">
                  <a:pos x="wd2" y="hd2"/>
                </a:cxn>
                <a:cxn ang="16200000">
                  <a:pos x="wd2" y="hd2"/>
                </a:cxn>
              </a:cxnLst>
              <a:rect l="0" t="0" r="r" b="b"/>
              <a:pathLst>
                <a:path w="21600" h="21600" extrusionOk="0">
                  <a:moveTo>
                    <a:pt x="9500" y="14949"/>
                  </a:moveTo>
                  <a:lnTo>
                    <a:pt x="0" y="21600"/>
                  </a:lnTo>
                  <a:lnTo>
                    <a:pt x="11937" y="6970"/>
                  </a:lnTo>
                  <a:lnTo>
                    <a:pt x="21600" y="0"/>
                  </a:lnTo>
                  <a:lnTo>
                    <a:pt x="9500" y="14949"/>
                  </a:lnTo>
                  <a:close/>
                </a:path>
              </a:pathLst>
            </a:custGeom>
            <a:solidFill>
              <a:srgbClr val="63A4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19" name="Freeform 20">
              <a:extLst>
                <a:ext uri="{FF2B5EF4-FFF2-40B4-BE49-F238E27FC236}">
                  <a16:creationId xmlns:a16="http://schemas.microsoft.com/office/drawing/2014/main" id="{683805CF-66C7-9455-FB0E-E19AA864E688}"/>
                </a:ext>
              </a:extLst>
            </p:cNvPr>
            <p:cNvSpPr/>
            <p:nvPr/>
          </p:nvSpPr>
          <p:spPr>
            <a:xfrm>
              <a:off x="5686300" y="7205100"/>
              <a:ext cx="1150757" cy="786726"/>
            </a:xfrm>
            <a:custGeom>
              <a:avLst/>
              <a:gdLst/>
              <a:ahLst/>
              <a:cxnLst>
                <a:cxn ang="0">
                  <a:pos x="wd2" y="hd2"/>
                </a:cxn>
                <a:cxn ang="5400000">
                  <a:pos x="wd2" y="hd2"/>
                </a:cxn>
                <a:cxn ang="10800000">
                  <a:pos x="wd2" y="hd2"/>
                </a:cxn>
                <a:cxn ang="16200000">
                  <a:pos x="wd2" y="hd2"/>
                </a:cxn>
              </a:cxnLst>
              <a:rect l="0" t="0" r="r" b="b"/>
              <a:pathLst>
                <a:path w="21600" h="21392" extrusionOk="0">
                  <a:moveTo>
                    <a:pt x="21044" y="17226"/>
                  </a:moveTo>
                  <a:cubicBezTo>
                    <a:pt x="19660" y="12037"/>
                    <a:pt x="16202" y="2237"/>
                    <a:pt x="12388" y="756"/>
                  </a:cubicBezTo>
                  <a:cubicBezTo>
                    <a:pt x="9939" y="-37"/>
                    <a:pt x="7414" y="-208"/>
                    <a:pt x="4925" y="251"/>
                  </a:cubicBezTo>
                  <a:cubicBezTo>
                    <a:pt x="2662" y="732"/>
                    <a:pt x="2264" y="6969"/>
                    <a:pt x="0" y="7474"/>
                  </a:cubicBezTo>
                  <a:cubicBezTo>
                    <a:pt x="5920" y="6270"/>
                    <a:pt x="10564" y="13723"/>
                    <a:pt x="11932" y="21392"/>
                  </a:cubicBezTo>
                  <a:lnTo>
                    <a:pt x="21600" y="19911"/>
                  </a:lnTo>
                  <a:cubicBezTo>
                    <a:pt x="21451" y="19001"/>
                    <a:pt x="21265" y="18105"/>
                    <a:pt x="21044" y="17226"/>
                  </a:cubicBezTo>
                  <a:close/>
                </a:path>
              </a:pathLst>
            </a:custGeom>
            <a:solidFill>
              <a:srgbClr val="3239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20" name="Freeform 21">
              <a:extLst>
                <a:ext uri="{FF2B5EF4-FFF2-40B4-BE49-F238E27FC236}">
                  <a16:creationId xmlns:a16="http://schemas.microsoft.com/office/drawing/2014/main" id="{AB619951-B48E-0096-D2AB-2E6797958BC9}"/>
                </a:ext>
              </a:extLst>
            </p:cNvPr>
            <p:cNvSpPr/>
            <p:nvPr/>
          </p:nvSpPr>
          <p:spPr>
            <a:xfrm>
              <a:off x="3845091" y="1103713"/>
              <a:ext cx="973323" cy="1543926"/>
            </a:xfrm>
            <a:custGeom>
              <a:avLst/>
              <a:gdLst/>
              <a:ahLst/>
              <a:cxnLst>
                <a:cxn ang="0">
                  <a:pos x="wd2" y="hd2"/>
                </a:cxn>
                <a:cxn ang="5400000">
                  <a:pos x="wd2" y="hd2"/>
                </a:cxn>
                <a:cxn ang="10800000">
                  <a:pos x="wd2" y="hd2"/>
                </a:cxn>
                <a:cxn ang="16200000">
                  <a:pos x="wd2" y="hd2"/>
                </a:cxn>
              </a:cxnLst>
              <a:rect l="0" t="0" r="r" b="b"/>
              <a:pathLst>
                <a:path w="21294" h="21600" extrusionOk="0">
                  <a:moveTo>
                    <a:pt x="21242" y="10116"/>
                  </a:moveTo>
                  <a:cubicBezTo>
                    <a:pt x="20585" y="5779"/>
                    <a:pt x="16043" y="1524"/>
                    <a:pt x="9568" y="0"/>
                  </a:cubicBezTo>
                  <a:lnTo>
                    <a:pt x="0" y="3878"/>
                  </a:lnTo>
                  <a:cubicBezTo>
                    <a:pt x="5422" y="5117"/>
                    <a:pt x="9471" y="8325"/>
                    <a:pt x="10892" y="11844"/>
                  </a:cubicBezTo>
                  <a:cubicBezTo>
                    <a:pt x="12312" y="15362"/>
                    <a:pt x="10988" y="19766"/>
                    <a:pt x="5538" y="21600"/>
                  </a:cubicBezTo>
                  <a:lnTo>
                    <a:pt x="11530" y="19587"/>
                  </a:lnTo>
                  <a:cubicBezTo>
                    <a:pt x="13463" y="18924"/>
                    <a:pt x="15695" y="18348"/>
                    <a:pt x="17328" y="17400"/>
                  </a:cubicBezTo>
                  <a:cubicBezTo>
                    <a:pt x="20498" y="15591"/>
                    <a:pt x="21600" y="12754"/>
                    <a:pt x="21194" y="10116"/>
                  </a:cubicBezTo>
                  <a:cubicBezTo>
                    <a:pt x="21049" y="8889"/>
                    <a:pt x="21426" y="11342"/>
                    <a:pt x="21242" y="10116"/>
                  </a:cubicBezTo>
                  <a:close/>
                </a:path>
              </a:pathLst>
            </a:custGeom>
            <a:solidFill>
              <a:srgbClr val="63A4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21" name="Freeform 22">
              <a:extLst>
                <a:ext uri="{FF2B5EF4-FFF2-40B4-BE49-F238E27FC236}">
                  <a16:creationId xmlns:a16="http://schemas.microsoft.com/office/drawing/2014/main" id="{18B6F0E8-1C30-E023-32A4-847A83F27416}"/>
                </a:ext>
              </a:extLst>
            </p:cNvPr>
            <p:cNvSpPr/>
            <p:nvPr/>
          </p:nvSpPr>
          <p:spPr>
            <a:xfrm>
              <a:off x="4885992" y="4931075"/>
              <a:ext cx="998795" cy="698686"/>
            </a:xfrm>
            <a:custGeom>
              <a:avLst/>
              <a:gdLst/>
              <a:ahLst/>
              <a:cxnLst>
                <a:cxn ang="0">
                  <a:pos x="wd2" y="hd2"/>
                </a:cxn>
                <a:cxn ang="5400000">
                  <a:pos x="wd2" y="hd2"/>
                </a:cxn>
                <a:cxn ang="10800000">
                  <a:pos x="wd2" y="hd2"/>
                </a:cxn>
                <a:cxn ang="16200000">
                  <a:pos x="wd2" y="hd2"/>
                </a:cxn>
              </a:cxnLst>
              <a:rect l="0" t="0" r="r" b="b"/>
              <a:pathLst>
                <a:path w="21600" h="21600" extrusionOk="0">
                  <a:moveTo>
                    <a:pt x="21600" y="17466"/>
                  </a:moveTo>
                  <a:lnTo>
                    <a:pt x="11082" y="21600"/>
                  </a:lnTo>
                  <a:lnTo>
                    <a:pt x="0" y="4736"/>
                  </a:lnTo>
                  <a:lnTo>
                    <a:pt x="10270" y="0"/>
                  </a:lnTo>
                  <a:lnTo>
                    <a:pt x="21600" y="17466"/>
                  </a:lnTo>
                  <a:close/>
                </a:path>
              </a:pathLst>
            </a:custGeom>
            <a:solidFill>
              <a:srgbClr val="B68426"/>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22" name="Freeform 23">
              <a:extLst>
                <a:ext uri="{FF2B5EF4-FFF2-40B4-BE49-F238E27FC236}">
                  <a16:creationId xmlns:a16="http://schemas.microsoft.com/office/drawing/2014/main" id="{3D126E88-E8E8-8D57-3E9D-C7FFF2755F32}"/>
                </a:ext>
              </a:extLst>
            </p:cNvPr>
            <p:cNvSpPr/>
            <p:nvPr/>
          </p:nvSpPr>
          <p:spPr>
            <a:xfrm>
              <a:off x="4885992" y="4248772"/>
              <a:ext cx="980684" cy="835502"/>
            </a:xfrm>
            <a:custGeom>
              <a:avLst/>
              <a:gdLst/>
              <a:ahLst/>
              <a:cxnLst>
                <a:cxn ang="0">
                  <a:pos x="wd2" y="hd2"/>
                </a:cxn>
                <a:cxn ang="5400000">
                  <a:pos x="wd2" y="hd2"/>
                </a:cxn>
                <a:cxn ang="10800000">
                  <a:pos x="wd2" y="hd2"/>
                </a:cxn>
                <a:cxn ang="16200000">
                  <a:pos x="wd2" y="hd2"/>
                </a:cxn>
              </a:cxnLst>
              <a:rect l="0" t="0" r="r" b="b"/>
              <a:pathLst>
                <a:path w="21600" h="21600" extrusionOk="0">
                  <a:moveTo>
                    <a:pt x="11024" y="4441"/>
                  </a:moveTo>
                  <a:lnTo>
                    <a:pt x="9156" y="7349"/>
                  </a:lnTo>
                  <a:lnTo>
                    <a:pt x="0" y="21600"/>
                  </a:lnTo>
                  <a:lnTo>
                    <a:pt x="10459" y="17639"/>
                  </a:lnTo>
                  <a:lnTo>
                    <a:pt x="19712" y="2988"/>
                  </a:lnTo>
                  <a:lnTo>
                    <a:pt x="21600" y="0"/>
                  </a:lnTo>
                  <a:lnTo>
                    <a:pt x="11024" y="4441"/>
                  </a:lnTo>
                  <a:close/>
                </a:path>
              </a:pathLst>
            </a:custGeom>
            <a:solidFill>
              <a:srgbClr val="B68426"/>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23" name="Freeform 24">
              <a:extLst>
                <a:ext uri="{FF2B5EF4-FFF2-40B4-BE49-F238E27FC236}">
                  <a16:creationId xmlns:a16="http://schemas.microsoft.com/office/drawing/2014/main" id="{08575100-78D2-56F1-B8B7-CBD59680C656}"/>
                </a:ext>
              </a:extLst>
            </p:cNvPr>
            <p:cNvSpPr/>
            <p:nvPr/>
          </p:nvSpPr>
          <p:spPr>
            <a:xfrm>
              <a:off x="4128393" y="4094248"/>
              <a:ext cx="1137062" cy="891288"/>
            </a:xfrm>
            <a:custGeom>
              <a:avLst/>
              <a:gdLst/>
              <a:ahLst/>
              <a:cxnLst>
                <a:cxn ang="0">
                  <a:pos x="wd2" y="hd2"/>
                </a:cxn>
                <a:cxn ang="5400000">
                  <a:pos x="wd2" y="hd2"/>
                </a:cxn>
                <a:cxn ang="10800000">
                  <a:pos x="wd2" y="hd2"/>
                </a:cxn>
                <a:cxn ang="16200000">
                  <a:pos x="wd2" y="hd2"/>
                </a:cxn>
              </a:cxnLst>
              <a:rect l="0" t="0" r="r" b="b"/>
              <a:pathLst>
                <a:path w="21600" h="21600" extrusionOk="0">
                  <a:moveTo>
                    <a:pt x="10968" y="3155"/>
                  </a:moveTo>
                  <a:lnTo>
                    <a:pt x="8677" y="0"/>
                  </a:lnTo>
                  <a:lnTo>
                    <a:pt x="0" y="4453"/>
                  </a:lnTo>
                  <a:lnTo>
                    <a:pt x="2241" y="7500"/>
                  </a:lnTo>
                  <a:lnTo>
                    <a:pt x="12629" y="21600"/>
                  </a:lnTo>
                  <a:lnTo>
                    <a:pt x="21600" y="17791"/>
                  </a:lnTo>
                  <a:lnTo>
                    <a:pt x="10968" y="3155"/>
                  </a:lnTo>
                  <a:close/>
                </a:path>
              </a:pathLst>
            </a:custGeom>
            <a:solidFill>
              <a:srgbClr val="63A4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24" name="Freeform 25">
              <a:extLst>
                <a:ext uri="{FF2B5EF4-FFF2-40B4-BE49-F238E27FC236}">
                  <a16:creationId xmlns:a16="http://schemas.microsoft.com/office/drawing/2014/main" id="{97344729-57A8-713A-E484-2472AD3913EC}"/>
                </a:ext>
              </a:extLst>
            </p:cNvPr>
            <p:cNvSpPr/>
            <p:nvPr/>
          </p:nvSpPr>
          <p:spPr>
            <a:xfrm>
              <a:off x="4378423" y="5032911"/>
              <a:ext cx="906911" cy="724809"/>
            </a:xfrm>
            <a:custGeom>
              <a:avLst/>
              <a:gdLst/>
              <a:ahLst/>
              <a:cxnLst>
                <a:cxn ang="0">
                  <a:pos x="wd2" y="hd2"/>
                </a:cxn>
                <a:cxn ang="5400000">
                  <a:pos x="wd2" y="hd2"/>
                </a:cxn>
                <a:cxn ang="10800000">
                  <a:pos x="wd2" y="hd2"/>
                </a:cxn>
                <a:cxn ang="16200000">
                  <a:pos x="wd2" y="hd2"/>
                </a:cxn>
              </a:cxnLst>
              <a:rect l="0" t="0" r="r" b="b"/>
              <a:pathLst>
                <a:path w="21600" h="21600" extrusionOk="0">
                  <a:moveTo>
                    <a:pt x="11163" y="17615"/>
                  </a:moveTo>
                  <a:lnTo>
                    <a:pt x="0" y="21600"/>
                  </a:lnTo>
                  <a:lnTo>
                    <a:pt x="10311" y="4486"/>
                  </a:lnTo>
                  <a:lnTo>
                    <a:pt x="21600" y="0"/>
                  </a:lnTo>
                  <a:lnTo>
                    <a:pt x="11163" y="17615"/>
                  </a:lnTo>
                  <a:close/>
                </a:path>
              </a:pathLst>
            </a:custGeom>
            <a:solidFill>
              <a:srgbClr val="3239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25" name="Freeform 26">
              <a:extLst>
                <a:ext uri="{FF2B5EF4-FFF2-40B4-BE49-F238E27FC236}">
                  <a16:creationId xmlns:a16="http://schemas.microsoft.com/office/drawing/2014/main" id="{CC0F53BC-7C57-62BC-F9C1-5A2AE6879FCC}"/>
                </a:ext>
              </a:extLst>
            </p:cNvPr>
            <p:cNvSpPr/>
            <p:nvPr/>
          </p:nvSpPr>
          <p:spPr>
            <a:xfrm>
              <a:off x="3881755" y="4375312"/>
              <a:ext cx="791173" cy="528664"/>
            </a:xfrm>
            <a:custGeom>
              <a:avLst/>
              <a:gdLst/>
              <a:ahLst/>
              <a:cxnLst>
                <a:cxn ang="0">
                  <a:pos x="wd2" y="hd2"/>
                </a:cxn>
                <a:cxn ang="5400000">
                  <a:pos x="wd2" y="hd2"/>
                </a:cxn>
                <a:cxn ang="10800000">
                  <a:pos x="wd2" y="hd2"/>
                </a:cxn>
                <a:cxn ang="16200000">
                  <a:pos x="wd2" y="hd2"/>
                </a:cxn>
              </a:cxnLst>
              <a:rect l="0" t="0" r="r" b="b"/>
              <a:pathLst>
                <a:path w="21600" h="21600" extrusionOk="0">
                  <a:moveTo>
                    <a:pt x="9069" y="7128"/>
                  </a:moveTo>
                  <a:cubicBezTo>
                    <a:pt x="7666" y="13765"/>
                    <a:pt x="4330" y="19089"/>
                    <a:pt x="0" y="21600"/>
                  </a:cubicBezTo>
                  <a:lnTo>
                    <a:pt x="12410" y="14870"/>
                  </a:lnTo>
                  <a:cubicBezTo>
                    <a:pt x="16834" y="12296"/>
                    <a:pt x="20223" y="6812"/>
                    <a:pt x="21600" y="0"/>
                  </a:cubicBezTo>
                  <a:close/>
                </a:path>
              </a:pathLst>
            </a:custGeom>
            <a:solidFill>
              <a:srgbClr val="804D25"/>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26" name="Freeform 27">
              <a:extLst>
                <a:ext uri="{FF2B5EF4-FFF2-40B4-BE49-F238E27FC236}">
                  <a16:creationId xmlns:a16="http://schemas.microsoft.com/office/drawing/2014/main" id="{AA723111-4D36-2DDA-1DAC-E7B26CE5A571}"/>
                </a:ext>
              </a:extLst>
            </p:cNvPr>
            <p:cNvSpPr/>
            <p:nvPr/>
          </p:nvSpPr>
          <p:spPr>
            <a:xfrm>
              <a:off x="4257684" y="5623911"/>
              <a:ext cx="958371" cy="1535281"/>
            </a:xfrm>
            <a:custGeom>
              <a:avLst/>
              <a:gdLst/>
              <a:ahLst/>
              <a:cxnLst>
                <a:cxn ang="0">
                  <a:pos x="wd2" y="hd2"/>
                </a:cxn>
                <a:cxn ang="5400000">
                  <a:pos x="wd2" y="hd2"/>
                </a:cxn>
                <a:cxn ang="10800000">
                  <a:pos x="wd2" y="hd2"/>
                </a:cxn>
                <a:cxn ang="16200000">
                  <a:pos x="wd2" y="hd2"/>
                </a:cxn>
              </a:cxnLst>
              <a:rect l="0" t="0" r="r" b="b"/>
              <a:pathLst>
                <a:path w="21185" h="21308" extrusionOk="0">
                  <a:moveTo>
                    <a:pt x="21082" y="8665"/>
                  </a:moveTo>
                  <a:cubicBezTo>
                    <a:pt x="20630" y="5156"/>
                    <a:pt x="17665" y="1967"/>
                    <a:pt x="13026" y="0"/>
                  </a:cubicBezTo>
                  <a:lnTo>
                    <a:pt x="2666" y="1844"/>
                  </a:lnTo>
                  <a:cubicBezTo>
                    <a:pt x="7939" y="3890"/>
                    <a:pt x="10800" y="7890"/>
                    <a:pt x="10585" y="11719"/>
                  </a:cubicBezTo>
                  <a:cubicBezTo>
                    <a:pt x="10361" y="15670"/>
                    <a:pt x="6523" y="19707"/>
                    <a:pt x="0" y="20457"/>
                  </a:cubicBezTo>
                  <a:cubicBezTo>
                    <a:pt x="2881" y="20113"/>
                    <a:pt x="6171" y="21600"/>
                    <a:pt x="9042" y="21256"/>
                  </a:cubicBezTo>
                  <a:cubicBezTo>
                    <a:pt x="11542" y="20961"/>
                    <a:pt x="13759" y="20893"/>
                    <a:pt x="15819" y="19892"/>
                  </a:cubicBezTo>
                  <a:cubicBezTo>
                    <a:pt x="20204" y="17778"/>
                    <a:pt x="21600" y="12008"/>
                    <a:pt x="21082" y="8646"/>
                  </a:cubicBezTo>
                  <a:cubicBezTo>
                    <a:pt x="20877" y="7386"/>
                    <a:pt x="21278" y="9967"/>
                    <a:pt x="21082" y="8665"/>
                  </a:cubicBezTo>
                  <a:close/>
                </a:path>
              </a:pathLst>
            </a:custGeom>
            <a:solidFill>
              <a:srgbClr val="3239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27" name="Freeform 28">
              <a:extLst>
                <a:ext uri="{FF2B5EF4-FFF2-40B4-BE49-F238E27FC236}">
                  <a16:creationId xmlns:a16="http://schemas.microsoft.com/office/drawing/2014/main" id="{4510C2E7-2144-4AF1-5C1B-3D4F7ED8EFB3}"/>
                </a:ext>
              </a:extLst>
            </p:cNvPr>
            <p:cNvSpPr/>
            <p:nvPr/>
          </p:nvSpPr>
          <p:spPr>
            <a:xfrm>
              <a:off x="2651186" y="2459999"/>
              <a:ext cx="1344684" cy="1206537"/>
            </a:xfrm>
            <a:custGeom>
              <a:avLst/>
              <a:gdLst/>
              <a:ahLst/>
              <a:cxnLst>
                <a:cxn ang="0">
                  <a:pos x="wd2" y="hd2"/>
                </a:cxn>
                <a:cxn ang="5400000">
                  <a:pos x="wd2" y="hd2"/>
                </a:cxn>
                <a:cxn ang="10800000">
                  <a:pos x="wd2" y="hd2"/>
                </a:cxn>
                <a:cxn ang="16200000">
                  <a:pos x="wd2" y="hd2"/>
                </a:cxn>
              </a:cxnLst>
              <a:rect l="0" t="0" r="r" b="b"/>
              <a:pathLst>
                <a:path w="21600" h="21600" extrusionOk="0">
                  <a:moveTo>
                    <a:pt x="19599" y="15481"/>
                  </a:moveTo>
                  <a:lnTo>
                    <a:pt x="6720" y="0"/>
                  </a:lnTo>
                  <a:lnTo>
                    <a:pt x="0" y="4383"/>
                  </a:lnTo>
                  <a:lnTo>
                    <a:pt x="12553" y="19278"/>
                  </a:lnTo>
                  <a:lnTo>
                    <a:pt x="14504" y="21600"/>
                  </a:lnTo>
                  <a:lnTo>
                    <a:pt x="21600" y="17890"/>
                  </a:lnTo>
                  <a:lnTo>
                    <a:pt x="19599" y="15481"/>
                  </a:lnTo>
                  <a:close/>
                </a:path>
              </a:pathLst>
            </a:custGeom>
            <a:solidFill>
              <a:srgbClr val="63A4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28" name="Freeform 29">
              <a:extLst>
                <a:ext uri="{FF2B5EF4-FFF2-40B4-BE49-F238E27FC236}">
                  <a16:creationId xmlns:a16="http://schemas.microsoft.com/office/drawing/2014/main" id="{FBFC2CBE-86E7-C950-49A1-F12BB25EF337}"/>
                </a:ext>
              </a:extLst>
            </p:cNvPr>
            <p:cNvSpPr/>
            <p:nvPr/>
          </p:nvSpPr>
          <p:spPr>
            <a:xfrm>
              <a:off x="2651186" y="1855179"/>
              <a:ext cx="959038" cy="849670"/>
            </a:xfrm>
            <a:custGeom>
              <a:avLst/>
              <a:gdLst/>
              <a:ahLst/>
              <a:cxnLst>
                <a:cxn ang="0">
                  <a:pos x="wd2" y="hd2"/>
                </a:cxn>
                <a:cxn ang="5400000">
                  <a:pos x="wd2" y="hd2"/>
                </a:cxn>
                <a:cxn ang="10800000">
                  <a:pos x="wd2" y="hd2"/>
                </a:cxn>
                <a:cxn ang="16200000">
                  <a:pos x="wd2" y="hd2"/>
                </a:cxn>
              </a:cxnLst>
              <a:rect l="0" t="0" r="r" b="b"/>
              <a:pathLst>
                <a:path w="21600" h="21600" extrusionOk="0">
                  <a:moveTo>
                    <a:pt x="9422" y="15375"/>
                  </a:moveTo>
                  <a:lnTo>
                    <a:pt x="0" y="21600"/>
                  </a:lnTo>
                  <a:lnTo>
                    <a:pt x="11979" y="6607"/>
                  </a:lnTo>
                  <a:lnTo>
                    <a:pt x="21600" y="0"/>
                  </a:lnTo>
                  <a:lnTo>
                    <a:pt x="9422" y="15375"/>
                  </a:lnTo>
                  <a:close/>
                </a:path>
              </a:pathLst>
            </a:custGeom>
            <a:solidFill>
              <a:srgbClr val="63A4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29" name="Freeform 30">
              <a:extLst>
                <a:ext uri="{FF2B5EF4-FFF2-40B4-BE49-F238E27FC236}">
                  <a16:creationId xmlns:a16="http://schemas.microsoft.com/office/drawing/2014/main" id="{1B8F2DDA-CB80-387F-A5D4-84C3116175FB}"/>
                </a:ext>
              </a:extLst>
            </p:cNvPr>
            <p:cNvSpPr/>
            <p:nvPr/>
          </p:nvSpPr>
          <p:spPr>
            <a:xfrm>
              <a:off x="3126981" y="3499519"/>
              <a:ext cx="1163835" cy="1290523"/>
            </a:xfrm>
            <a:custGeom>
              <a:avLst/>
              <a:gdLst/>
              <a:ahLst/>
              <a:cxnLst>
                <a:cxn ang="0">
                  <a:pos x="wd2" y="hd2"/>
                </a:cxn>
                <a:cxn ang="5400000">
                  <a:pos x="wd2" y="hd2"/>
                </a:cxn>
                <a:cxn ang="10800000">
                  <a:pos x="wd2" y="hd2"/>
                </a:cxn>
                <a:cxn ang="16200000">
                  <a:pos x="wd2" y="hd2"/>
                </a:cxn>
              </a:cxnLst>
              <a:rect l="0" t="0" r="r" b="b"/>
              <a:pathLst>
                <a:path w="20237" h="21441" extrusionOk="0">
                  <a:moveTo>
                    <a:pt x="20237" y="18207"/>
                  </a:moveTo>
                  <a:lnTo>
                    <a:pt x="13869" y="20480"/>
                  </a:lnTo>
                  <a:cubicBezTo>
                    <a:pt x="12815" y="20928"/>
                    <a:pt x="11705" y="21244"/>
                    <a:pt x="10566" y="21422"/>
                  </a:cubicBezTo>
                  <a:cubicBezTo>
                    <a:pt x="7805" y="21600"/>
                    <a:pt x="5110" y="20563"/>
                    <a:pt x="3246" y="18604"/>
                  </a:cubicBezTo>
                  <a:cubicBezTo>
                    <a:pt x="-218" y="15169"/>
                    <a:pt x="-1363" y="9092"/>
                    <a:pt x="2071" y="5245"/>
                  </a:cubicBezTo>
                  <a:cubicBezTo>
                    <a:pt x="2739" y="4485"/>
                    <a:pt x="3569" y="3871"/>
                    <a:pt x="4506" y="3443"/>
                  </a:cubicBezTo>
                  <a:cubicBezTo>
                    <a:pt x="5090" y="3096"/>
                    <a:pt x="5713" y="2815"/>
                    <a:pt x="6364" y="2604"/>
                  </a:cubicBezTo>
                  <a:lnTo>
                    <a:pt x="12110" y="0"/>
                  </a:lnTo>
                  <a:cubicBezTo>
                    <a:pt x="11154" y="434"/>
                    <a:pt x="10309" y="1064"/>
                    <a:pt x="9637" y="1846"/>
                  </a:cubicBezTo>
                  <a:cubicBezTo>
                    <a:pt x="6157" y="5826"/>
                    <a:pt x="9422" y="9284"/>
                    <a:pt x="12963" y="12837"/>
                  </a:cubicBezTo>
                  <a:cubicBezTo>
                    <a:pt x="15329" y="15213"/>
                    <a:pt x="16903" y="19399"/>
                    <a:pt x="20237" y="18207"/>
                  </a:cubicBezTo>
                  <a:close/>
                </a:path>
              </a:pathLst>
            </a:custGeom>
            <a:solidFill>
              <a:srgbClr val="63A4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30" name="Freeform 32">
              <a:extLst>
                <a:ext uri="{FF2B5EF4-FFF2-40B4-BE49-F238E27FC236}">
                  <a16:creationId xmlns:a16="http://schemas.microsoft.com/office/drawing/2014/main" id="{0839C9C7-9D8E-77C2-C735-7D2B2CDDA048}"/>
                </a:ext>
              </a:extLst>
            </p:cNvPr>
            <p:cNvSpPr/>
            <p:nvPr/>
          </p:nvSpPr>
          <p:spPr>
            <a:xfrm>
              <a:off x="4313786" y="7580886"/>
              <a:ext cx="1255628" cy="1509442"/>
            </a:xfrm>
            <a:custGeom>
              <a:avLst/>
              <a:gdLst/>
              <a:ahLst/>
              <a:cxnLst>
                <a:cxn ang="0">
                  <a:pos x="wd2" y="hd2"/>
                </a:cxn>
                <a:cxn ang="5400000">
                  <a:pos x="wd2" y="hd2"/>
                </a:cxn>
                <a:cxn ang="10800000">
                  <a:pos x="wd2" y="hd2"/>
                </a:cxn>
                <a:cxn ang="16200000">
                  <a:pos x="wd2" y="hd2"/>
                </a:cxn>
              </a:cxnLst>
              <a:rect l="0" t="0" r="r" b="b"/>
              <a:pathLst>
                <a:path w="21430" h="20878" extrusionOk="0">
                  <a:moveTo>
                    <a:pt x="21404" y="9009"/>
                  </a:moveTo>
                  <a:cubicBezTo>
                    <a:pt x="20801" y="3969"/>
                    <a:pt x="15026" y="-722"/>
                    <a:pt x="8127" y="93"/>
                  </a:cubicBezTo>
                  <a:lnTo>
                    <a:pt x="0" y="1054"/>
                  </a:lnTo>
                  <a:cubicBezTo>
                    <a:pt x="6175" y="325"/>
                    <a:pt x="10932" y="4729"/>
                    <a:pt x="11957" y="9291"/>
                  </a:cubicBezTo>
                  <a:cubicBezTo>
                    <a:pt x="12945" y="13713"/>
                    <a:pt x="10781" y="19004"/>
                    <a:pt x="5398" y="20878"/>
                  </a:cubicBezTo>
                  <a:lnTo>
                    <a:pt x="13752" y="20609"/>
                  </a:lnTo>
                  <a:cubicBezTo>
                    <a:pt x="18841" y="18820"/>
                    <a:pt x="21600" y="13762"/>
                    <a:pt x="21095" y="9518"/>
                  </a:cubicBezTo>
                  <a:cubicBezTo>
                    <a:pt x="20929" y="8189"/>
                    <a:pt x="21562" y="10332"/>
                    <a:pt x="21404" y="9009"/>
                  </a:cubicBezTo>
                  <a:close/>
                </a:path>
              </a:pathLst>
            </a:custGeom>
            <a:solidFill>
              <a:srgbClr val="3239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31" name="Freeform 33">
              <a:extLst>
                <a:ext uri="{FF2B5EF4-FFF2-40B4-BE49-F238E27FC236}">
                  <a16:creationId xmlns:a16="http://schemas.microsoft.com/office/drawing/2014/main" id="{49FB652A-0B99-5CB6-957A-359E9F0A514B}"/>
                </a:ext>
              </a:extLst>
            </p:cNvPr>
            <p:cNvSpPr/>
            <p:nvPr/>
          </p:nvSpPr>
          <p:spPr>
            <a:xfrm>
              <a:off x="4630220" y="9070937"/>
              <a:ext cx="1111000" cy="6136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1783" y="21522"/>
                  </a:lnTo>
                  <a:lnTo>
                    <a:pt x="0" y="670"/>
                  </a:lnTo>
                  <a:lnTo>
                    <a:pt x="9516" y="0"/>
                  </a:lnTo>
                  <a:lnTo>
                    <a:pt x="21600" y="21600"/>
                  </a:lnTo>
                  <a:close/>
                </a:path>
              </a:pathLst>
            </a:custGeom>
            <a:solidFill>
              <a:srgbClr val="3239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32" name="Freeform 34">
              <a:extLst>
                <a:ext uri="{FF2B5EF4-FFF2-40B4-BE49-F238E27FC236}">
                  <a16:creationId xmlns:a16="http://schemas.microsoft.com/office/drawing/2014/main" id="{FE03BBAC-C2CF-FE8C-B197-35D80AF81F2F}"/>
                </a:ext>
              </a:extLst>
            </p:cNvPr>
            <p:cNvSpPr/>
            <p:nvPr/>
          </p:nvSpPr>
          <p:spPr>
            <a:xfrm>
              <a:off x="3641445" y="6389896"/>
              <a:ext cx="1066824" cy="566153"/>
            </a:xfrm>
            <a:custGeom>
              <a:avLst/>
              <a:gdLst/>
              <a:ahLst/>
              <a:cxnLst>
                <a:cxn ang="0">
                  <a:pos x="wd2" y="hd2"/>
                </a:cxn>
                <a:cxn ang="5400000">
                  <a:pos x="wd2" y="hd2"/>
                </a:cxn>
                <a:cxn ang="10800000">
                  <a:pos x="wd2" y="hd2"/>
                </a:cxn>
                <a:cxn ang="16200000">
                  <a:pos x="wd2" y="hd2"/>
                </a:cxn>
              </a:cxnLst>
              <a:rect l="0" t="0" r="r" b="b"/>
              <a:pathLst>
                <a:path w="21600" h="20924" extrusionOk="0">
                  <a:moveTo>
                    <a:pt x="19328" y="17542"/>
                  </a:moveTo>
                  <a:cubicBezTo>
                    <a:pt x="14176" y="16936"/>
                    <a:pt x="10384" y="8689"/>
                    <a:pt x="9239" y="0"/>
                  </a:cubicBezTo>
                  <a:lnTo>
                    <a:pt x="0" y="4124"/>
                  </a:lnTo>
                  <a:cubicBezTo>
                    <a:pt x="894" y="10996"/>
                    <a:pt x="3443" y="17395"/>
                    <a:pt x="7155" y="19964"/>
                  </a:cubicBezTo>
                  <a:cubicBezTo>
                    <a:pt x="9588" y="21600"/>
                    <a:pt x="11851" y="20831"/>
                    <a:pt x="14311" y="19964"/>
                  </a:cubicBezTo>
                  <a:lnTo>
                    <a:pt x="21600" y="17313"/>
                  </a:lnTo>
                  <a:cubicBezTo>
                    <a:pt x="20856" y="17588"/>
                    <a:pt x="20094" y="17676"/>
                    <a:pt x="19337" y="17575"/>
                  </a:cubicBezTo>
                  <a:cubicBezTo>
                    <a:pt x="18559" y="17542"/>
                    <a:pt x="20088" y="17673"/>
                    <a:pt x="19328" y="17542"/>
                  </a:cubicBezTo>
                  <a:close/>
                </a:path>
              </a:pathLst>
            </a:custGeom>
            <a:solidFill>
              <a:srgbClr val="804D25"/>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33" name="Freeform 35">
              <a:extLst>
                <a:ext uri="{FF2B5EF4-FFF2-40B4-BE49-F238E27FC236}">
                  <a16:creationId xmlns:a16="http://schemas.microsoft.com/office/drawing/2014/main" id="{FBBAF52D-B469-761C-3A8B-42E3A95DBEBD}"/>
                </a:ext>
              </a:extLst>
            </p:cNvPr>
            <p:cNvSpPr/>
            <p:nvPr/>
          </p:nvSpPr>
          <p:spPr>
            <a:xfrm>
              <a:off x="1956757" y="2557850"/>
              <a:ext cx="1025299" cy="917411"/>
            </a:xfrm>
            <a:custGeom>
              <a:avLst/>
              <a:gdLst/>
              <a:ahLst/>
              <a:cxnLst>
                <a:cxn ang="0">
                  <a:pos x="wd2" y="hd2"/>
                </a:cxn>
                <a:cxn ang="5400000">
                  <a:pos x="wd2" y="hd2"/>
                </a:cxn>
                <a:cxn ang="10800000">
                  <a:pos x="wd2" y="hd2"/>
                </a:cxn>
                <a:cxn ang="16200000">
                  <a:pos x="wd2" y="hd2"/>
                </a:cxn>
              </a:cxnLst>
              <a:rect l="0" t="0" r="r" b="b"/>
              <a:pathLst>
                <a:path w="21600" h="21600" extrusionOk="0">
                  <a:moveTo>
                    <a:pt x="8534" y="16325"/>
                  </a:moveTo>
                  <a:lnTo>
                    <a:pt x="0" y="21600"/>
                  </a:lnTo>
                  <a:lnTo>
                    <a:pt x="12824" y="5713"/>
                  </a:lnTo>
                  <a:lnTo>
                    <a:pt x="21600" y="0"/>
                  </a:lnTo>
                  <a:lnTo>
                    <a:pt x="8534" y="16325"/>
                  </a:lnTo>
                  <a:close/>
                </a:path>
              </a:pathLst>
            </a:custGeom>
            <a:solidFill>
              <a:srgbClr val="804D25"/>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34" name="Freeform 36">
              <a:extLst>
                <a:ext uri="{FF2B5EF4-FFF2-40B4-BE49-F238E27FC236}">
                  <a16:creationId xmlns:a16="http://schemas.microsoft.com/office/drawing/2014/main" id="{F44961B8-DB9C-7FB6-B9A7-90F68BAAB3C6}"/>
                </a:ext>
              </a:extLst>
            </p:cNvPr>
            <p:cNvSpPr/>
            <p:nvPr/>
          </p:nvSpPr>
          <p:spPr>
            <a:xfrm>
              <a:off x="3039482" y="6670260"/>
              <a:ext cx="1031484" cy="865166"/>
            </a:xfrm>
            <a:custGeom>
              <a:avLst/>
              <a:gdLst/>
              <a:ahLst/>
              <a:cxnLst>
                <a:cxn ang="0">
                  <a:pos x="wd2" y="hd2"/>
                </a:cxn>
                <a:cxn ang="5400000">
                  <a:pos x="wd2" y="hd2"/>
                </a:cxn>
                <a:cxn ang="10800000">
                  <a:pos x="wd2" y="hd2"/>
                </a:cxn>
                <a:cxn ang="16200000">
                  <a:pos x="wd2" y="hd2"/>
                </a:cxn>
              </a:cxnLst>
              <a:rect l="0" t="0" r="r" b="b"/>
              <a:pathLst>
                <a:path w="21600" h="21600" extrusionOk="0">
                  <a:moveTo>
                    <a:pt x="9371" y="19677"/>
                  </a:moveTo>
                  <a:lnTo>
                    <a:pt x="0" y="21600"/>
                  </a:lnTo>
                  <a:lnTo>
                    <a:pt x="12035" y="2554"/>
                  </a:lnTo>
                  <a:lnTo>
                    <a:pt x="21600" y="0"/>
                  </a:lnTo>
                  <a:lnTo>
                    <a:pt x="9371" y="19677"/>
                  </a:lnTo>
                  <a:close/>
                </a:path>
              </a:pathLst>
            </a:custGeom>
            <a:solidFill>
              <a:srgbClr val="3239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35" name="Freeform 37">
              <a:extLst>
                <a:ext uri="{FF2B5EF4-FFF2-40B4-BE49-F238E27FC236}">
                  <a16:creationId xmlns:a16="http://schemas.microsoft.com/office/drawing/2014/main" id="{1AB0228C-5CF0-AD64-34E2-2BBE85F00392}"/>
                </a:ext>
              </a:extLst>
            </p:cNvPr>
            <p:cNvSpPr/>
            <p:nvPr/>
          </p:nvSpPr>
          <p:spPr>
            <a:xfrm>
              <a:off x="3039482" y="7458384"/>
              <a:ext cx="1216577" cy="808933"/>
            </a:xfrm>
            <a:custGeom>
              <a:avLst/>
              <a:gdLst/>
              <a:ahLst/>
              <a:cxnLst>
                <a:cxn ang="0">
                  <a:pos x="wd2" y="hd2"/>
                </a:cxn>
                <a:cxn ang="5400000">
                  <a:pos x="wd2" y="hd2"/>
                </a:cxn>
                <a:cxn ang="10800000">
                  <a:pos x="wd2" y="hd2"/>
                </a:cxn>
                <a:cxn ang="16200000">
                  <a:pos x="wd2" y="hd2"/>
                </a:cxn>
              </a:cxnLst>
              <a:rect l="0" t="0" r="r" b="b"/>
              <a:pathLst>
                <a:path w="21600" h="21600" extrusionOk="0">
                  <a:moveTo>
                    <a:pt x="21600" y="20276"/>
                  </a:moveTo>
                  <a:lnTo>
                    <a:pt x="13294" y="21600"/>
                  </a:lnTo>
                  <a:lnTo>
                    <a:pt x="0" y="2057"/>
                  </a:lnTo>
                  <a:lnTo>
                    <a:pt x="7945" y="0"/>
                  </a:lnTo>
                  <a:lnTo>
                    <a:pt x="21600" y="20276"/>
                  </a:lnTo>
                  <a:close/>
                </a:path>
              </a:pathLst>
            </a:custGeom>
            <a:solidFill>
              <a:srgbClr val="3239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36" name="Freeform 38">
              <a:extLst>
                <a:ext uri="{FF2B5EF4-FFF2-40B4-BE49-F238E27FC236}">
                  <a16:creationId xmlns:a16="http://schemas.microsoft.com/office/drawing/2014/main" id="{A2341CD9-4019-714E-348D-522EB40E1027}"/>
                </a:ext>
              </a:extLst>
            </p:cNvPr>
            <p:cNvSpPr/>
            <p:nvPr/>
          </p:nvSpPr>
          <p:spPr>
            <a:xfrm>
              <a:off x="1956615" y="3251128"/>
              <a:ext cx="1078885" cy="1636907"/>
            </a:xfrm>
            <a:custGeom>
              <a:avLst/>
              <a:gdLst/>
              <a:ahLst/>
              <a:cxnLst>
                <a:cxn ang="0">
                  <a:pos x="wd2" y="hd2"/>
                </a:cxn>
                <a:cxn ang="5400000">
                  <a:pos x="wd2" y="hd2"/>
                </a:cxn>
                <a:cxn ang="10800000">
                  <a:pos x="wd2" y="hd2"/>
                </a:cxn>
                <a:cxn ang="16200000">
                  <a:pos x="wd2" y="hd2"/>
                </a:cxn>
              </a:cxnLst>
              <a:rect l="0" t="0" r="r" b="b"/>
              <a:pathLst>
                <a:path w="21297" h="21600" extrusionOk="0">
                  <a:moveTo>
                    <a:pt x="21251" y="10043"/>
                  </a:moveTo>
                  <a:cubicBezTo>
                    <a:pt x="20702" y="5527"/>
                    <a:pt x="14572" y="1280"/>
                    <a:pt x="7996" y="0"/>
                  </a:cubicBezTo>
                  <a:lnTo>
                    <a:pt x="0" y="2962"/>
                  </a:lnTo>
                  <a:cubicBezTo>
                    <a:pt x="5897" y="4189"/>
                    <a:pt x="10261" y="7535"/>
                    <a:pt x="11284" y="11615"/>
                  </a:cubicBezTo>
                  <a:cubicBezTo>
                    <a:pt x="12313" y="15600"/>
                    <a:pt x="9758" y="19976"/>
                    <a:pt x="3950" y="21600"/>
                  </a:cubicBezTo>
                  <a:lnTo>
                    <a:pt x="10107" y="19847"/>
                  </a:lnTo>
                  <a:cubicBezTo>
                    <a:pt x="12143" y="19377"/>
                    <a:pt x="14034" y="18662"/>
                    <a:pt x="15688" y="17738"/>
                  </a:cubicBezTo>
                  <a:cubicBezTo>
                    <a:pt x="18818" y="15769"/>
                    <a:pt x="21600" y="12836"/>
                    <a:pt x="21251" y="10014"/>
                  </a:cubicBezTo>
                  <a:cubicBezTo>
                    <a:pt x="21103" y="8770"/>
                    <a:pt x="21408" y="11317"/>
                    <a:pt x="21251" y="10043"/>
                  </a:cubicBezTo>
                  <a:close/>
                </a:path>
              </a:pathLst>
            </a:custGeom>
            <a:solidFill>
              <a:srgbClr val="804D25"/>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37" name="Freeform 39">
              <a:extLst>
                <a:ext uri="{FF2B5EF4-FFF2-40B4-BE49-F238E27FC236}">
                  <a16:creationId xmlns:a16="http://schemas.microsoft.com/office/drawing/2014/main" id="{1AC4F416-01D0-142D-F11C-BD53F779C948}"/>
                </a:ext>
              </a:extLst>
            </p:cNvPr>
            <p:cNvSpPr/>
            <p:nvPr/>
          </p:nvSpPr>
          <p:spPr>
            <a:xfrm>
              <a:off x="2314131" y="6722505"/>
              <a:ext cx="1065499" cy="710641"/>
            </a:xfrm>
            <a:custGeom>
              <a:avLst/>
              <a:gdLst/>
              <a:ahLst/>
              <a:cxnLst>
                <a:cxn ang="0">
                  <a:pos x="wd2" y="hd2"/>
                </a:cxn>
                <a:cxn ang="5400000">
                  <a:pos x="wd2" y="hd2"/>
                </a:cxn>
                <a:cxn ang="10800000">
                  <a:pos x="wd2" y="hd2"/>
                </a:cxn>
                <a:cxn ang="16200000">
                  <a:pos x="wd2" y="hd2"/>
                </a:cxn>
              </a:cxnLst>
              <a:rect l="0" t="0" r="r" b="b"/>
              <a:pathLst>
                <a:path w="21600" h="21600" extrusionOk="0">
                  <a:moveTo>
                    <a:pt x="21600" y="19151"/>
                  </a:moveTo>
                  <a:lnTo>
                    <a:pt x="12582" y="21600"/>
                  </a:lnTo>
                  <a:lnTo>
                    <a:pt x="0" y="3176"/>
                  </a:lnTo>
                  <a:lnTo>
                    <a:pt x="8669" y="0"/>
                  </a:lnTo>
                  <a:lnTo>
                    <a:pt x="21600" y="19151"/>
                  </a:lnTo>
                  <a:close/>
                </a:path>
              </a:pathLst>
            </a:custGeom>
            <a:solidFill>
              <a:srgbClr val="804D25"/>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38" name="Freeform 40">
              <a:extLst>
                <a:ext uri="{FF2B5EF4-FFF2-40B4-BE49-F238E27FC236}">
                  <a16:creationId xmlns:a16="http://schemas.microsoft.com/office/drawing/2014/main" id="{9734C803-FDA7-DDCE-B1BB-5AF1B208BB26}"/>
                </a:ext>
              </a:extLst>
            </p:cNvPr>
            <p:cNvSpPr/>
            <p:nvPr/>
          </p:nvSpPr>
          <p:spPr>
            <a:xfrm>
              <a:off x="1829832" y="5169512"/>
              <a:ext cx="1474150" cy="1657395"/>
            </a:xfrm>
            <a:custGeom>
              <a:avLst/>
              <a:gdLst/>
              <a:ahLst/>
              <a:cxnLst>
                <a:cxn ang="0">
                  <a:pos x="wd2" y="hd2"/>
                </a:cxn>
                <a:cxn ang="5400000">
                  <a:pos x="wd2" y="hd2"/>
                </a:cxn>
                <a:cxn ang="10800000">
                  <a:pos x="wd2" y="hd2"/>
                </a:cxn>
                <a:cxn ang="16200000">
                  <a:pos x="wd2" y="hd2"/>
                </a:cxn>
              </a:cxnLst>
              <a:rect l="0" t="0" r="r" b="b"/>
              <a:pathLst>
                <a:path w="21250" h="19876" extrusionOk="0">
                  <a:moveTo>
                    <a:pt x="21218" y="9235"/>
                  </a:moveTo>
                  <a:cubicBezTo>
                    <a:pt x="20658" y="3575"/>
                    <a:pt x="12940" y="-1724"/>
                    <a:pt x="5903" y="533"/>
                  </a:cubicBezTo>
                  <a:lnTo>
                    <a:pt x="0" y="2434"/>
                  </a:lnTo>
                  <a:cubicBezTo>
                    <a:pt x="5731" y="580"/>
                    <a:pt x="11704" y="4026"/>
                    <a:pt x="13373" y="8625"/>
                  </a:cubicBezTo>
                  <a:cubicBezTo>
                    <a:pt x="14990" y="13069"/>
                    <a:pt x="12659" y="18511"/>
                    <a:pt x="6967" y="19876"/>
                  </a:cubicBezTo>
                  <a:lnTo>
                    <a:pt x="13131" y="18628"/>
                  </a:lnTo>
                  <a:cubicBezTo>
                    <a:pt x="17970" y="17460"/>
                    <a:pt x="21600" y="13239"/>
                    <a:pt x="21205" y="9235"/>
                  </a:cubicBezTo>
                  <a:cubicBezTo>
                    <a:pt x="21097" y="8046"/>
                    <a:pt x="21333" y="10419"/>
                    <a:pt x="21218" y="9235"/>
                  </a:cubicBezTo>
                  <a:close/>
                </a:path>
              </a:pathLst>
            </a:custGeom>
            <a:solidFill>
              <a:srgbClr val="804D25"/>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39" name="Freeform 41">
              <a:extLst>
                <a:ext uri="{FF2B5EF4-FFF2-40B4-BE49-F238E27FC236}">
                  <a16:creationId xmlns:a16="http://schemas.microsoft.com/office/drawing/2014/main" id="{9C6BD295-2A7D-AE30-5D9E-F5E54D7CFB2C}"/>
                </a:ext>
              </a:extLst>
            </p:cNvPr>
            <p:cNvSpPr/>
            <p:nvPr/>
          </p:nvSpPr>
          <p:spPr>
            <a:xfrm>
              <a:off x="517981" y="4895655"/>
              <a:ext cx="1289908" cy="1044485"/>
            </a:xfrm>
            <a:custGeom>
              <a:avLst/>
              <a:gdLst/>
              <a:ahLst/>
              <a:cxnLst>
                <a:cxn ang="0">
                  <a:pos x="wd2" y="hd2"/>
                </a:cxn>
                <a:cxn ang="5400000">
                  <a:pos x="wd2" y="hd2"/>
                </a:cxn>
                <a:cxn ang="10800000">
                  <a:pos x="wd2" y="hd2"/>
                </a:cxn>
                <a:cxn ang="16200000">
                  <a:pos x="wd2" y="hd2"/>
                </a:cxn>
              </a:cxnLst>
              <a:rect l="0" t="0" r="r" b="b"/>
              <a:pathLst>
                <a:path w="21600" h="21600" extrusionOk="0">
                  <a:moveTo>
                    <a:pt x="21600" y="18707"/>
                  </a:moveTo>
                  <a:lnTo>
                    <a:pt x="14891" y="21600"/>
                  </a:lnTo>
                  <a:lnTo>
                    <a:pt x="0" y="3635"/>
                  </a:lnTo>
                  <a:lnTo>
                    <a:pt x="6258" y="0"/>
                  </a:lnTo>
                  <a:lnTo>
                    <a:pt x="21600" y="18707"/>
                  </a:lnTo>
                  <a:close/>
                </a:path>
              </a:pathLst>
            </a:custGeom>
            <a:solidFill>
              <a:srgbClr val="804D25"/>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40" name="Freeform 42">
              <a:extLst>
                <a:ext uri="{FF2B5EF4-FFF2-40B4-BE49-F238E27FC236}">
                  <a16:creationId xmlns:a16="http://schemas.microsoft.com/office/drawing/2014/main" id="{471B768F-CF76-FE72-7541-6AACBBA6678D}"/>
                </a:ext>
              </a:extLst>
            </p:cNvPr>
            <p:cNvSpPr/>
            <p:nvPr/>
          </p:nvSpPr>
          <p:spPr>
            <a:xfrm>
              <a:off x="517981" y="4136311"/>
              <a:ext cx="1052247" cy="935122"/>
            </a:xfrm>
            <a:custGeom>
              <a:avLst/>
              <a:gdLst/>
              <a:ahLst/>
              <a:cxnLst>
                <a:cxn ang="0">
                  <a:pos x="wd2" y="hd2"/>
                </a:cxn>
                <a:cxn ang="5400000">
                  <a:pos x="wd2" y="hd2"/>
                </a:cxn>
                <a:cxn ang="10800000">
                  <a:pos x="wd2" y="hd2"/>
                </a:cxn>
                <a:cxn ang="16200000">
                  <a:pos x="wd2" y="hd2"/>
                </a:cxn>
              </a:cxnLst>
              <a:rect l="0" t="0" r="r" b="b"/>
              <a:pathLst>
                <a:path w="21600" h="21600" extrusionOk="0">
                  <a:moveTo>
                    <a:pt x="7672" y="17540"/>
                  </a:moveTo>
                  <a:lnTo>
                    <a:pt x="0" y="21600"/>
                  </a:lnTo>
                  <a:lnTo>
                    <a:pt x="13620" y="4602"/>
                  </a:lnTo>
                  <a:lnTo>
                    <a:pt x="21600" y="0"/>
                  </a:lnTo>
                  <a:lnTo>
                    <a:pt x="7672" y="17540"/>
                  </a:lnTo>
                  <a:close/>
                </a:path>
              </a:pathLst>
            </a:custGeom>
            <a:solidFill>
              <a:srgbClr val="804D25"/>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41" name="Freeform 43">
              <a:extLst>
                <a:ext uri="{FF2B5EF4-FFF2-40B4-BE49-F238E27FC236}">
                  <a16:creationId xmlns:a16="http://schemas.microsoft.com/office/drawing/2014/main" id="{5C2F84A0-9221-3DAA-F86D-3399CB9B859A}"/>
                </a:ext>
              </a:extLst>
            </p:cNvPr>
            <p:cNvSpPr/>
            <p:nvPr/>
          </p:nvSpPr>
          <p:spPr>
            <a:xfrm>
              <a:off x="5360732" y="2862380"/>
              <a:ext cx="3346689" cy="4231959"/>
            </a:xfrm>
            <a:custGeom>
              <a:avLst/>
              <a:gdLst/>
              <a:ahLst/>
              <a:cxnLst>
                <a:cxn ang="0">
                  <a:pos x="wd2" y="hd2"/>
                </a:cxn>
                <a:cxn ang="5400000">
                  <a:pos x="wd2" y="hd2"/>
                </a:cxn>
                <a:cxn ang="10800000">
                  <a:pos x="wd2" y="hd2"/>
                </a:cxn>
                <a:cxn ang="16200000">
                  <a:pos x="wd2" y="hd2"/>
                </a:cxn>
              </a:cxnLst>
              <a:rect l="0" t="0" r="r" b="b"/>
              <a:pathLst>
                <a:path w="21600" h="21600" extrusionOk="0">
                  <a:moveTo>
                    <a:pt x="969" y="2255"/>
                  </a:moveTo>
                  <a:cubicBezTo>
                    <a:pt x="1206" y="2011"/>
                    <a:pt x="1515" y="1818"/>
                    <a:pt x="1870" y="1693"/>
                  </a:cubicBezTo>
                  <a:cubicBezTo>
                    <a:pt x="2208" y="1575"/>
                    <a:pt x="2577" y="1525"/>
                    <a:pt x="2945" y="1546"/>
                  </a:cubicBezTo>
                  <a:cubicBezTo>
                    <a:pt x="3337" y="1567"/>
                    <a:pt x="3718" y="1655"/>
                    <a:pt x="4063" y="1803"/>
                  </a:cubicBezTo>
                  <a:cubicBezTo>
                    <a:pt x="4453" y="1968"/>
                    <a:pt x="4801" y="2188"/>
                    <a:pt x="5092" y="2452"/>
                  </a:cubicBezTo>
                  <a:cubicBezTo>
                    <a:pt x="5163" y="2513"/>
                    <a:pt x="5229" y="2579"/>
                    <a:pt x="5292" y="2644"/>
                  </a:cubicBezTo>
                  <a:cubicBezTo>
                    <a:pt x="5354" y="2710"/>
                    <a:pt x="5414" y="2777"/>
                    <a:pt x="5471" y="2845"/>
                  </a:cubicBezTo>
                  <a:cubicBezTo>
                    <a:pt x="5528" y="2913"/>
                    <a:pt x="5580" y="2985"/>
                    <a:pt x="5631" y="3058"/>
                  </a:cubicBezTo>
                  <a:cubicBezTo>
                    <a:pt x="5682" y="3130"/>
                    <a:pt x="5728" y="3202"/>
                    <a:pt x="5771" y="3284"/>
                  </a:cubicBezTo>
                  <a:cubicBezTo>
                    <a:pt x="5813" y="3365"/>
                    <a:pt x="5842" y="3408"/>
                    <a:pt x="5876" y="3471"/>
                  </a:cubicBezTo>
                  <a:cubicBezTo>
                    <a:pt x="5910" y="3534"/>
                    <a:pt x="5936" y="3598"/>
                    <a:pt x="5965" y="3663"/>
                  </a:cubicBezTo>
                  <a:cubicBezTo>
                    <a:pt x="5993" y="3729"/>
                    <a:pt x="6019" y="3792"/>
                    <a:pt x="6041" y="3858"/>
                  </a:cubicBezTo>
                  <a:cubicBezTo>
                    <a:pt x="6064" y="3923"/>
                    <a:pt x="6084" y="3989"/>
                    <a:pt x="6104" y="4054"/>
                  </a:cubicBezTo>
                  <a:lnTo>
                    <a:pt x="6629" y="3494"/>
                  </a:lnTo>
                  <a:lnTo>
                    <a:pt x="9905" y="0"/>
                  </a:lnTo>
                  <a:lnTo>
                    <a:pt x="13121" y="2938"/>
                  </a:lnTo>
                  <a:cubicBezTo>
                    <a:pt x="12973" y="2963"/>
                    <a:pt x="12828" y="2998"/>
                    <a:pt x="12687" y="3044"/>
                  </a:cubicBezTo>
                  <a:cubicBezTo>
                    <a:pt x="12545" y="3090"/>
                    <a:pt x="12408" y="3148"/>
                    <a:pt x="12280" y="3216"/>
                  </a:cubicBezTo>
                  <a:cubicBezTo>
                    <a:pt x="12145" y="3287"/>
                    <a:pt x="12019" y="3368"/>
                    <a:pt x="11903" y="3458"/>
                  </a:cubicBezTo>
                  <a:cubicBezTo>
                    <a:pt x="11781" y="3552"/>
                    <a:pt x="11670" y="3655"/>
                    <a:pt x="11570" y="3765"/>
                  </a:cubicBezTo>
                  <a:cubicBezTo>
                    <a:pt x="11290" y="4091"/>
                    <a:pt x="11096" y="4458"/>
                    <a:pt x="11000" y="4845"/>
                  </a:cubicBezTo>
                  <a:cubicBezTo>
                    <a:pt x="10891" y="5260"/>
                    <a:pt x="10868" y="5686"/>
                    <a:pt x="10931" y="6106"/>
                  </a:cubicBezTo>
                  <a:cubicBezTo>
                    <a:pt x="10993" y="6548"/>
                    <a:pt x="11136" y="6979"/>
                    <a:pt x="11356" y="7388"/>
                  </a:cubicBezTo>
                  <a:cubicBezTo>
                    <a:pt x="11580" y="7799"/>
                    <a:pt x="11884" y="8180"/>
                    <a:pt x="12257" y="8518"/>
                  </a:cubicBezTo>
                  <a:cubicBezTo>
                    <a:pt x="12598" y="8828"/>
                    <a:pt x="13010" y="9085"/>
                    <a:pt x="13471" y="9275"/>
                  </a:cubicBezTo>
                  <a:cubicBezTo>
                    <a:pt x="13869" y="9438"/>
                    <a:pt x="14307" y="9528"/>
                    <a:pt x="14754" y="9537"/>
                  </a:cubicBezTo>
                  <a:cubicBezTo>
                    <a:pt x="15170" y="9543"/>
                    <a:pt x="15582" y="9465"/>
                    <a:pt x="15949" y="9311"/>
                  </a:cubicBezTo>
                  <a:cubicBezTo>
                    <a:pt x="16337" y="9139"/>
                    <a:pt x="16666" y="8894"/>
                    <a:pt x="16907" y="8599"/>
                  </a:cubicBezTo>
                  <a:cubicBezTo>
                    <a:pt x="17004" y="8481"/>
                    <a:pt x="17090" y="8358"/>
                    <a:pt x="17164" y="8231"/>
                  </a:cubicBezTo>
                  <a:cubicBezTo>
                    <a:pt x="17239" y="8100"/>
                    <a:pt x="17302" y="7966"/>
                    <a:pt x="17352" y="7828"/>
                  </a:cubicBezTo>
                  <a:cubicBezTo>
                    <a:pt x="17404" y="7688"/>
                    <a:pt x="17444" y="7545"/>
                    <a:pt x="17472" y="7401"/>
                  </a:cubicBezTo>
                  <a:cubicBezTo>
                    <a:pt x="17500" y="7251"/>
                    <a:pt x="17518" y="7100"/>
                    <a:pt x="17526" y="6949"/>
                  </a:cubicBezTo>
                  <a:lnTo>
                    <a:pt x="21600" y="10680"/>
                  </a:lnTo>
                  <a:lnTo>
                    <a:pt x="18874" y="14115"/>
                  </a:lnTo>
                  <a:cubicBezTo>
                    <a:pt x="18822" y="13962"/>
                    <a:pt x="18759" y="13811"/>
                    <a:pt x="18686" y="13663"/>
                  </a:cubicBezTo>
                  <a:cubicBezTo>
                    <a:pt x="18612" y="13509"/>
                    <a:pt x="18527" y="13358"/>
                    <a:pt x="18432" y="13211"/>
                  </a:cubicBezTo>
                  <a:cubicBezTo>
                    <a:pt x="18339" y="13068"/>
                    <a:pt x="18235" y="12929"/>
                    <a:pt x="18122" y="12795"/>
                  </a:cubicBezTo>
                  <a:cubicBezTo>
                    <a:pt x="18006" y="12662"/>
                    <a:pt x="17880" y="12535"/>
                    <a:pt x="17745" y="12414"/>
                  </a:cubicBezTo>
                  <a:cubicBezTo>
                    <a:pt x="17417" y="12112"/>
                    <a:pt x="17018" y="11863"/>
                    <a:pt x="16571" y="11681"/>
                  </a:cubicBezTo>
                  <a:cubicBezTo>
                    <a:pt x="16179" y="11523"/>
                    <a:pt x="15747" y="11438"/>
                    <a:pt x="15308" y="11433"/>
                  </a:cubicBezTo>
                  <a:cubicBezTo>
                    <a:pt x="14885" y="11432"/>
                    <a:pt x="14469" y="11517"/>
                    <a:pt x="14099" y="11679"/>
                  </a:cubicBezTo>
                  <a:cubicBezTo>
                    <a:pt x="13695" y="11861"/>
                    <a:pt x="13352" y="12117"/>
                    <a:pt x="13101" y="12427"/>
                  </a:cubicBezTo>
                  <a:cubicBezTo>
                    <a:pt x="12822" y="12771"/>
                    <a:pt x="12628" y="13155"/>
                    <a:pt x="12531" y="13557"/>
                  </a:cubicBezTo>
                  <a:cubicBezTo>
                    <a:pt x="12424" y="13986"/>
                    <a:pt x="12402" y="14425"/>
                    <a:pt x="12465" y="14859"/>
                  </a:cubicBezTo>
                  <a:cubicBezTo>
                    <a:pt x="12530" y="15306"/>
                    <a:pt x="12676" y="15744"/>
                    <a:pt x="12898" y="16158"/>
                  </a:cubicBezTo>
                  <a:cubicBezTo>
                    <a:pt x="13120" y="16572"/>
                    <a:pt x="13426" y="16954"/>
                    <a:pt x="13805" y="17288"/>
                  </a:cubicBezTo>
                  <a:cubicBezTo>
                    <a:pt x="13941" y="17407"/>
                    <a:pt x="14088" y="17518"/>
                    <a:pt x="14244" y="17620"/>
                  </a:cubicBezTo>
                  <a:cubicBezTo>
                    <a:pt x="14522" y="17811"/>
                    <a:pt x="14838" y="17963"/>
                    <a:pt x="15179" y="18072"/>
                  </a:cubicBezTo>
                  <a:cubicBezTo>
                    <a:pt x="15335" y="18122"/>
                    <a:pt x="15496" y="18159"/>
                    <a:pt x="15661" y="18185"/>
                  </a:cubicBezTo>
                  <a:lnTo>
                    <a:pt x="12953" y="21600"/>
                  </a:lnTo>
                  <a:lnTo>
                    <a:pt x="8910" y="18167"/>
                  </a:lnTo>
                  <a:cubicBezTo>
                    <a:pt x="8987" y="18122"/>
                    <a:pt x="9064" y="18075"/>
                    <a:pt x="9135" y="18025"/>
                  </a:cubicBezTo>
                  <a:cubicBezTo>
                    <a:pt x="9210" y="17974"/>
                    <a:pt x="9281" y="17921"/>
                    <a:pt x="9349" y="17864"/>
                  </a:cubicBezTo>
                  <a:cubicBezTo>
                    <a:pt x="9419" y="17807"/>
                    <a:pt x="9484" y="17747"/>
                    <a:pt x="9546" y="17684"/>
                  </a:cubicBezTo>
                  <a:cubicBezTo>
                    <a:pt x="9611" y="17620"/>
                    <a:pt x="9671" y="17555"/>
                    <a:pt x="9731" y="17485"/>
                  </a:cubicBezTo>
                  <a:cubicBezTo>
                    <a:pt x="10026" y="17122"/>
                    <a:pt x="10232" y="16719"/>
                    <a:pt x="10338" y="16296"/>
                  </a:cubicBezTo>
                  <a:cubicBezTo>
                    <a:pt x="10450" y="15860"/>
                    <a:pt x="10475" y="15414"/>
                    <a:pt x="10412" y="14972"/>
                  </a:cubicBezTo>
                  <a:cubicBezTo>
                    <a:pt x="10349" y="14519"/>
                    <a:pt x="10201" y="14077"/>
                    <a:pt x="9973" y="13659"/>
                  </a:cubicBezTo>
                  <a:cubicBezTo>
                    <a:pt x="9746" y="13237"/>
                    <a:pt x="9433" y="12849"/>
                    <a:pt x="9047" y="12508"/>
                  </a:cubicBezTo>
                  <a:cubicBezTo>
                    <a:pt x="8687" y="12191"/>
                    <a:pt x="8255" y="11931"/>
                    <a:pt x="7772" y="11742"/>
                  </a:cubicBezTo>
                  <a:cubicBezTo>
                    <a:pt x="7342" y="11576"/>
                    <a:pt x="6871" y="11488"/>
                    <a:pt x="6392" y="11485"/>
                  </a:cubicBezTo>
                  <a:cubicBezTo>
                    <a:pt x="5928" y="11482"/>
                    <a:pt x="5471" y="11570"/>
                    <a:pt x="5061" y="11742"/>
                  </a:cubicBezTo>
                  <a:cubicBezTo>
                    <a:pt x="4616" y="11929"/>
                    <a:pt x="4235" y="12198"/>
                    <a:pt x="3949" y="12527"/>
                  </a:cubicBezTo>
                  <a:cubicBezTo>
                    <a:pt x="3886" y="12597"/>
                    <a:pt x="3826" y="12667"/>
                    <a:pt x="3772" y="12741"/>
                  </a:cubicBezTo>
                  <a:cubicBezTo>
                    <a:pt x="3718" y="12816"/>
                    <a:pt x="3667" y="12890"/>
                    <a:pt x="3621" y="12967"/>
                  </a:cubicBezTo>
                  <a:cubicBezTo>
                    <a:pt x="3575" y="13044"/>
                    <a:pt x="3530" y="13123"/>
                    <a:pt x="3490" y="13205"/>
                  </a:cubicBezTo>
                  <a:cubicBezTo>
                    <a:pt x="3450" y="13286"/>
                    <a:pt x="3416" y="13369"/>
                    <a:pt x="3381" y="13451"/>
                  </a:cubicBezTo>
                  <a:lnTo>
                    <a:pt x="0" y="10558"/>
                  </a:lnTo>
                  <a:lnTo>
                    <a:pt x="2711" y="7666"/>
                  </a:lnTo>
                  <a:lnTo>
                    <a:pt x="3265" y="7076"/>
                  </a:lnTo>
                  <a:cubicBezTo>
                    <a:pt x="3194" y="7065"/>
                    <a:pt x="3123" y="7052"/>
                    <a:pt x="3051" y="7035"/>
                  </a:cubicBezTo>
                  <a:lnTo>
                    <a:pt x="2837" y="6981"/>
                  </a:lnTo>
                  <a:cubicBezTo>
                    <a:pt x="2765" y="6961"/>
                    <a:pt x="2694" y="6937"/>
                    <a:pt x="2626" y="6911"/>
                  </a:cubicBezTo>
                  <a:cubicBezTo>
                    <a:pt x="2554" y="6886"/>
                    <a:pt x="2483" y="6858"/>
                    <a:pt x="2415" y="6827"/>
                  </a:cubicBezTo>
                  <a:cubicBezTo>
                    <a:pt x="2332" y="6791"/>
                    <a:pt x="2250" y="6753"/>
                    <a:pt x="2170" y="6712"/>
                  </a:cubicBezTo>
                  <a:cubicBezTo>
                    <a:pt x="2087" y="6669"/>
                    <a:pt x="2007" y="6623"/>
                    <a:pt x="1930" y="6574"/>
                  </a:cubicBezTo>
                  <a:cubicBezTo>
                    <a:pt x="1850" y="6524"/>
                    <a:pt x="1773" y="6472"/>
                    <a:pt x="1699" y="6416"/>
                  </a:cubicBezTo>
                  <a:cubicBezTo>
                    <a:pt x="1622" y="6359"/>
                    <a:pt x="1548" y="6301"/>
                    <a:pt x="1477" y="6237"/>
                  </a:cubicBezTo>
                  <a:cubicBezTo>
                    <a:pt x="1153" y="5955"/>
                    <a:pt x="890" y="5632"/>
                    <a:pt x="701" y="5281"/>
                  </a:cubicBezTo>
                  <a:cubicBezTo>
                    <a:pt x="514" y="4940"/>
                    <a:pt x="394" y="4578"/>
                    <a:pt x="348" y="4208"/>
                  </a:cubicBezTo>
                  <a:cubicBezTo>
                    <a:pt x="300" y="3856"/>
                    <a:pt x="329" y="3499"/>
                    <a:pt x="433" y="3155"/>
                  </a:cubicBezTo>
                  <a:cubicBezTo>
                    <a:pt x="529" y="2828"/>
                    <a:pt x="712" y="2522"/>
                    <a:pt x="969" y="2255"/>
                  </a:cubicBezTo>
                  <a:close/>
                </a:path>
              </a:pathLst>
            </a:custGeom>
            <a:solidFill>
              <a:srgbClr val="FFF8B2"/>
            </a:solidFill>
            <a:ln w="12700" cap="flat">
              <a:noFill/>
              <a:miter lim="400000"/>
            </a:ln>
            <a:effectLst/>
          </p:spPr>
          <p:txBody>
            <a:bodyPr wrap="square" lIns="68580" tIns="68580" rIns="68580" bIns="68580" numCol="1" anchor="ctr">
              <a:noAutofit/>
            </a:bodyPr>
            <a:lstStyle/>
            <a:p>
              <a:pPr algn="ctr" defTabSz="1371669">
                <a:defRPr sz="3200" b="0">
                  <a:solidFill>
                    <a:srgbClr val="FFFFFF"/>
                  </a:solidFill>
                  <a:latin typeface="+mn-lt"/>
                  <a:ea typeface="+mn-ea"/>
                  <a:cs typeface="+mn-cs"/>
                  <a:sym typeface="Helvetica Neue Medium"/>
                </a:defRPr>
              </a:pPr>
              <a:endParaRPr dirty="0">
                <a:solidFill>
                  <a:srgbClr val="FFFFFF"/>
                </a:solidFill>
                <a:sym typeface="Helvetica Neue Medium"/>
              </a:endParaRPr>
            </a:p>
          </p:txBody>
        </p:sp>
        <p:sp>
          <p:nvSpPr>
            <p:cNvPr id="42" name="Freeform 44">
              <a:extLst>
                <a:ext uri="{FF2B5EF4-FFF2-40B4-BE49-F238E27FC236}">
                  <a16:creationId xmlns:a16="http://schemas.microsoft.com/office/drawing/2014/main" id="{CC6EDB2E-0D15-4670-CA62-6AF5EA038318}"/>
                </a:ext>
              </a:extLst>
            </p:cNvPr>
            <p:cNvSpPr/>
            <p:nvPr/>
          </p:nvSpPr>
          <p:spPr>
            <a:xfrm>
              <a:off x="5436491" y="2957353"/>
              <a:ext cx="3195170" cy="4042012"/>
            </a:xfrm>
            <a:custGeom>
              <a:avLst/>
              <a:gdLst/>
              <a:ahLst/>
              <a:cxnLst>
                <a:cxn ang="0">
                  <a:pos x="wd2" y="hd2"/>
                </a:cxn>
                <a:cxn ang="5400000">
                  <a:pos x="wd2" y="hd2"/>
                </a:cxn>
                <a:cxn ang="10800000">
                  <a:pos x="wd2" y="hd2"/>
                </a:cxn>
                <a:cxn ang="16200000">
                  <a:pos x="wd2" y="hd2"/>
                </a:cxn>
              </a:cxnLst>
              <a:rect l="0" t="0" r="r" b="b"/>
              <a:pathLst>
                <a:path w="21469" h="21600" extrusionOk="0">
                  <a:moveTo>
                    <a:pt x="9338" y="18545"/>
                  </a:moveTo>
                  <a:cubicBezTo>
                    <a:pt x="11416" y="17031"/>
                    <a:pt x="11050" y="14192"/>
                    <a:pt x="9403" y="12569"/>
                  </a:cubicBezTo>
                  <a:cubicBezTo>
                    <a:pt x="8572" y="11750"/>
                    <a:pt x="7325" y="11149"/>
                    <a:pt x="5975" y="11206"/>
                  </a:cubicBezTo>
                  <a:cubicBezTo>
                    <a:pt x="4600" y="11290"/>
                    <a:pt x="3399" y="11979"/>
                    <a:pt x="2864" y="12992"/>
                  </a:cubicBezTo>
                  <a:lnTo>
                    <a:pt x="0" y="10536"/>
                  </a:lnTo>
                  <a:lnTo>
                    <a:pt x="3202" y="7101"/>
                  </a:lnTo>
                  <a:cubicBezTo>
                    <a:pt x="3606" y="6665"/>
                    <a:pt x="2686" y="6564"/>
                    <a:pt x="2383" y="6452"/>
                  </a:cubicBezTo>
                  <a:cubicBezTo>
                    <a:pt x="1824" y="6241"/>
                    <a:pt x="1345" y="5914"/>
                    <a:pt x="997" y="5506"/>
                  </a:cubicBezTo>
                  <a:cubicBezTo>
                    <a:pt x="175" y="4574"/>
                    <a:pt x="-131" y="3152"/>
                    <a:pt x="715" y="2160"/>
                  </a:cubicBezTo>
                  <a:cubicBezTo>
                    <a:pt x="1561" y="1169"/>
                    <a:pt x="3250" y="1318"/>
                    <a:pt x="4277" y="2096"/>
                  </a:cubicBezTo>
                  <a:cubicBezTo>
                    <a:pt x="4727" y="2445"/>
                    <a:pt x="5073" y="2870"/>
                    <a:pt x="5286" y="3341"/>
                  </a:cubicBezTo>
                  <a:cubicBezTo>
                    <a:pt x="5390" y="3561"/>
                    <a:pt x="5675" y="4455"/>
                    <a:pt x="6177" y="3930"/>
                  </a:cubicBezTo>
                  <a:lnTo>
                    <a:pt x="9842" y="0"/>
                  </a:lnTo>
                  <a:lnTo>
                    <a:pt x="12454" y="2435"/>
                  </a:lnTo>
                  <a:cubicBezTo>
                    <a:pt x="9614" y="3464"/>
                    <a:pt x="10121" y="6807"/>
                    <a:pt x="11718" y="8435"/>
                  </a:cubicBezTo>
                  <a:cubicBezTo>
                    <a:pt x="12576" y="9308"/>
                    <a:pt x="13912" y="9966"/>
                    <a:pt x="15345" y="9786"/>
                  </a:cubicBezTo>
                  <a:cubicBezTo>
                    <a:pt x="16779" y="9606"/>
                    <a:pt x="17705" y="8603"/>
                    <a:pt x="17996" y="7541"/>
                  </a:cubicBezTo>
                  <a:lnTo>
                    <a:pt x="21469" y="10737"/>
                  </a:lnTo>
                  <a:lnTo>
                    <a:pt x="19243" y="13555"/>
                  </a:lnTo>
                  <a:cubicBezTo>
                    <a:pt x="18679" y="12483"/>
                    <a:pt x="17572" y="11476"/>
                    <a:pt x="16093" y="11218"/>
                  </a:cubicBezTo>
                  <a:cubicBezTo>
                    <a:pt x="14615" y="10960"/>
                    <a:pt x="13232" y="11615"/>
                    <a:pt x="12558" y="12663"/>
                  </a:cubicBezTo>
                  <a:cubicBezTo>
                    <a:pt x="11243" y="14703"/>
                    <a:pt x="12380" y="17857"/>
                    <a:pt x="15164" y="18725"/>
                  </a:cubicBezTo>
                  <a:lnTo>
                    <a:pt x="12900" y="21600"/>
                  </a:lnTo>
                  <a:close/>
                </a:path>
              </a:pathLst>
            </a:custGeom>
            <a:solidFill>
              <a:srgbClr val="EB2C40"/>
            </a:solidFill>
            <a:ln w="12700" cap="flat">
              <a:noFill/>
              <a:miter lim="400000"/>
            </a:ln>
            <a:effectLst/>
          </p:spPr>
          <p:txBody>
            <a:bodyPr wrap="square" lIns="34289" tIns="34289" rIns="34289" bIns="34289" numCol="1" anchor="ctr">
              <a:noAutofit/>
            </a:bodyPr>
            <a:lstStyle/>
            <a:p>
              <a:pPr algn="ctr" defTabSz="685835">
                <a:defRPr sz="1800" b="0">
                  <a:latin typeface="Calibri"/>
                  <a:ea typeface="Calibri"/>
                  <a:cs typeface="Calibri"/>
                  <a:sym typeface="Calibri"/>
                </a:defRPr>
              </a:pPr>
              <a:endParaRPr sz="1100" dirty="0">
                <a:solidFill>
                  <a:srgbClr val="000000"/>
                </a:solidFill>
                <a:ea typeface="Calibri"/>
                <a:cs typeface="Calibri"/>
                <a:sym typeface="Calibri"/>
              </a:endParaRPr>
            </a:p>
          </p:txBody>
        </p:sp>
        <p:sp>
          <p:nvSpPr>
            <p:cNvPr id="43" name="Freeform 45">
              <a:extLst>
                <a:ext uri="{FF2B5EF4-FFF2-40B4-BE49-F238E27FC236}">
                  <a16:creationId xmlns:a16="http://schemas.microsoft.com/office/drawing/2014/main" id="{897C90C1-96F4-2790-ED8C-8EBE675C18FD}"/>
                </a:ext>
              </a:extLst>
            </p:cNvPr>
            <p:cNvSpPr/>
            <p:nvPr/>
          </p:nvSpPr>
          <p:spPr>
            <a:xfrm>
              <a:off x="3071588" y="480300"/>
              <a:ext cx="3738080" cy="4347521"/>
            </a:xfrm>
            <a:custGeom>
              <a:avLst/>
              <a:gdLst/>
              <a:ahLst/>
              <a:cxnLst>
                <a:cxn ang="0">
                  <a:pos x="wd2" y="hd2"/>
                </a:cxn>
                <a:cxn ang="5400000">
                  <a:pos x="wd2" y="hd2"/>
                </a:cxn>
                <a:cxn ang="10800000">
                  <a:pos x="wd2" y="hd2"/>
                </a:cxn>
                <a:cxn ang="16200000">
                  <a:pos x="wd2" y="hd2"/>
                </a:cxn>
              </a:cxnLst>
              <a:rect l="0" t="0" r="r" b="b"/>
              <a:pathLst>
                <a:path w="21600" h="21600" extrusionOk="0">
                  <a:moveTo>
                    <a:pt x="10215" y="0"/>
                  </a:moveTo>
                  <a:lnTo>
                    <a:pt x="13958" y="3726"/>
                  </a:lnTo>
                  <a:cubicBezTo>
                    <a:pt x="13836" y="3751"/>
                    <a:pt x="13718" y="3784"/>
                    <a:pt x="13603" y="3825"/>
                  </a:cubicBezTo>
                  <a:cubicBezTo>
                    <a:pt x="13486" y="3866"/>
                    <a:pt x="13373" y="3914"/>
                    <a:pt x="13266" y="3971"/>
                  </a:cubicBezTo>
                  <a:cubicBezTo>
                    <a:pt x="13156" y="4028"/>
                    <a:pt x="13052" y="4092"/>
                    <a:pt x="12954" y="4164"/>
                  </a:cubicBezTo>
                  <a:cubicBezTo>
                    <a:pt x="12853" y="4238"/>
                    <a:pt x="12759" y="4320"/>
                    <a:pt x="12674" y="4408"/>
                  </a:cubicBezTo>
                  <a:cubicBezTo>
                    <a:pt x="12384" y="4708"/>
                    <a:pt x="12177" y="5060"/>
                    <a:pt x="12069" y="5438"/>
                  </a:cubicBezTo>
                  <a:cubicBezTo>
                    <a:pt x="11950" y="5843"/>
                    <a:pt x="11917" y="6263"/>
                    <a:pt x="11969" y="6679"/>
                  </a:cubicBezTo>
                  <a:cubicBezTo>
                    <a:pt x="12022" y="7121"/>
                    <a:pt x="12155" y="7554"/>
                    <a:pt x="12362" y="7961"/>
                  </a:cubicBezTo>
                  <a:cubicBezTo>
                    <a:pt x="12576" y="8391"/>
                    <a:pt x="12868" y="8788"/>
                    <a:pt x="13228" y="9138"/>
                  </a:cubicBezTo>
                  <a:cubicBezTo>
                    <a:pt x="13563" y="9471"/>
                    <a:pt x="13964" y="9749"/>
                    <a:pt x="14412" y="9961"/>
                  </a:cubicBezTo>
                  <a:cubicBezTo>
                    <a:pt x="14802" y="10146"/>
                    <a:pt x="15232" y="10261"/>
                    <a:pt x="15675" y="10297"/>
                  </a:cubicBezTo>
                  <a:cubicBezTo>
                    <a:pt x="16081" y="10331"/>
                    <a:pt x="16489" y="10278"/>
                    <a:pt x="16865" y="10143"/>
                  </a:cubicBezTo>
                  <a:cubicBezTo>
                    <a:pt x="17246" y="10004"/>
                    <a:pt x="17579" y="9783"/>
                    <a:pt x="17832" y="9501"/>
                  </a:cubicBezTo>
                  <a:cubicBezTo>
                    <a:pt x="17915" y="9409"/>
                    <a:pt x="17990" y="9312"/>
                    <a:pt x="18057" y="9211"/>
                  </a:cubicBezTo>
                  <a:cubicBezTo>
                    <a:pt x="18123" y="9107"/>
                    <a:pt x="18183" y="9001"/>
                    <a:pt x="18236" y="8892"/>
                  </a:cubicBezTo>
                  <a:cubicBezTo>
                    <a:pt x="18287" y="8780"/>
                    <a:pt x="18331" y="8667"/>
                    <a:pt x="18366" y="8551"/>
                  </a:cubicBezTo>
                  <a:cubicBezTo>
                    <a:pt x="18402" y="8433"/>
                    <a:pt x="18430" y="8313"/>
                    <a:pt x="18450" y="8192"/>
                  </a:cubicBezTo>
                  <a:lnTo>
                    <a:pt x="21600" y="11327"/>
                  </a:lnTo>
                  <a:lnTo>
                    <a:pt x="18813" y="14534"/>
                  </a:lnTo>
                  <a:cubicBezTo>
                    <a:pt x="18768" y="14465"/>
                    <a:pt x="18722" y="14397"/>
                    <a:pt x="18675" y="14330"/>
                  </a:cubicBezTo>
                  <a:cubicBezTo>
                    <a:pt x="18626" y="14264"/>
                    <a:pt x="18578" y="14198"/>
                    <a:pt x="18524" y="14132"/>
                  </a:cubicBezTo>
                  <a:cubicBezTo>
                    <a:pt x="18471" y="14066"/>
                    <a:pt x="18419" y="14004"/>
                    <a:pt x="18363" y="13942"/>
                  </a:cubicBezTo>
                  <a:cubicBezTo>
                    <a:pt x="18307" y="13881"/>
                    <a:pt x="18248" y="13819"/>
                    <a:pt x="18187" y="13760"/>
                  </a:cubicBezTo>
                  <a:cubicBezTo>
                    <a:pt x="17862" y="13438"/>
                    <a:pt x="17472" y="13169"/>
                    <a:pt x="17036" y="12966"/>
                  </a:cubicBezTo>
                  <a:cubicBezTo>
                    <a:pt x="16648" y="12786"/>
                    <a:pt x="16221" y="12678"/>
                    <a:pt x="15783" y="12649"/>
                  </a:cubicBezTo>
                  <a:cubicBezTo>
                    <a:pt x="15370" y="12622"/>
                    <a:pt x="14955" y="12681"/>
                    <a:pt x="14575" y="12823"/>
                  </a:cubicBezTo>
                  <a:cubicBezTo>
                    <a:pt x="14173" y="12973"/>
                    <a:pt x="13822" y="13208"/>
                    <a:pt x="13554" y="13507"/>
                  </a:cubicBezTo>
                  <a:cubicBezTo>
                    <a:pt x="13262" y="13832"/>
                    <a:pt x="13054" y="14207"/>
                    <a:pt x="12944" y="14607"/>
                  </a:cubicBezTo>
                  <a:cubicBezTo>
                    <a:pt x="12827" y="15029"/>
                    <a:pt x="12794" y="15465"/>
                    <a:pt x="12847" y="15896"/>
                  </a:cubicBezTo>
                  <a:cubicBezTo>
                    <a:pt x="12900" y="16351"/>
                    <a:pt x="13035" y="16796"/>
                    <a:pt x="13245" y="17216"/>
                  </a:cubicBezTo>
                  <a:cubicBezTo>
                    <a:pt x="13461" y="17645"/>
                    <a:pt x="13757" y="18041"/>
                    <a:pt x="14121" y="18388"/>
                  </a:cubicBezTo>
                  <a:cubicBezTo>
                    <a:pt x="14185" y="18448"/>
                    <a:pt x="14251" y="18505"/>
                    <a:pt x="14317" y="18560"/>
                  </a:cubicBezTo>
                  <a:cubicBezTo>
                    <a:pt x="14384" y="18615"/>
                    <a:pt x="14453" y="18668"/>
                    <a:pt x="14519" y="18718"/>
                  </a:cubicBezTo>
                  <a:cubicBezTo>
                    <a:pt x="14585" y="18769"/>
                    <a:pt x="14660" y="18815"/>
                    <a:pt x="14728" y="18859"/>
                  </a:cubicBezTo>
                  <a:cubicBezTo>
                    <a:pt x="14797" y="18903"/>
                    <a:pt x="14871" y="18947"/>
                    <a:pt x="14943" y="18987"/>
                  </a:cubicBezTo>
                  <a:lnTo>
                    <a:pt x="12676" y="21600"/>
                  </a:lnTo>
                  <a:lnTo>
                    <a:pt x="9450" y="18604"/>
                  </a:lnTo>
                  <a:lnTo>
                    <a:pt x="8753" y="17957"/>
                  </a:lnTo>
                  <a:cubicBezTo>
                    <a:pt x="8753" y="18027"/>
                    <a:pt x="8753" y="18100"/>
                    <a:pt x="8753" y="18177"/>
                  </a:cubicBezTo>
                  <a:cubicBezTo>
                    <a:pt x="8753" y="18254"/>
                    <a:pt x="8753" y="18318"/>
                    <a:pt x="8738" y="18397"/>
                  </a:cubicBezTo>
                  <a:cubicBezTo>
                    <a:pt x="8722" y="18476"/>
                    <a:pt x="8720" y="18536"/>
                    <a:pt x="8704" y="18604"/>
                  </a:cubicBezTo>
                  <a:cubicBezTo>
                    <a:pt x="8689" y="18672"/>
                    <a:pt x="8676" y="18740"/>
                    <a:pt x="8656" y="18808"/>
                  </a:cubicBezTo>
                  <a:cubicBezTo>
                    <a:pt x="8632" y="18896"/>
                    <a:pt x="8602" y="18983"/>
                    <a:pt x="8566" y="19068"/>
                  </a:cubicBezTo>
                  <a:cubicBezTo>
                    <a:pt x="8504" y="19239"/>
                    <a:pt x="8418" y="19403"/>
                    <a:pt x="8311" y="19556"/>
                  </a:cubicBezTo>
                  <a:cubicBezTo>
                    <a:pt x="8256" y="19633"/>
                    <a:pt x="8196" y="19706"/>
                    <a:pt x="8130" y="19776"/>
                  </a:cubicBezTo>
                  <a:cubicBezTo>
                    <a:pt x="7894" y="20039"/>
                    <a:pt x="7590" y="20250"/>
                    <a:pt x="7242" y="20392"/>
                  </a:cubicBezTo>
                  <a:cubicBezTo>
                    <a:pt x="6904" y="20527"/>
                    <a:pt x="6534" y="20593"/>
                    <a:pt x="6162" y="20586"/>
                  </a:cubicBezTo>
                  <a:cubicBezTo>
                    <a:pt x="5770" y="20582"/>
                    <a:pt x="5383" y="20507"/>
                    <a:pt x="5026" y="20366"/>
                  </a:cubicBezTo>
                  <a:cubicBezTo>
                    <a:pt x="4628" y="20206"/>
                    <a:pt x="4270" y="19982"/>
                    <a:pt x="3969" y="19706"/>
                  </a:cubicBezTo>
                  <a:cubicBezTo>
                    <a:pt x="3649" y="19418"/>
                    <a:pt x="3390" y="19085"/>
                    <a:pt x="3204" y="18720"/>
                  </a:cubicBezTo>
                  <a:cubicBezTo>
                    <a:pt x="3022" y="18368"/>
                    <a:pt x="2909" y="17993"/>
                    <a:pt x="2869" y="17610"/>
                  </a:cubicBezTo>
                  <a:cubicBezTo>
                    <a:pt x="2831" y="17240"/>
                    <a:pt x="2869" y="16868"/>
                    <a:pt x="2981" y="16510"/>
                  </a:cubicBezTo>
                  <a:cubicBezTo>
                    <a:pt x="3089" y="16166"/>
                    <a:pt x="3280" y="15847"/>
                    <a:pt x="3543" y="15573"/>
                  </a:cubicBezTo>
                  <a:cubicBezTo>
                    <a:pt x="3610" y="15502"/>
                    <a:pt x="3683" y="15436"/>
                    <a:pt x="3760" y="15375"/>
                  </a:cubicBezTo>
                  <a:cubicBezTo>
                    <a:pt x="3834" y="15316"/>
                    <a:pt x="3911" y="15261"/>
                    <a:pt x="3992" y="15210"/>
                  </a:cubicBezTo>
                  <a:cubicBezTo>
                    <a:pt x="4074" y="15160"/>
                    <a:pt x="4159" y="15114"/>
                    <a:pt x="4248" y="15073"/>
                  </a:cubicBezTo>
                  <a:cubicBezTo>
                    <a:pt x="4330" y="15034"/>
                    <a:pt x="4416" y="14999"/>
                    <a:pt x="4503" y="14968"/>
                  </a:cubicBezTo>
                  <a:cubicBezTo>
                    <a:pt x="4572" y="14943"/>
                    <a:pt x="4641" y="14924"/>
                    <a:pt x="4710" y="14906"/>
                  </a:cubicBezTo>
                  <a:cubicBezTo>
                    <a:pt x="4778" y="14888"/>
                    <a:pt x="4850" y="14873"/>
                    <a:pt x="4919" y="14860"/>
                  </a:cubicBezTo>
                  <a:cubicBezTo>
                    <a:pt x="4988" y="14847"/>
                    <a:pt x="5062" y="14838"/>
                    <a:pt x="5136" y="14831"/>
                  </a:cubicBezTo>
                  <a:cubicBezTo>
                    <a:pt x="5210" y="14825"/>
                    <a:pt x="5281" y="14820"/>
                    <a:pt x="5353" y="14818"/>
                  </a:cubicBezTo>
                  <a:lnTo>
                    <a:pt x="4633" y="14158"/>
                  </a:lnTo>
                  <a:lnTo>
                    <a:pt x="0" y="9862"/>
                  </a:lnTo>
                  <a:lnTo>
                    <a:pt x="3124" y="6857"/>
                  </a:lnTo>
                  <a:cubicBezTo>
                    <a:pt x="3232" y="7186"/>
                    <a:pt x="3383" y="7503"/>
                    <a:pt x="3574" y="7803"/>
                  </a:cubicBezTo>
                  <a:cubicBezTo>
                    <a:pt x="3672" y="7955"/>
                    <a:pt x="3781" y="8102"/>
                    <a:pt x="3900" y="8243"/>
                  </a:cubicBezTo>
                  <a:cubicBezTo>
                    <a:pt x="4336" y="8776"/>
                    <a:pt x="4910" y="9214"/>
                    <a:pt x="5577" y="9523"/>
                  </a:cubicBezTo>
                  <a:cubicBezTo>
                    <a:pt x="6007" y="9720"/>
                    <a:pt x="6479" y="9841"/>
                    <a:pt x="6963" y="9879"/>
                  </a:cubicBezTo>
                  <a:cubicBezTo>
                    <a:pt x="7409" y="9914"/>
                    <a:pt x="7858" y="9860"/>
                    <a:pt x="8275" y="9721"/>
                  </a:cubicBezTo>
                  <a:cubicBezTo>
                    <a:pt x="8693" y="9578"/>
                    <a:pt x="9062" y="9347"/>
                    <a:pt x="9350" y="9050"/>
                  </a:cubicBezTo>
                  <a:cubicBezTo>
                    <a:pt x="9648" y="8731"/>
                    <a:pt x="9861" y="8359"/>
                    <a:pt x="9973" y="7961"/>
                  </a:cubicBezTo>
                  <a:cubicBezTo>
                    <a:pt x="10094" y="7549"/>
                    <a:pt x="10130" y="7122"/>
                    <a:pt x="10080" y="6698"/>
                  </a:cubicBezTo>
                  <a:cubicBezTo>
                    <a:pt x="10026" y="6250"/>
                    <a:pt x="9892" y="5810"/>
                    <a:pt x="9685" y="5396"/>
                  </a:cubicBezTo>
                  <a:cubicBezTo>
                    <a:pt x="9465" y="4959"/>
                    <a:pt x="9166" y="4554"/>
                    <a:pt x="8799" y="4197"/>
                  </a:cubicBezTo>
                  <a:cubicBezTo>
                    <a:pt x="8670" y="4068"/>
                    <a:pt x="8531" y="3947"/>
                    <a:pt x="8383" y="3834"/>
                  </a:cubicBezTo>
                  <a:cubicBezTo>
                    <a:pt x="8242" y="3726"/>
                    <a:pt x="8094" y="3625"/>
                    <a:pt x="7939" y="3533"/>
                  </a:cubicBezTo>
                  <a:cubicBezTo>
                    <a:pt x="7791" y="3442"/>
                    <a:pt x="7635" y="3361"/>
                    <a:pt x="7474" y="3289"/>
                  </a:cubicBezTo>
                  <a:cubicBezTo>
                    <a:pt x="7319" y="3219"/>
                    <a:pt x="7160" y="3158"/>
                    <a:pt x="6997" y="3106"/>
                  </a:cubicBezTo>
                  <a:close/>
                </a:path>
              </a:pathLst>
            </a:custGeom>
            <a:solidFill>
              <a:srgbClr val="D7FAC2"/>
            </a:solidFill>
            <a:ln w="12700" cap="flat">
              <a:noFill/>
              <a:miter lim="400000"/>
            </a:ln>
            <a:effectLst/>
          </p:spPr>
          <p:txBody>
            <a:bodyPr wrap="square" lIns="68580" tIns="68580" rIns="68580" bIns="68580" numCol="1" anchor="ctr">
              <a:noAutofit/>
            </a:bodyPr>
            <a:lstStyle/>
            <a:p>
              <a:pPr algn="ctr" defTabSz="1371669">
                <a:defRPr sz="3200" b="0">
                  <a:solidFill>
                    <a:srgbClr val="FFFFFF"/>
                  </a:solidFill>
                  <a:latin typeface="+mn-lt"/>
                  <a:ea typeface="+mn-ea"/>
                  <a:cs typeface="+mn-cs"/>
                  <a:sym typeface="Helvetica Neue Medium"/>
                </a:defRPr>
              </a:pPr>
              <a:endParaRPr dirty="0">
                <a:solidFill>
                  <a:srgbClr val="FFFFFF"/>
                </a:solidFill>
                <a:sym typeface="Helvetica Neue Medium"/>
              </a:endParaRPr>
            </a:p>
          </p:txBody>
        </p:sp>
        <p:sp>
          <p:nvSpPr>
            <p:cNvPr id="44" name="Freeform 46">
              <a:extLst>
                <a:ext uri="{FF2B5EF4-FFF2-40B4-BE49-F238E27FC236}">
                  <a16:creationId xmlns:a16="http://schemas.microsoft.com/office/drawing/2014/main" id="{9876F66E-52C6-ACEE-C02A-6C7FE27D73E7}"/>
                </a:ext>
              </a:extLst>
            </p:cNvPr>
            <p:cNvSpPr/>
            <p:nvPr/>
          </p:nvSpPr>
          <p:spPr>
            <a:xfrm>
              <a:off x="3148894" y="569738"/>
              <a:ext cx="3587002" cy="4166872"/>
            </a:xfrm>
            <a:custGeom>
              <a:avLst/>
              <a:gdLst/>
              <a:ahLst/>
              <a:cxnLst>
                <a:cxn ang="0">
                  <a:pos x="wd2" y="hd2"/>
                </a:cxn>
                <a:cxn ang="5400000">
                  <a:pos x="wd2" y="hd2"/>
                </a:cxn>
                <a:cxn ang="10800000">
                  <a:pos x="wd2" y="hd2"/>
                </a:cxn>
                <a:cxn ang="16200000">
                  <a:pos x="wd2" y="hd2"/>
                </a:cxn>
              </a:cxnLst>
              <a:rect l="0" t="0" r="r" b="b"/>
              <a:pathLst>
                <a:path w="21600" h="21600" extrusionOk="0">
                  <a:moveTo>
                    <a:pt x="8906" y="18063"/>
                  </a:moveTo>
                  <a:cubicBezTo>
                    <a:pt x="8770" y="17941"/>
                    <a:pt x="8544" y="17936"/>
                    <a:pt x="8402" y="18054"/>
                  </a:cubicBezTo>
                  <a:cubicBezTo>
                    <a:pt x="8358" y="18091"/>
                    <a:pt x="8325" y="18136"/>
                    <a:pt x="8307" y="18187"/>
                  </a:cubicBezTo>
                  <a:cubicBezTo>
                    <a:pt x="8273" y="18415"/>
                    <a:pt x="8254" y="18645"/>
                    <a:pt x="8249" y="18876"/>
                  </a:cubicBezTo>
                  <a:cubicBezTo>
                    <a:pt x="8156" y="19426"/>
                    <a:pt x="7834" y="19928"/>
                    <a:pt x="7342" y="20287"/>
                  </a:cubicBezTo>
                  <a:cubicBezTo>
                    <a:pt x="6278" y="21033"/>
                    <a:pt x="4783" y="20657"/>
                    <a:pt x="3905" y="19860"/>
                  </a:cubicBezTo>
                  <a:cubicBezTo>
                    <a:pt x="2945" y="18990"/>
                    <a:pt x="2527" y="17590"/>
                    <a:pt x="3107" y="16468"/>
                  </a:cubicBezTo>
                  <a:cubicBezTo>
                    <a:pt x="3359" y="15965"/>
                    <a:pt x="3840" y="15574"/>
                    <a:pt x="4437" y="15387"/>
                  </a:cubicBezTo>
                  <a:cubicBezTo>
                    <a:pt x="4703" y="15309"/>
                    <a:pt x="5892" y="15263"/>
                    <a:pt x="5360" y="14770"/>
                  </a:cubicBezTo>
                  <a:lnTo>
                    <a:pt x="0" y="9794"/>
                  </a:lnTo>
                  <a:lnTo>
                    <a:pt x="2639" y="7253"/>
                  </a:lnTo>
                  <a:cubicBezTo>
                    <a:pt x="3599" y="9429"/>
                    <a:pt x="7212" y="11341"/>
                    <a:pt x="9441" y="9245"/>
                  </a:cubicBezTo>
                  <a:cubicBezTo>
                    <a:pt x="11598" y="7211"/>
                    <a:pt x="9973" y="3776"/>
                    <a:pt x="7416" y="2653"/>
                  </a:cubicBezTo>
                  <a:lnTo>
                    <a:pt x="10180" y="0"/>
                  </a:lnTo>
                  <a:lnTo>
                    <a:pt x="13473" y="3284"/>
                  </a:lnTo>
                  <a:cubicBezTo>
                    <a:pt x="10813" y="4324"/>
                    <a:pt x="11420" y="7597"/>
                    <a:pt x="12960" y="9185"/>
                  </a:cubicBezTo>
                  <a:cubicBezTo>
                    <a:pt x="13758" y="10018"/>
                    <a:pt x="14971" y="10654"/>
                    <a:pt x="16267" y="10601"/>
                  </a:cubicBezTo>
                  <a:cubicBezTo>
                    <a:pt x="17526" y="10530"/>
                    <a:pt x="18600" y="9789"/>
                    <a:pt x="18959" y="8745"/>
                  </a:cubicBezTo>
                  <a:lnTo>
                    <a:pt x="21600" y="11377"/>
                  </a:lnTo>
                  <a:lnTo>
                    <a:pt x="19179" y="14166"/>
                  </a:lnTo>
                  <a:cubicBezTo>
                    <a:pt x="18520" y="13319"/>
                    <a:pt x="17503" y="12628"/>
                    <a:pt x="16312" y="12467"/>
                  </a:cubicBezTo>
                  <a:cubicBezTo>
                    <a:pt x="15103" y="12301"/>
                    <a:pt x="13894" y="12765"/>
                    <a:pt x="13229" y="13652"/>
                  </a:cubicBezTo>
                  <a:cubicBezTo>
                    <a:pt x="11837" y="15460"/>
                    <a:pt x="12697" y="18150"/>
                    <a:pt x="14620" y="19417"/>
                  </a:cubicBezTo>
                  <a:lnTo>
                    <a:pt x="12726" y="21600"/>
                  </a:lnTo>
                  <a:close/>
                </a:path>
              </a:pathLst>
            </a:custGeom>
            <a:solidFill>
              <a:srgbClr val="93D157"/>
            </a:solidFill>
            <a:ln w="12700" cap="flat">
              <a:noFill/>
              <a:miter lim="400000"/>
            </a:ln>
            <a:effectLst/>
          </p:spPr>
          <p:txBody>
            <a:bodyPr wrap="square" lIns="34289" tIns="34289" rIns="34289" bIns="34289" numCol="1" anchor="ctr">
              <a:noAutofit/>
            </a:bodyPr>
            <a:lstStyle/>
            <a:p>
              <a:pPr algn="ctr" defTabSz="685835">
                <a:defRPr sz="1800" b="0">
                  <a:latin typeface="Calibri"/>
                  <a:ea typeface="Calibri"/>
                  <a:cs typeface="Calibri"/>
                  <a:sym typeface="Calibri"/>
                </a:defRPr>
              </a:pPr>
              <a:endParaRPr sz="1100" dirty="0">
                <a:solidFill>
                  <a:srgbClr val="000000"/>
                </a:solidFill>
                <a:ea typeface="Calibri"/>
                <a:cs typeface="Calibri"/>
                <a:sym typeface="Calibri"/>
              </a:endParaRPr>
            </a:p>
          </p:txBody>
        </p:sp>
        <p:sp>
          <p:nvSpPr>
            <p:cNvPr id="45" name="Freeform 47">
              <a:extLst>
                <a:ext uri="{FF2B5EF4-FFF2-40B4-BE49-F238E27FC236}">
                  <a16:creationId xmlns:a16="http://schemas.microsoft.com/office/drawing/2014/main" id="{2C597FB9-2C08-1991-AD42-DEEAEF29B826}"/>
                </a:ext>
              </a:extLst>
            </p:cNvPr>
            <p:cNvSpPr/>
            <p:nvPr/>
          </p:nvSpPr>
          <p:spPr>
            <a:xfrm>
              <a:off x="3485949" y="5032819"/>
              <a:ext cx="3815384" cy="4651258"/>
            </a:xfrm>
            <a:custGeom>
              <a:avLst/>
              <a:gdLst/>
              <a:ahLst/>
              <a:cxnLst>
                <a:cxn ang="0">
                  <a:pos x="wd2" y="hd2"/>
                </a:cxn>
                <a:cxn ang="5400000">
                  <a:pos x="wd2" y="hd2"/>
                </a:cxn>
                <a:cxn ang="10800000">
                  <a:pos x="wd2" y="hd2"/>
                </a:cxn>
                <a:cxn ang="16200000">
                  <a:pos x="wd2" y="hd2"/>
                </a:cxn>
              </a:cxnLst>
              <a:rect l="0" t="0" r="r" b="b"/>
              <a:pathLst>
                <a:path w="21600" h="21600" extrusionOk="0">
                  <a:moveTo>
                    <a:pt x="10186" y="0"/>
                  </a:moveTo>
                  <a:lnTo>
                    <a:pt x="13415" y="2844"/>
                  </a:lnTo>
                  <a:lnTo>
                    <a:pt x="14060" y="3411"/>
                  </a:lnTo>
                  <a:cubicBezTo>
                    <a:pt x="14060" y="3347"/>
                    <a:pt x="14060" y="3282"/>
                    <a:pt x="14060" y="3216"/>
                  </a:cubicBezTo>
                  <a:cubicBezTo>
                    <a:pt x="14060" y="3150"/>
                    <a:pt x="14060" y="3088"/>
                    <a:pt x="14072" y="3025"/>
                  </a:cubicBezTo>
                  <a:cubicBezTo>
                    <a:pt x="14085" y="2961"/>
                    <a:pt x="14090" y="2897"/>
                    <a:pt x="14100" y="2833"/>
                  </a:cubicBezTo>
                  <a:cubicBezTo>
                    <a:pt x="14110" y="2770"/>
                    <a:pt x="14127" y="2708"/>
                    <a:pt x="14142" y="2646"/>
                  </a:cubicBezTo>
                  <a:cubicBezTo>
                    <a:pt x="14157" y="2585"/>
                    <a:pt x="14190" y="2488"/>
                    <a:pt x="14220" y="2412"/>
                  </a:cubicBezTo>
                  <a:cubicBezTo>
                    <a:pt x="14250" y="2336"/>
                    <a:pt x="14285" y="2260"/>
                    <a:pt x="14322" y="2186"/>
                  </a:cubicBezTo>
                  <a:cubicBezTo>
                    <a:pt x="14360" y="2112"/>
                    <a:pt x="14405" y="2042"/>
                    <a:pt x="14450" y="1980"/>
                  </a:cubicBezTo>
                  <a:cubicBezTo>
                    <a:pt x="14495" y="1918"/>
                    <a:pt x="14548" y="1846"/>
                    <a:pt x="14603" y="1774"/>
                  </a:cubicBezTo>
                  <a:cubicBezTo>
                    <a:pt x="14803" y="1537"/>
                    <a:pt x="15069" y="1342"/>
                    <a:pt x="15378" y="1205"/>
                  </a:cubicBezTo>
                  <a:cubicBezTo>
                    <a:pt x="15665" y="1079"/>
                    <a:pt x="15985" y="1013"/>
                    <a:pt x="16311" y="1014"/>
                  </a:cubicBezTo>
                  <a:cubicBezTo>
                    <a:pt x="16646" y="1015"/>
                    <a:pt x="16977" y="1079"/>
                    <a:pt x="17279" y="1199"/>
                  </a:cubicBezTo>
                  <a:cubicBezTo>
                    <a:pt x="17617" y="1334"/>
                    <a:pt x="17920" y="1523"/>
                    <a:pt x="18171" y="1754"/>
                  </a:cubicBezTo>
                  <a:cubicBezTo>
                    <a:pt x="18443" y="2002"/>
                    <a:pt x="18664" y="2284"/>
                    <a:pt x="18824" y="2591"/>
                  </a:cubicBezTo>
                  <a:cubicBezTo>
                    <a:pt x="18983" y="2894"/>
                    <a:pt x="19086" y="3216"/>
                    <a:pt x="19129" y="3545"/>
                  </a:cubicBezTo>
                  <a:cubicBezTo>
                    <a:pt x="19175" y="3867"/>
                    <a:pt x="19157" y="4192"/>
                    <a:pt x="19077" y="4509"/>
                  </a:cubicBezTo>
                  <a:cubicBezTo>
                    <a:pt x="19003" y="4817"/>
                    <a:pt x="18857" y="5111"/>
                    <a:pt x="18646" y="5373"/>
                  </a:cubicBezTo>
                  <a:cubicBezTo>
                    <a:pt x="18594" y="5436"/>
                    <a:pt x="18539" y="5496"/>
                    <a:pt x="18481" y="5554"/>
                  </a:cubicBezTo>
                  <a:cubicBezTo>
                    <a:pt x="18424" y="5610"/>
                    <a:pt x="18363" y="5664"/>
                    <a:pt x="18299" y="5714"/>
                  </a:cubicBezTo>
                  <a:cubicBezTo>
                    <a:pt x="18236" y="5762"/>
                    <a:pt x="18170" y="5808"/>
                    <a:pt x="18101" y="5850"/>
                  </a:cubicBezTo>
                  <a:cubicBezTo>
                    <a:pt x="18034" y="5891"/>
                    <a:pt x="17964" y="5929"/>
                    <a:pt x="17891" y="5963"/>
                  </a:cubicBezTo>
                  <a:cubicBezTo>
                    <a:pt x="17836" y="5990"/>
                    <a:pt x="17781" y="6014"/>
                    <a:pt x="17724" y="6037"/>
                  </a:cubicBezTo>
                  <a:cubicBezTo>
                    <a:pt x="17666" y="6060"/>
                    <a:pt x="17606" y="6078"/>
                    <a:pt x="17549" y="6094"/>
                  </a:cubicBezTo>
                  <a:cubicBezTo>
                    <a:pt x="17490" y="6111"/>
                    <a:pt x="17429" y="6125"/>
                    <a:pt x="17369" y="6136"/>
                  </a:cubicBezTo>
                  <a:cubicBezTo>
                    <a:pt x="17306" y="6148"/>
                    <a:pt x="17246" y="6158"/>
                    <a:pt x="17183" y="6166"/>
                  </a:cubicBezTo>
                  <a:lnTo>
                    <a:pt x="17809" y="6717"/>
                  </a:lnTo>
                  <a:lnTo>
                    <a:pt x="21600" y="10059"/>
                  </a:lnTo>
                  <a:lnTo>
                    <a:pt x="18989" y="13474"/>
                  </a:lnTo>
                  <a:cubicBezTo>
                    <a:pt x="18940" y="13321"/>
                    <a:pt x="18880" y="13170"/>
                    <a:pt x="18809" y="13022"/>
                  </a:cubicBezTo>
                  <a:cubicBezTo>
                    <a:pt x="18738" y="12874"/>
                    <a:pt x="18654" y="12730"/>
                    <a:pt x="18559" y="12592"/>
                  </a:cubicBezTo>
                  <a:cubicBezTo>
                    <a:pt x="18469" y="12454"/>
                    <a:pt x="18368" y="12320"/>
                    <a:pt x="18256" y="12193"/>
                  </a:cubicBezTo>
                  <a:cubicBezTo>
                    <a:pt x="18146" y="12065"/>
                    <a:pt x="18024" y="11944"/>
                    <a:pt x="17891" y="11831"/>
                  </a:cubicBezTo>
                  <a:cubicBezTo>
                    <a:pt x="17569" y="11546"/>
                    <a:pt x="17177" y="11320"/>
                    <a:pt x="16741" y="11167"/>
                  </a:cubicBezTo>
                  <a:cubicBezTo>
                    <a:pt x="16346" y="11032"/>
                    <a:pt x="15918" y="10973"/>
                    <a:pt x="15490" y="10996"/>
                  </a:cubicBezTo>
                  <a:cubicBezTo>
                    <a:pt x="15062" y="11022"/>
                    <a:pt x="14648" y="11132"/>
                    <a:pt x="14282" y="11317"/>
                  </a:cubicBezTo>
                  <a:cubicBezTo>
                    <a:pt x="13880" y="11528"/>
                    <a:pt x="13539" y="11809"/>
                    <a:pt x="13282" y="12140"/>
                  </a:cubicBezTo>
                  <a:cubicBezTo>
                    <a:pt x="12995" y="12500"/>
                    <a:pt x="12790" y="12901"/>
                    <a:pt x="12679" y="13322"/>
                  </a:cubicBezTo>
                  <a:cubicBezTo>
                    <a:pt x="12454" y="14190"/>
                    <a:pt x="12562" y="15094"/>
                    <a:pt x="12990" y="15909"/>
                  </a:cubicBezTo>
                  <a:cubicBezTo>
                    <a:pt x="13200" y="16310"/>
                    <a:pt x="13499" y="16675"/>
                    <a:pt x="13870" y="16988"/>
                  </a:cubicBezTo>
                  <a:cubicBezTo>
                    <a:pt x="14004" y="17099"/>
                    <a:pt x="14148" y="17201"/>
                    <a:pt x="14300" y="17294"/>
                  </a:cubicBezTo>
                  <a:cubicBezTo>
                    <a:pt x="14443" y="17381"/>
                    <a:pt x="14594" y="17458"/>
                    <a:pt x="14753" y="17525"/>
                  </a:cubicBezTo>
                  <a:cubicBezTo>
                    <a:pt x="14903" y="17589"/>
                    <a:pt x="15059" y="17642"/>
                    <a:pt x="15220" y="17683"/>
                  </a:cubicBezTo>
                  <a:cubicBezTo>
                    <a:pt x="15376" y="17722"/>
                    <a:pt x="15536" y="17750"/>
                    <a:pt x="15698" y="17765"/>
                  </a:cubicBezTo>
                  <a:lnTo>
                    <a:pt x="12767" y="21600"/>
                  </a:lnTo>
                  <a:lnTo>
                    <a:pt x="9248" y="18750"/>
                  </a:lnTo>
                  <a:cubicBezTo>
                    <a:pt x="9398" y="18697"/>
                    <a:pt x="9543" y="18635"/>
                    <a:pt x="9681" y="18563"/>
                  </a:cubicBezTo>
                  <a:cubicBezTo>
                    <a:pt x="9969" y="18413"/>
                    <a:pt x="10230" y="18228"/>
                    <a:pt x="10454" y="18016"/>
                  </a:cubicBezTo>
                  <a:cubicBezTo>
                    <a:pt x="10574" y="17904"/>
                    <a:pt x="10685" y="17784"/>
                    <a:pt x="10784" y="17658"/>
                  </a:cubicBezTo>
                  <a:cubicBezTo>
                    <a:pt x="11081" y="17281"/>
                    <a:pt x="11293" y="16863"/>
                    <a:pt x="11409" y="16425"/>
                  </a:cubicBezTo>
                  <a:cubicBezTo>
                    <a:pt x="11642" y="15544"/>
                    <a:pt x="11534" y="14626"/>
                    <a:pt x="11099" y="13799"/>
                  </a:cubicBezTo>
                  <a:cubicBezTo>
                    <a:pt x="10883" y="13392"/>
                    <a:pt x="10580" y="13021"/>
                    <a:pt x="10204" y="12703"/>
                  </a:cubicBezTo>
                  <a:cubicBezTo>
                    <a:pt x="9850" y="12404"/>
                    <a:pt x="9424" y="12169"/>
                    <a:pt x="8953" y="12014"/>
                  </a:cubicBezTo>
                  <a:cubicBezTo>
                    <a:pt x="8073" y="11725"/>
                    <a:pt x="7079" y="11787"/>
                    <a:pt x="6262" y="12183"/>
                  </a:cubicBezTo>
                  <a:cubicBezTo>
                    <a:pt x="5819" y="12401"/>
                    <a:pt x="5437" y="12694"/>
                    <a:pt x="5142" y="13042"/>
                  </a:cubicBezTo>
                  <a:cubicBezTo>
                    <a:pt x="5032" y="13170"/>
                    <a:pt x="4933" y="13304"/>
                    <a:pt x="4847" y="13443"/>
                  </a:cubicBezTo>
                  <a:cubicBezTo>
                    <a:pt x="4760" y="13582"/>
                    <a:pt x="4684" y="13724"/>
                    <a:pt x="4619" y="13871"/>
                  </a:cubicBezTo>
                  <a:cubicBezTo>
                    <a:pt x="4554" y="14019"/>
                    <a:pt x="4499" y="14170"/>
                    <a:pt x="4454" y="14323"/>
                  </a:cubicBezTo>
                  <a:cubicBezTo>
                    <a:pt x="4411" y="14477"/>
                    <a:pt x="4377" y="14632"/>
                    <a:pt x="4354" y="14788"/>
                  </a:cubicBezTo>
                  <a:lnTo>
                    <a:pt x="0" y="11262"/>
                  </a:lnTo>
                  <a:lnTo>
                    <a:pt x="3306" y="7602"/>
                  </a:lnTo>
                  <a:cubicBezTo>
                    <a:pt x="3354" y="7663"/>
                    <a:pt x="3404" y="7727"/>
                    <a:pt x="3454" y="7787"/>
                  </a:cubicBezTo>
                  <a:cubicBezTo>
                    <a:pt x="3504" y="7846"/>
                    <a:pt x="3556" y="7908"/>
                    <a:pt x="3611" y="7966"/>
                  </a:cubicBezTo>
                  <a:cubicBezTo>
                    <a:pt x="3666" y="8023"/>
                    <a:pt x="3721" y="8083"/>
                    <a:pt x="3779" y="8136"/>
                  </a:cubicBezTo>
                  <a:cubicBezTo>
                    <a:pt x="3836" y="8190"/>
                    <a:pt x="3899" y="8247"/>
                    <a:pt x="3961" y="8301"/>
                  </a:cubicBezTo>
                  <a:cubicBezTo>
                    <a:pt x="4330" y="8611"/>
                    <a:pt x="4771" y="8857"/>
                    <a:pt x="5259" y="9022"/>
                  </a:cubicBezTo>
                  <a:cubicBezTo>
                    <a:pt x="5699" y="9171"/>
                    <a:pt x="6173" y="9238"/>
                    <a:pt x="6647" y="9218"/>
                  </a:cubicBezTo>
                  <a:cubicBezTo>
                    <a:pt x="7109" y="9196"/>
                    <a:pt x="7558" y="9088"/>
                    <a:pt x="7960" y="8901"/>
                  </a:cubicBezTo>
                  <a:cubicBezTo>
                    <a:pt x="8388" y="8702"/>
                    <a:pt x="8756" y="8427"/>
                    <a:pt x="9038" y="8095"/>
                  </a:cubicBezTo>
                  <a:cubicBezTo>
                    <a:pt x="9338" y="7745"/>
                    <a:pt x="9552" y="7351"/>
                    <a:pt x="9668" y="6933"/>
                  </a:cubicBezTo>
                  <a:cubicBezTo>
                    <a:pt x="9787" y="6510"/>
                    <a:pt x="9821" y="6074"/>
                    <a:pt x="9768" y="5642"/>
                  </a:cubicBezTo>
                  <a:cubicBezTo>
                    <a:pt x="9715" y="5204"/>
                    <a:pt x="9580" y="4775"/>
                    <a:pt x="9366" y="4371"/>
                  </a:cubicBezTo>
                  <a:cubicBezTo>
                    <a:pt x="9148" y="3963"/>
                    <a:pt x="8847" y="3588"/>
                    <a:pt x="8475" y="3263"/>
                  </a:cubicBezTo>
                  <a:cubicBezTo>
                    <a:pt x="8415" y="3212"/>
                    <a:pt x="8355" y="3162"/>
                    <a:pt x="8293" y="3115"/>
                  </a:cubicBezTo>
                  <a:cubicBezTo>
                    <a:pt x="8230" y="3068"/>
                    <a:pt x="8168" y="3023"/>
                    <a:pt x="8103" y="2979"/>
                  </a:cubicBezTo>
                  <a:cubicBezTo>
                    <a:pt x="8038" y="2936"/>
                    <a:pt x="7973" y="2895"/>
                    <a:pt x="7908" y="2856"/>
                  </a:cubicBezTo>
                  <a:lnTo>
                    <a:pt x="7705" y="2743"/>
                  </a:lnTo>
                  <a:close/>
                </a:path>
              </a:pathLst>
            </a:custGeom>
            <a:solidFill>
              <a:srgbClr val="AEB3CE"/>
            </a:solidFill>
            <a:ln w="12700" cap="flat">
              <a:noFill/>
              <a:miter lim="400000"/>
            </a:ln>
            <a:effectLst/>
          </p:spPr>
          <p:txBody>
            <a:bodyPr wrap="square" lIns="68580" tIns="68580" rIns="68580" bIns="68580" numCol="1" anchor="ctr">
              <a:noAutofit/>
            </a:bodyPr>
            <a:lstStyle/>
            <a:p>
              <a:pPr algn="ctr" defTabSz="1371669">
                <a:defRPr sz="3200" b="0">
                  <a:solidFill>
                    <a:srgbClr val="FFFFFF"/>
                  </a:solidFill>
                  <a:latin typeface="+mn-lt"/>
                  <a:ea typeface="+mn-ea"/>
                  <a:cs typeface="+mn-cs"/>
                  <a:sym typeface="Helvetica Neue Medium"/>
                </a:defRPr>
              </a:pPr>
              <a:endParaRPr dirty="0">
                <a:solidFill>
                  <a:srgbClr val="FFFFFF"/>
                </a:solidFill>
                <a:sym typeface="Helvetica Neue Medium"/>
              </a:endParaRPr>
            </a:p>
          </p:txBody>
        </p:sp>
        <p:sp>
          <p:nvSpPr>
            <p:cNvPr id="46" name="Freeform 48">
              <a:extLst>
                <a:ext uri="{FF2B5EF4-FFF2-40B4-BE49-F238E27FC236}">
                  <a16:creationId xmlns:a16="http://schemas.microsoft.com/office/drawing/2014/main" id="{19CF1ED0-5A5C-64E8-4381-E51BEB88FF16}"/>
                </a:ext>
              </a:extLst>
            </p:cNvPr>
            <p:cNvSpPr/>
            <p:nvPr/>
          </p:nvSpPr>
          <p:spPr>
            <a:xfrm>
              <a:off x="3564580" y="5123144"/>
              <a:ext cx="3663865" cy="4467952"/>
            </a:xfrm>
            <a:custGeom>
              <a:avLst/>
              <a:gdLst/>
              <a:ahLst/>
              <a:cxnLst>
                <a:cxn ang="0">
                  <a:pos x="wd2" y="hd2"/>
                </a:cxn>
                <a:cxn ang="5400000">
                  <a:pos x="wd2" y="hd2"/>
                </a:cxn>
                <a:cxn ang="10800000">
                  <a:pos x="wd2" y="hd2"/>
                </a:cxn>
                <a:cxn ang="16200000">
                  <a:pos x="wd2" y="hd2"/>
                </a:cxn>
              </a:cxnLst>
              <a:rect l="0" t="0" r="r" b="b"/>
              <a:pathLst>
                <a:path w="21600" h="21600" extrusionOk="0">
                  <a:moveTo>
                    <a:pt x="9750" y="19158"/>
                  </a:moveTo>
                  <a:cubicBezTo>
                    <a:pt x="12376" y="17873"/>
                    <a:pt x="12493" y="14536"/>
                    <a:pt x="10594" y="12755"/>
                  </a:cubicBezTo>
                  <a:cubicBezTo>
                    <a:pt x="9628" y="11852"/>
                    <a:pt x="8138" y="11373"/>
                    <a:pt x="6701" y="11717"/>
                  </a:cubicBezTo>
                  <a:cubicBezTo>
                    <a:pt x="5214" y="12073"/>
                    <a:pt x="4209" y="13181"/>
                    <a:pt x="3852" y="14380"/>
                  </a:cubicBezTo>
                  <a:lnTo>
                    <a:pt x="0" y="11261"/>
                  </a:lnTo>
                  <a:lnTo>
                    <a:pt x="2972" y="7976"/>
                  </a:lnTo>
                  <a:cubicBezTo>
                    <a:pt x="3702" y="8830"/>
                    <a:pt x="4860" y="9371"/>
                    <a:pt x="6128" y="9448"/>
                  </a:cubicBezTo>
                  <a:cubicBezTo>
                    <a:pt x="7413" y="9480"/>
                    <a:pt x="8623" y="8953"/>
                    <a:pt x="9313" y="8061"/>
                  </a:cubicBezTo>
                  <a:cubicBezTo>
                    <a:pt x="10743" y="6282"/>
                    <a:pt x="10094" y="3626"/>
                    <a:pt x="8052" y="2355"/>
                  </a:cubicBezTo>
                  <a:lnTo>
                    <a:pt x="10172" y="0"/>
                  </a:lnTo>
                  <a:lnTo>
                    <a:pt x="13920" y="3301"/>
                  </a:lnTo>
                  <a:cubicBezTo>
                    <a:pt x="14055" y="3416"/>
                    <a:pt x="14277" y="3419"/>
                    <a:pt x="14417" y="3308"/>
                  </a:cubicBezTo>
                  <a:cubicBezTo>
                    <a:pt x="14435" y="3294"/>
                    <a:pt x="14451" y="3279"/>
                    <a:pt x="14464" y="3262"/>
                  </a:cubicBezTo>
                  <a:cubicBezTo>
                    <a:pt x="14576" y="3121"/>
                    <a:pt x="14514" y="2890"/>
                    <a:pt x="14532" y="2727"/>
                  </a:cubicBezTo>
                  <a:cubicBezTo>
                    <a:pt x="14569" y="2272"/>
                    <a:pt x="14768" y="1837"/>
                    <a:pt x="15105" y="1475"/>
                  </a:cubicBezTo>
                  <a:cubicBezTo>
                    <a:pt x="15949" y="619"/>
                    <a:pt x="17363" y="818"/>
                    <a:pt x="18196" y="1569"/>
                  </a:cubicBezTo>
                  <a:cubicBezTo>
                    <a:pt x="19032" y="2341"/>
                    <a:pt x="19331" y="3410"/>
                    <a:pt x="18991" y="4405"/>
                  </a:cubicBezTo>
                  <a:cubicBezTo>
                    <a:pt x="18849" y="4838"/>
                    <a:pt x="18528" y="5216"/>
                    <a:pt x="18084" y="5475"/>
                  </a:cubicBezTo>
                  <a:cubicBezTo>
                    <a:pt x="17839" y="5606"/>
                    <a:pt x="16688" y="5749"/>
                    <a:pt x="17173" y="6175"/>
                  </a:cubicBezTo>
                  <a:lnTo>
                    <a:pt x="21600" y="10067"/>
                  </a:lnTo>
                  <a:lnTo>
                    <a:pt x="19410" y="12927"/>
                  </a:lnTo>
                  <a:cubicBezTo>
                    <a:pt x="18858" y="11829"/>
                    <a:pt x="17691" y="10855"/>
                    <a:pt x="16196" y="10730"/>
                  </a:cubicBezTo>
                  <a:cubicBezTo>
                    <a:pt x="14769" y="10613"/>
                    <a:pt x="13516" y="11332"/>
                    <a:pt x="12865" y="12336"/>
                  </a:cubicBezTo>
                  <a:cubicBezTo>
                    <a:pt x="11584" y="14305"/>
                    <a:pt x="12451" y="17589"/>
                    <a:pt x="15334" y="18257"/>
                  </a:cubicBezTo>
                  <a:lnTo>
                    <a:pt x="12777" y="21600"/>
                  </a:lnTo>
                  <a:close/>
                </a:path>
              </a:pathLst>
            </a:custGeom>
            <a:solidFill>
              <a:srgbClr val="3F4960"/>
            </a:solidFill>
            <a:ln w="12700" cap="flat">
              <a:noFill/>
              <a:miter lim="400000"/>
            </a:ln>
            <a:effectLst/>
          </p:spPr>
          <p:txBody>
            <a:bodyPr wrap="square" lIns="34289" tIns="34289" rIns="34289" bIns="34289" numCol="1" anchor="ctr">
              <a:noAutofit/>
            </a:bodyPr>
            <a:lstStyle/>
            <a:p>
              <a:pPr algn="ctr" defTabSz="685835">
                <a:defRPr sz="1800" b="0">
                  <a:latin typeface="Calibri"/>
                  <a:ea typeface="Calibri"/>
                  <a:cs typeface="Calibri"/>
                  <a:sym typeface="Calibri"/>
                </a:defRPr>
              </a:pPr>
              <a:endParaRPr sz="1100" dirty="0">
                <a:solidFill>
                  <a:srgbClr val="000000"/>
                </a:solidFill>
                <a:ea typeface="Calibri"/>
                <a:cs typeface="Calibri"/>
                <a:sym typeface="Calibri"/>
              </a:endParaRPr>
            </a:p>
          </p:txBody>
        </p:sp>
        <p:sp>
          <p:nvSpPr>
            <p:cNvPr id="47" name="Freeform 49">
              <a:extLst>
                <a:ext uri="{FF2B5EF4-FFF2-40B4-BE49-F238E27FC236}">
                  <a16:creationId xmlns:a16="http://schemas.microsoft.com/office/drawing/2014/main" id="{BD08C1D2-F6FE-09CF-EA6B-EF07916CBB0D}"/>
                </a:ext>
              </a:extLst>
            </p:cNvPr>
            <p:cNvSpPr/>
            <p:nvPr/>
          </p:nvSpPr>
          <p:spPr>
            <a:xfrm>
              <a:off x="895092" y="2557757"/>
              <a:ext cx="4294683" cy="4793829"/>
            </a:xfrm>
            <a:custGeom>
              <a:avLst/>
              <a:gdLst/>
              <a:ahLst/>
              <a:cxnLst>
                <a:cxn ang="0">
                  <a:pos x="wd2" y="hd2"/>
                </a:cxn>
                <a:cxn ang="5400000">
                  <a:pos x="wd2" y="hd2"/>
                </a:cxn>
                <a:cxn ang="10800000">
                  <a:pos x="wd2" y="hd2"/>
                </a:cxn>
                <a:cxn ang="16200000">
                  <a:pos x="wd2" y="hd2"/>
                </a:cxn>
              </a:cxnLst>
              <a:rect l="0" t="0" r="r" b="b"/>
              <a:pathLst>
                <a:path w="21600" h="21600" extrusionOk="0">
                  <a:moveTo>
                    <a:pt x="10507" y="0"/>
                  </a:moveTo>
                  <a:lnTo>
                    <a:pt x="14319" y="3671"/>
                  </a:lnTo>
                  <a:cubicBezTo>
                    <a:pt x="14243" y="3705"/>
                    <a:pt x="14169" y="3743"/>
                    <a:pt x="14097" y="3785"/>
                  </a:cubicBezTo>
                  <a:cubicBezTo>
                    <a:pt x="14025" y="3825"/>
                    <a:pt x="13956" y="3870"/>
                    <a:pt x="13890" y="3918"/>
                  </a:cubicBezTo>
                  <a:cubicBezTo>
                    <a:pt x="13821" y="3967"/>
                    <a:pt x="13755" y="4019"/>
                    <a:pt x="13693" y="4074"/>
                  </a:cubicBezTo>
                  <a:cubicBezTo>
                    <a:pt x="13628" y="4130"/>
                    <a:pt x="13568" y="4190"/>
                    <a:pt x="13508" y="4251"/>
                  </a:cubicBezTo>
                  <a:cubicBezTo>
                    <a:pt x="13220" y="4564"/>
                    <a:pt x="13009" y="4927"/>
                    <a:pt x="12888" y="5319"/>
                  </a:cubicBezTo>
                  <a:cubicBezTo>
                    <a:pt x="12765" y="5725"/>
                    <a:pt x="12723" y="6148"/>
                    <a:pt x="12766" y="6568"/>
                  </a:cubicBezTo>
                  <a:cubicBezTo>
                    <a:pt x="12853" y="7464"/>
                    <a:pt x="13275" y="8308"/>
                    <a:pt x="13964" y="8962"/>
                  </a:cubicBezTo>
                  <a:cubicBezTo>
                    <a:pt x="14293" y="9275"/>
                    <a:pt x="14686" y="9530"/>
                    <a:pt x="15121" y="9712"/>
                  </a:cubicBezTo>
                  <a:cubicBezTo>
                    <a:pt x="15512" y="9875"/>
                    <a:pt x="15935" y="9963"/>
                    <a:pt x="16366" y="9971"/>
                  </a:cubicBezTo>
                  <a:cubicBezTo>
                    <a:pt x="17205" y="9982"/>
                    <a:pt x="18000" y="9633"/>
                    <a:pt x="18505" y="9031"/>
                  </a:cubicBezTo>
                  <a:cubicBezTo>
                    <a:pt x="18615" y="8906"/>
                    <a:pt x="18712" y="8773"/>
                    <a:pt x="18796" y="8632"/>
                  </a:cubicBezTo>
                  <a:cubicBezTo>
                    <a:pt x="18838" y="8562"/>
                    <a:pt x="18876" y="8489"/>
                    <a:pt x="18909" y="8415"/>
                  </a:cubicBezTo>
                  <a:cubicBezTo>
                    <a:pt x="18945" y="8341"/>
                    <a:pt x="18976" y="8266"/>
                    <a:pt x="19003" y="8190"/>
                  </a:cubicBezTo>
                  <a:lnTo>
                    <a:pt x="21600" y="10689"/>
                  </a:lnTo>
                  <a:lnTo>
                    <a:pt x="19229" y="13532"/>
                  </a:lnTo>
                  <a:lnTo>
                    <a:pt x="18763" y="14091"/>
                  </a:lnTo>
                  <a:cubicBezTo>
                    <a:pt x="18822" y="14100"/>
                    <a:pt x="18882" y="14112"/>
                    <a:pt x="18943" y="14127"/>
                  </a:cubicBezTo>
                  <a:lnTo>
                    <a:pt x="19118" y="14177"/>
                  </a:lnTo>
                  <a:cubicBezTo>
                    <a:pt x="19176" y="14195"/>
                    <a:pt x="19236" y="14216"/>
                    <a:pt x="19294" y="14238"/>
                  </a:cubicBezTo>
                  <a:cubicBezTo>
                    <a:pt x="19352" y="14260"/>
                    <a:pt x="19407" y="14286"/>
                    <a:pt x="19465" y="14314"/>
                  </a:cubicBezTo>
                  <a:cubicBezTo>
                    <a:pt x="19523" y="14342"/>
                    <a:pt x="19589" y="14378"/>
                    <a:pt x="19649" y="14414"/>
                  </a:cubicBezTo>
                  <a:cubicBezTo>
                    <a:pt x="19712" y="14448"/>
                    <a:pt x="19772" y="14486"/>
                    <a:pt x="19829" y="14528"/>
                  </a:cubicBezTo>
                  <a:cubicBezTo>
                    <a:pt x="19889" y="14568"/>
                    <a:pt x="19947" y="14611"/>
                    <a:pt x="20005" y="14655"/>
                  </a:cubicBezTo>
                  <a:cubicBezTo>
                    <a:pt x="20063" y="14699"/>
                    <a:pt x="20116" y="14749"/>
                    <a:pt x="20169" y="14799"/>
                  </a:cubicBezTo>
                  <a:cubicBezTo>
                    <a:pt x="20435" y="15051"/>
                    <a:pt x="20650" y="15343"/>
                    <a:pt x="20805" y="15661"/>
                  </a:cubicBezTo>
                  <a:cubicBezTo>
                    <a:pt x="20957" y="15974"/>
                    <a:pt x="21053" y="16306"/>
                    <a:pt x="21089" y="16646"/>
                  </a:cubicBezTo>
                  <a:cubicBezTo>
                    <a:pt x="21127" y="16980"/>
                    <a:pt x="21102" y="17317"/>
                    <a:pt x="21016" y="17644"/>
                  </a:cubicBezTo>
                  <a:cubicBezTo>
                    <a:pt x="20934" y="17967"/>
                    <a:pt x="20783" y="18272"/>
                    <a:pt x="20571" y="18544"/>
                  </a:cubicBezTo>
                  <a:cubicBezTo>
                    <a:pt x="20373" y="18800"/>
                    <a:pt x="20113" y="19013"/>
                    <a:pt x="19809" y="19166"/>
                  </a:cubicBezTo>
                  <a:cubicBezTo>
                    <a:pt x="19524" y="19310"/>
                    <a:pt x="19205" y="19393"/>
                    <a:pt x="18878" y="19407"/>
                  </a:cubicBezTo>
                  <a:cubicBezTo>
                    <a:pt x="18542" y="19423"/>
                    <a:pt x="18207" y="19370"/>
                    <a:pt x="17896" y="19254"/>
                  </a:cubicBezTo>
                  <a:cubicBezTo>
                    <a:pt x="17552" y="19126"/>
                    <a:pt x="17241" y="18935"/>
                    <a:pt x="16981" y="18695"/>
                  </a:cubicBezTo>
                  <a:cubicBezTo>
                    <a:pt x="16926" y="18643"/>
                    <a:pt x="16873" y="18590"/>
                    <a:pt x="16821" y="18534"/>
                  </a:cubicBezTo>
                  <a:cubicBezTo>
                    <a:pt x="16770" y="18480"/>
                    <a:pt x="16721" y="18422"/>
                    <a:pt x="16674" y="18364"/>
                  </a:cubicBezTo>
                  <a:cubicBezTo>
                    <a:pt x="16628" y="18306"/>
                    <a:pt x="16583" y="18244"/>
                    <a:pt x="16541" y="18183"/>
                  </a:cubicBezTo>
                  <a:cubicBezTo>
                    <a:pt x="16499" y="18121"/>
                    <a:pt x="16459" y="18059"/>
                    <a:pt x="16423" y="17995"/>
                  </a:cubicBezTo>
                  <a:cubicBezTo>
                    <a:pt x="16388" y="17931"/>
                    <a:pt x="16357" y="17879"/>
                    <a:pt x="16328" y="17819"/>
                  </a:cubicBezTo>
                  <a:cubicBezTo>
                    <a:pt x="16299" y="17760"/>
                    <a:pt x="16270" y="17700"/>
                    <a:pt x="16246" y="17640"/>
                  </a:cubicBezTo>
                  <a:cubicBezTo>
                    <a:pt x="16221" y="17580"/>
                    <a:pt x="16197" y="17516"/>
                    <a:pt x="16174" y="17454"/>
                  </a:cubicBezTo>
                  <a:cubicBezTo>
                    <a:pt x="16152" y="17393"/>
                    <a:pt x="16134" y="17331"/>
                    <a:pt x="16117" y="17267"/>
                  </a:cubicBezTo>
                  <a:lnTo>
                    <a:pt x="15623" y="17865"/>
                  </a:lnTo>
                  <a:lnTo>
                    <a:pt x="12506" y="21600"/>
                  </a:lnTo>
                  <a:lnTo>
                    <a:pt x="9287" y="18767"/>
                  </a:lnTo>
                  <a:cubicBezTo>
                    <a:pt x="9446" y="18725"/>
                    <a:pt x="9601" y="18673"/>
                    <a:pt x="9751" y="18609"/>
                  </a:cubicBezTo>
                  <a:cubicBezTo>
                    <a:pt x="9906" y="18546"/>
                    <a:pt x="10055" y="18471"/>
                    <a:pt x="10196" y="18384"/>
                  </a:cubicBezTo>
                  <a:cubicBezTo>
                    <a:pt x="10337" y="18298"/>
                    <a:pt x="10471" y="18202"/>
                    <a:pt x="10596" y="18097"/>
                  </a:cubicBezTo>
                  <a:cubicBezTo>
                    <a:pt x="10724" y="17987"/>
                    <a:pt x="10844" y="17869"/>
                    <a:pt x="10953" y="17744"/>
                  </a:cubicBezTo>
                  <a:cubicBezTo>
                    <a:pt x="11262" y="17392"/>
                    <a:pt x="11488" y="16988"/>
                    <a:pt x="11620" y="16557"/>
                  </a:cubicBezTo>
                  <a:cubicBezTo>
                    <a:pt x="11750" y="16127"/>
                    <a:pt x="11795" y="15681"/>
                    <a:pt x="11751" y="15238"/>
                  </a:cubicBezTo>
                  <a:cubicBezTo>
                    <a:pt x="11710" y="14787"/>
                    <a:pt x="11585" y="14345"/>
                    <a:pt x="11380" y="13931"/>
                  </a:cubicBezTo>
                  <a:cubicBezTo>
                    <a:pt x="11170" y="13508"/>
                    <a:pt x="10877" y="13121"/>
                    <a:pt x="10516" y="12790"/>
                  </a:cubicBezTo>
                  <a:cubicBezTo>
                    <a:pt x="10166" y="12468"/>
                    <a:pt x="9750" y="12210"/>
                    <a:pt x="9291" y="12030"/>
                  </a:cubicBezTo>
                  <a:cubicBezTo>
                    <a:pt x="8864" y="11863"/>
                    <a:pt x="8403" y="11776"/>
                    <a:pt x="7936" y="11775"/>
                  </a:cubicBezTo>
                  <a:cubicBezTo>
                    <a:pt x="7476" y="11774"/>
                    <a:pt x="7021" y="11862"/>
                    <a:pt x="6603" y="12034"/>
                  </a:cubicBezTo>
                  <a:cubicBezTo>
                    <a:pt x="6162" y="12216"/>
                    <a:pt x="5772" y="12485"/>
                    <a:pt x="5461" y="12820"/>
                  </a:cubicBezTo>
                  <a:cubicBezTo>
                    <a:pt x="5342" y="12945"/>
                    <a:pt x="5234" y="13079"/>
                    <a:pt x="5139" y="13219"/>
                  </a:cubicBezTo>
                  <a:cubicBezTo>
                    <a:pt x="5045" y="13360"/>
                    <a:pt x="4962" y="13507"/>
                    <a:pt x="4890" y="13658"/>
                  </a:cubicBezTo>
                  <a:cubicBezTo>
                    <a:pt x="4819" y="13810"/>
                    <a:pt x="4761" y="13966"/>
                    <a:pt x="4715" y="14125"/>
                  </a:cubicBezTo>
                  <a:cubicBezTo>
                    <a:pt x="4666" y="14284"/>
                    <a:pt x="4630" y="14447"/>
                    <a:pt x="4608" y="14611"/>
                  </a:cubicBezTo>
                  <a:lnTo>
                    <a:pt x="0" y="10534"/>
                  </a:lnTo>
                  <a:lnTo>
                    <a:pt x="3397" y="7114"/>
                  </a:lnTo>
                  <a:cubicBezTo>
                    <a:pt x="3498" y="7437"/>
                    <a:pt x="3643" y="7748"/>
                    <a:pt x="3828" y="8040"/>
                  </a:cubicBezTo>
                  <a:cubicBezTo>
                    <a:pt x="4019" y="8341"/>
                    <a:pt x="4254" y="8618"/>
                    <a:pt x="4526" y="8864"/>
                  </a:cubicBezTo>
                  <a:cubicBezTo>
                    <a:pt x="4891" y="9200"/>
                    <a:pt x="5325" y="9471"/>
                    <a:pt x="5803" y="9662"/>
                  </a:cubicBezTo>
                  <a:cubicBezTo>
                    <a:pt x="6236" y="9833"/>
                    <a:pt x="6702" y="9923"/>
                    <a:pt x="7174" y="9929"/>
                  </a:cubicBezTo>
                  <a:cubicBezTo>
                    <a:pt x="7627" y="9937"/>
                    <a:pt x="8077" y="9855"/>
                    <a:pt x="8492" y="9690"/>
                  </a:cubicBezTo>
                  <a:cubicBezTo>
                    <a:pt x="8913" y="9520"/>
                    <a:pt x="9286" y="9267"/>
                    <a:pt x="9582" y="8950"/>
                  </a:cubicBezTo>
                  <a:cubicBezTo>
                    <a:pt x="9890" y="8622"/>
                    <a:pt x="10117" y="8240"/>
                    <a:pt x="10249" y="7828"/>
                  </a:cubicBezTo>
                  <a:cubicBezTo>
                    <a:pt x="10380" y="7414"/>
                    <a:pt x="10426" y="6982"/>
                    <a:pt x="10385" y="6554"/>
                  </a:cubicBezTo>
                  <a:cubicBezTo>
                    <a:pt x="10298" y="5639"/>
                    <a:pt x="9866" y="4778"/>
                    <a:pt x="9160" y="4114"/>
                  </a:cubicBezTo>
                  <a:cubicBezTo>
                    <a:pt x="9032" y="3993"/>
                    <a:pt x="8895" y="3880"/>
                    <a:pt x="8752" y="3775"/>
                  </a:cubicBezTo>
                  <a:cubicBezTo>
                    <a:pt x="8610" y="3674"/>
                    <a:pt x="8461" y="3582"/>
                    <a:pt x="8307" y="3497"/>
                  </a:cubicBezTo>
                  <a:cubicBezTo>
                    <a:pt x="8159" y="3417"/>
                    <a:pt x="8005" y="3345"/>
                    <a:pt x="7847" y="3282"/>
                  </a:cubicBezTo>
                  <a:cubicBezTo>
                    <a:pt x="7693" y="3220"/>
                    <a:pt x="7534" y="3168"/>
                    <a:pt x="7372" y="3124"/>
                  </a:cubicBezTo>
                  <a:close/>
                </a:path>
              </a:pathLst>
            </a:custGeom>
            <a:solidFill>
              <a:srgbClr val="FFDFCD"/>
            </a:solidFill>
            <a:ln w="12700" cap="flat">
              <a:noFill/>
              <a:miter lim="400000"/>
            </a:ln>
            <a:effectLst/>
          </p:spPr>
          <p:txBody>
            <a:bodyPr wrap="square" lIns="68580" tIns="68580" rIns="68580" bIns="68580" numCol="1" anchor="ctr">
              <a:noAutofit/>
            </a:bodyPr>
            <a:lstStyle/>
            <a:p>
              <a:pPr algn="ctr" defTabSz="1371669">
                <a:defRPr sz="3200" b="0">
                  <a:solidFill>
                    <a:srgbClr val="FFFFFF"/>
                  </a:solidFill>
                  <a:latin typeface="+mn-lt"/>
                  <a:ea typeface="+mn-ea"/>
                  <a:cs typeface="+mn-cs"/>
                  <a:sym typeface="Helvetica Neue Medium"/>
                </a:defRPr>
              </a:pPr>
              <a:endParaRPr dirty="0">
                <a:solidFill>
                  <a:srgbClr val="FFFFFF"/>
                </a:solidFill>
                <a:sym typeface="Helvetica Neue Medium"/>
              </a:endParaRPr>
            </a:p>
          </p:txBody>
        </p:sp>
        <p:sp>
          <p:nvSpPr>
            <p:cNvPr id="48" name="Freeform 50">
              <a:extLst>
                <a:ext uri="{FF2B5EF4-FFF2-40B4-BE49-F238E27FC236}">
                  <a16:creationId xmlns:a16="http://schemas.microsoft.com/office/drawing/2014/main" id="{86F69308-BC2B-9067-4265-700D4AA8C44F}"/>
                </a:ext>
              </a:extLst>
            </p:cNvPr>
            <p:cNvSpPr/>
            <p:nvPr/>
          </p:nvSpPr>
          <p:spPr>
            <a:xfrm>
              <a:off x="974607" y="2645425"/>
              <a:ext cx="4138303" cy="4617607"/>
            </a:xfrm>
            <a:custGeom>
              <a:avLst/>
              <a:gdLst/>
              <a:ahLst/>
              <a:cxnLst>
                <a:cxn ang="0">
                  <a:pos x="wd2" y="hd2"/>
                </a:cxn>
                <a:cxn ang="5400000">
                  <a:pos x="wd2" y="hd2"/>
                </a:cxn>
                <a:cxn ang="10800000">
                  <a:pos x="wd2" y="hd2"/>
                </a:cxn>
                <a:cxn ang="16200000">
                  <a:pos x="wd2" y="hd2"/>
                </a:cxn>
              </a:cxnLst>
              <a:rect l="0" t="0" r="r" b="b"/>
              <a:pathLst>
                <a:path w="21600" h="21600" extrusionOk="0">
                  <a:moveTo>
                    <a:pt x="9783" y="19181"/>
                  </a:moveTo>
                  <a:cubicBezTo>
                    <a:pt x="12612" y="18069"/>
                    <a:pt x="12672" y="14477"/>
                    <a:pt x="10705" y="12675"/>
                  </a:cubicBezTo>
                  <a:cubicBezTo>
                    <a:pt x="9696" y="11754"/>
                    <a:pt x="8190" y="11298"/>
                    <a:pt x="6786" y="11669"/>
                  </a:cubicBezTo>
                  <a:cubicBezTo>
                    <a:pt x="5453" y="12021"/>
                    <a:pt x="4528" y="13023"/>
                    <a:pt x="4164" y="14202"/>
                  </a:cubicBezTo>
                  <a:lnTo>
                    <a:pt x="0" y="10513"/>
                  </a:lnTo>
                  <a:lnTo>
                    <a:pt x="2997" y="7510"/>
                  </a:lnTo>
                  <a:cubicBezTo>
                    <a:pt x="3655" y="8985"/>
                    <a:pt x="5236" y="10155"/>
                    <a:pt x="7046" y="10176"/>
                  </a:cubicBezTo>
                  <a:lnTo>
                    <a:pt x="7092" y="10176"/>
                  </a:lnTo>
                  <a:cubicBezTo>
                    <a:pt x="9085" y="10176"/>
                    <a:pt x="10551" y="8709"/>
                    <a:pt x="10685" y="6978"/>
                  </a:cubicBezTo>
                  <a:cubicBezTo>
                    <a:pt x="10814" y="5203"/>
                    <a:pt x="9629" y="3397"/>
                    <a:pt x="7786" y="2711"/>
                  </a:cubicBezTo>
                  <a:lnTo>
                    <a:pt x="10489" y="0"/>
                  </a:lnTo>
                  <a:lnTo>
                    <a:pt x="13947" y="3341"/>
                  </a:lnTo>
                  <a:cubicBezTo>
                    <a:pt x="11872" y="4641"/>
                    <a:pt x="12223" y="7483"/>
                    <a:pt x="13756" y="8999"/>
                  </a:cubicBezTo>
                  <a:cubicBezTo>
                    <a:pt x="14502" y="9778"/>
                    <a:pt x="15593" y="10221"/>
                    <a:pt x="16737" y="10209"/>
                  </a:cubicBezTo>
                  <a:cubicBezTo>
                    <a:pt x="17891" y="10151"/>
                    <a:pt x="18917" y="9530"/>
                    <a:pt x="19410" y="8591"/>
                  </a:cubicBezTo>
                  <a:lnTo>
                    <a:pt x="21600" y="10702"/>
                  </a:lnTo>
                  <a:lnTo>
                    <a:pt x="18808" y="14047"/>
                  </a:lnTo>
                  <a:cubicBezTo>
                    <a:pt x="18473" y="14450"/>
                    <a:pt x="19320" y="14546"/>
                    <a:pt x="19559" y="14651"/>
                  </a:cubicBezTo>
                  <a:cubicBezTo>
                    <a:pt x="20012" y="14859"/>
                    <a:pt x="20393" y="15174"/>
                    <a:pt x="20662" y="15563"/>
                  </a:cubicBezTo>
                  <a:cubicBezTo>
                    <a:pt x="21286" y="16447"/>
                    <a:pt x="21388" y="17686"/>
                    <a:pt x="20747" y="18586"/>
                  </a:cubicBezTo>
                  <a:cubicBezTo>
                    <a:pt x="20154" y="19449"/>
                    <a:pt x="18895" y="19716"/>
                    <a:pt x="17935" y="19183"/>
                  </a:cubicBezTo>
                  <a:cubicBezTo>
                    <a:pt x="17896" y="19161"/>
                    <a:pt x="17858" y="19139"/>
                    <a:pt x="17821" y="19115"/>
                  </a:cubicBezTo>
                  <a:cubicBezTo>
                    <a:pt x="17372" y="18828"/>
                    <a:pt x="17019" y="18436"/>
                    <a:pt x="16802" y="17982"/>
                  </a:cubicBezTo>
                  <a:cubicBezTo>
                    <a:pt x="16705" y="17793"/>
                    <a:pt x="16463" y="16872"/>
                    <a:pt x="16057" y="17360"/>
                  </a:cubicBezTo>
                  <a:lnTo>
                    <a:pt x="12515" y="21600"/>
                  </a:lnTo>
                  <a:close/>
                </a:path>
              </a:pathLst>
            </a:custGeom>
            <a:solidFill>
              <a:srgbClr val="F8892D"/>
            </a:solidFill>
            <a:ln w="12700" cap="flat">
              <a:noFill/>
              <a:miter lim="400000"/>
            </a:ln>
            <a:effectLst/>
          </p:spPr>
          <p:txBody>
            <a:bodyPr wrap="square" lIns="34289" tIns="34289" rIns="34289" bIns="34289" numCol="1" anchor="ctr">
              <a:noAutofit/>
            </a:bodyPr>
            <a:lstStyle/>
            <a:p>
              <a:pPr algn="ctr" defTabSz="685835">
                <a:defRPr sz="1800" b="0">
                  <a:latin typeface="Calibri"/>
                  <a:ea typeface="Calibri"/>
                  <a:cs typeface="Calibri"/>
                  <a:sym typeface="Calibri"/>
                </a:defRPr>
              </a:pPr>
              <a:endParaRPr sz="1100" dirty="0">
                <a:solidFill>
                  <a:srgbClr val="000000"/>
                </a:solidFill>
                <a:ea typeface="Calibri"/>
                <a:cs typeface="Calibri"/>
                <a:sym typeface="Calibri"/>
              </a:endParaRPr>
            </a:p>
          </p:txBody>
        </p:sp>
        <p:grpSp>
          <p:nvGrpSpPr>
            <p:cNvPr id="49" name="Group">
              <a:extLst>
                <a:ext uri="{FF2B5EF4-FFF2-40B4-BE49-F238E27FC236}">
                  <a16:creationId xmlns:a16="http://schemas.microsoft.com/office/drawing/2014/main" id="{D7F254D8-6833-50D2-9DA6-32E200D592D5}"/>
                </a:ext>
              </a:extLst>
            </p:cNvPr>
            <p:cNvGrpSpPr/>
            <p:nvPr/>
          </p:nvGrpSpPr>
          <p:grpSpPr>
            <a:xfrm>
              <a:off x="3485350" y="2743493"/>
              <a:ext cx="3424826" cy="4301994"/>
              <a:chOff x="0" y="0"/>
              <a:chExt cx="3424824" cy="4301993"/>
            </a:xfrm>
          </p:grpSpPr>
          <p:sp>
            <p:nvSpPr>
              <p:cNvPr id="50" name="Freeform 53">
                <a:extLst>
                  <a:ext uri="{FF2B5EF4-FFF2-40B4-BE49-F238E27FC236}">
                    <a16:creationId xmlns:a16="http://schemas.microsoft.com/office/drawing/2014/main" id="{90F441C1-6E24-4D98-47EB-ADD48B8D8340}"/>
                  </a:ext>
                </a:extLst>
              </p:cNvPr>
              <p:cNvSpPr/>
              <p:nvPr/>
            </p:nvSpPr>
            <p:spPr>
              <a:xfrm>
                <a:off x="846491" y="-1"/>
                <a:ext cx="426576" cy="453474"/>
              </a:xfrm>
              <a:custGeom>
                <a:avLst/>
                <a:gdLst/>
                <a:ahLst/>
                <a:cxnLst>
                  <a:cxn ang="0">
                    <a:pos x="wd2" y="hd2"/>
                  </a:cxn>
                  <a:cxn ang="5400000">
                    <a:pos x="wd2" y="hd2"/>
                  </a:cxn>
                  <a:cxn ang="10800000">
                    <a:pos x="wd2" y="hd2"/>
                  </a:cxn>
                  <a:cxn ang="16200000">
                    <a:pos x="wd2" y="hd2"/>
                  </a:cxn>
                </a:cxnLst>
                <a:rect l="0" t="0" r="r" b="b"/>
                <a:pathLst>
                  <a:path w="21576" h="21572" extrusionOk="0">
                    <a:moveTo>
                      <a:pt x="16238" y="4899"/>
                    </a:moveTo>
                    <a:cubicBezTo>
                      <a:pt x="16367" y="5020"/>
                      <a:pt x="16482" y="5154"/>
                      <a:pt x="16582" y="5298"/>
                    </a:cubicBezTo>
                    <a:cubicBezTo>
                      <a:pt x="16671" y="5454"/>
                      <a:pt x="16733" y="5622"/>
                      <a:pt x="16767" y="5796"/>
                    </a:cubicBezTo>
                    <a:cubicBezTo>
                      <a:pt x="16794" y="5978"/>
                      <a:pt x="16794" y="6163"/>
                      <a:pt x="16767" y="6345"/>
                    </a:cubicBezTo>
                    <a:cubicBezTo>
                      <a:pt x="16792" y="6543"/>
                      <a:pt x="16792" y="6744"/>
                      <a:pt x="16767" y="6943"/>
                    </a:cubicBezTo>
                    <a:cubicBezTo>
                      <a:pt x="16701" y="7202"/>
                      <a:pt x="16603" y="7453"/>
                      <a:pt x="16476" y="7691"/>
                    </a:cubicBezTo>
                    <a:cubicBezTo>
                      <a:pt x="16332" y="7964"/>
                      <a:pt x="16173" y="8231"/>
                      <a:pt x="16000" y="8489"/>
                    </a:cubicBezTo>
                    <a:cubicBezTo>
                      <a:pt x="15798" y="8799"/>
                      <a:pt x="15577" y="9099"/>
                      <a:pt x="15339" y="9386"/>
                    </a:cubicBezTo>
                    <a:lnTo>
                      <a:pt x="14466" y="10358"/>
                    </a:lnTo>
                    <a:lnTo>
                      <a:pt x="10500" y="14446"/>
                    </a:lnTo>
                    <a:cubicBezTo>
                      <a:pt x="10182" y="14795"/>
                      <a:pt x="9865" y="15094"/>
                      <a:pt x="9574" y="15369"/>
                    </a:cubicBezTo>
                    <a:lnTo>
                      <a:pt x="8701" y="16092"/>
                    </a:lnTo>
                    <a:cubicBezTo>
                      <a:pt x="8449" y="16294"/>
                      <a:pt x="8174" y="16469"/>
                      <a:pt x="7882" y="16615"/>
                    </a:cubicBezTo>
                    <a:cubicBezTo>
                      <a:pt x="7655" y="16751"/>
                      <a:pt x="7416" y="16868"/>
                      <a:pt x="7168" y="16964"/>
                    </a:cubicBezTo>
                    <a:cubicBezTo>
                      <a:pt x="6962" y="17030"/>
                      <a:pt x="6749" y="17072"/>
                      <a:pt x="6533" y="17089"/>
                    </a:cubicBezTo>
                    <a:lnTo>
                      <a:pt x="5978" y="17089"/>
                    </a:lnTo>
                    <a:cubicBezTo>
                      <a:pt x="5804" y="17062"/>
                      <a:pt x="5634" y="17011"/>
                      <a:pt x="5475" y="16939"/>
                    </a:cubicBezTo>
                    <a:lnTo>
                      <a:pt x="5026" y="16615"/>
                    </a:lnTo>
                    <a:lnTo>
                      <a:pt x="4894" y="16615"/>
                    </a:lnTo>
                    <a:cubicBezTo>
                      <a:pt x="4765" y="16485"/>
                      <a:pt x="4649" y="16343"/>
                      <a:pt x="4550" y="16191"/>
                    </a:cubicBezTo>
                    <a:cubicBezTo>
                      <a:pt x="4472" y="16039"/>
                      <a:pt x="4410" y="15881"/>
                      <a:pt x="4365" y="15718"/>
                    </a:cubicBezTo>
                    <a:cubicBezTo>
                      <a:pt x="4350" y="15535"/>
                      <a:pt x="4350" y="15352"/>
                      <a:pt x="4365" y="15169"/>
                    </a:cubicBezTo>
                    <a:cubicBezTo>
                      <a:pt x="4365" y="14970"/>
                      <a:pt x="4365" y="14770"/>
                      <a:pt x="4365" y="14546"/>
                    </a:cubicBezTo>
                    <a:cubicBezTo>
                      <a:pt x="4438" y="14289"/>
                      <a:pt x="4535" y="14039"/>
                      <a:pt x="4655" y="13798"/>
                    </a:cubicBezTo>
                    <a:cubicBezTo>
                      <a:pt x="4793" y="13509"/>
                      <a:pt x="4961" y="13233"/>
                      <a:pt x="5158" y="12976"/>
                    </a:cubicBezTo>
                    <a:cubicBezTo>
                      <a:pt x="5360" y="12665"/>
                      <a:pt x="5581" y="12365"/>
                      <a:pt x="5819" y="12078"/>
                    </a:cubicBezTo>
                    <a:cubicBezTo>
                      <a:pt x="6084" y="11754"/>
                      <a:pt x="6374" y="11430"/>
                      <a:pt x="6718" y="11081"/>
                    </a:cubicBezTo>
                    <a:lnTo>
                      <a:pt x="10658" y="7018"/>
                    </a:lnTo>
                    <a:cubicBezTo>
                      <a:pt x="10955" y="6692"/>
                      <a:pt x="11273" y="6384"/>
                      <a:pt x="11610" y="6096"/>
                    </a:cubicBezTo>
                    <a:cubicBezTo>
                      <a:pt x="11878" y="5848"/>
                      <a:pt x="12161" y="5615"/>
                      <a:pt x="12456" y="5398"/>
                    </a:cubicBezTo>
                    <a:cubicBezTo>
                      <a:pt x="12715" y="5203"/>
                      <a:pt x="12989" y="5028"/>
                      <a:pt x="13276" y="4874"/>
                    </a:cubicBezTo>
                    <a:cubicBezTo>
                      <a:pt x="13498" y="4736"/>
                      <a:pt x="13738" y="4627"/>
                      <a:pt x="13990" y="4550"/>
                    </a:cubicBezTo>
                    <a:cubicBezTo>
                      <a:pt x="14191" y="4517"/>
                      <a:pt x="14397" y="4517"/>
                      <a:pt x="14598" y="4550"/>
                    </a:cubicBezTo>
                    <a:cubicBezTo>
                      <a:pt x="14783" y="4525"/>
                      <a:pt x="14969" y="4525"/>
                      <a:pt x="15154" y="4550"/>
                    </a:cubicBezTo>
                    <a:cubicBezTo>
                      <a:pt x="15337" y="4586"/>
                      <a:pt x="15515" y="4644"/>
                      <a:pt x="15683" y="4724"/>
                    </a:cubicBezTo>
                    <a:cubicBezTo>
                      <a:pt x="15851" y="4808"/>
                      <a:pt x="16003" y="4917"/>
                      <a:pt x="16132" y="5048"/>
                    </a:cubicBezTo>
                    <a:close/>
                    <a:moveTo>
                      <a:pt x="18882" y="2257"/>
                    </a:moveTo>
                    <a:cubicBezTo>
                      <a:pt x="18462" y="1858"/>
                      <a:pt x="18001" y="1499"/>
                      <a:pt x="17507" y="1185"/>
                    </a:cubicBezTo>
                    <a:cubicBezTo>
                      <a:pt x="17118" y="888"/>
                      <a:pt x="16691" y="637"/>
                      <a:pt x="16238" y="437"/>
                    </a:cubicBezTo>
                    <a:cubicBezTo>
                      <a:pt x="15747" y="243"/>
                      <a:pt x="15231" y="109"/>
                      <a:pt x="14704" y="38"/>
                    </a:cubicBezTo>
                    <a:cubicBezTo>
                      <a:pt x="14177" y="-12"/>
                      <a:pt x="13645" y="-12"/>
                      <a:pt x="13118" y="38"/>
                    </a:cubicBezTo>
                    <a:cubicBezTo>
                      <a:pt x="12568" y="86"/>
                      <a:pt x="12027" y="195"/>
                      <a:pt x="11504" y="362"/>
                    </a:cubicBezTo>
                    <a:cubicBezTo>
                      <a:pt x="10944" y="534"/>
                      <a:pt x="10403" y="759"/>
                      <a:pt x="9891" y="1035"/>
                    </a:cubicBezTo>
                    <a:cubicBezTo>
                      <a:pt x="9332" y="1351"/>
                      <a:pt x="8801" y="1709"/>
                      <a:pt x="8305" y="2107"/>
                    </a:cubicBezTo>
                    <a:cubicBezTo>
                      <a:pt x="7729" y="2549"/>
                      <a:pt x="7189" y="3033"/>
                      <a:pt x="6692" y="3553"/>
                    </a:cubicBezTo>
                    <a:lnTo>
                      <a:pt x="3254" y="7117"/>
                    </a:lnTo>
                    <a:cubicBezTo>
                      <a:pt x="2747" y="7635"/>
                      <a:pt x="2279" y="8185"/>
                      <a:pt x="1853" y="8763"/>
                    </a:cubicBezTo>
                    <a:cubicBezTo>
                      <a:pt x="1475" y="9278"/>
                      <a:pt x="1139" y="9820"/>
                      <a:pt x="848" y="10383"/>
                    </a:cubicBezTo>
                    <a:cubicBezTo>
                      <a:pt x="591" y="10904"/>
                      <a:pt x="387" y="11446"/>
                      <a:pt x="239" y="12003"/>
                    </a:cubicBezTo>
                    <a:cubicBezTo>
                      <a:pt x="84" y="12531"/>
                      <a:pt x="4" y="13076"/>
                      <a:pt x="1" y="13624"/>
                    </a:cubicBezTo>
                    <a:cubicBezTo>
                      <a:pt x="-7" y="14150"/>
                      <a:pt x="37" y="14676"/>
                      <a:pt x="134" y="15194"/>
                    </a:cubicBezTo>
                    <a:cubicBezTo>
                      <a:pt x="249" y="15691"/>
                      <a:pt x="417" y="16175"/>
                      <a:pt x="636" y="16640"/>
                    </a:cubicBezTo>
                    <a:cubicBezTo>
                      <a:pt x="862" y="17134"/>
                      <a:pt x="1146" y="17602"/>
                      <a:pt x="1482" y="18036"/>
                    </a:cubicBezTo>
                    <a:cubicBezTo>
                      <a:pt x="1825" y="18509"/>
                      <a:pt x="2224" y="18944"/>
                      <a:pt x="2672" y="19332"/>
                    </a:cubicBezTo>
                    <a:cubicBezTo>
                      <a:pt x="3086" y="19737"/>
                      <a:pt x="3548" y="20097"/>
                      <a:pt x="4047" y="20404"/>
                    </a:cubicBezTo>
                    <a:cubicBezTo>
                      <a:pt x="4493" y="20701"/>
                      <a:pt x="4972" y="20952"/>
                      <a:pt x="5475" y="21152"/>
                    </a:cubicBezTo>
                    <a:cubicBezTo>
                      <a:pt x="5963" y="21323"/>
                      <a:pt x="6468" y="21448"/>
                      <a:pt x="6983" y="21526"/>
                    </a:cubicBezTo>
                    <a:cubicBezTo>
                      <a:pt x="7509" y="21588"/>
                      <a:pt x="8042" y="21588"/>
                      <a:pt x="8569" y="21526"/>
                    </a:cubicBezTo>
                    <a:cubicBezTo>
                      <a:pt x="9127" y="21478"/>
                      <a:pt x="9677" y="21369"/>
                      <a:pt x="10209" y="21202"/>
                    </a:cubicBezTo>
                    <a:cubicBezTo>
                      <a:pt x="10768" y="21025"/>
                      <a:pt x="11308" y="20800"/>
                      <a:pt x="11822" y="20529"/>
                    </a:cubicBezTo>
                    <a:cubicBezTo>
                      <a:pt x="12381" y="20204"/>
                      <a:pt x="12912" y="19837"/>
                      <a:pt x="13408" y="19432"/>
                    </a:cubicBezTo>
                    <a:cubicBezTo>
                      <a:pt x="13985" y="18981"/>
                      <a:pt x="14524" y="18489"/>
                      <a:pt x="15022" y="17961"/>
                    </a:cubicBezTo>
                    <a:lnTo>
                      <a:pt x="18433" y="14396"/>
                    </a:lnTo>
                    <a:cubicBezTo>
                      <a:pt x="18933" y="13882"/>
                      <a:pt x="19401" y="13341"/>
                      <a:pt x="19834" y="12776"/>
                    </a:cubicBezTo>
                    <a:cubicBezTo>
                      <a:pt x="20209" y="12250"/>
                      <a:pt x="20544" y="11700"/>
                      <a:pt x="20839" y="11131"/>
                    </a:cubicBezTo>
                    <a:cubicBezTo>
                      <a:pt x="21100" y="10620"/>
                      <a:pt x="21304" y="10086"/>
                      <a:pt x="21447" y="9535"/>
                    </a:cubicBezTo>
                    <a:cubicBezTo>
                      <a:pt x="21538" y="9000"/>
                      <a:pt x="21565" y="8456"/>
                      <a:pt x="21527" y="7915"/>
                    </a:cubicBezTo>
                    <a:cubicBezTo>
                      <a:pt x="21593" y="7402"/>
                      <a:pt x="21593" y="6883"/>
                      <a:pt x="21527" y="6370"/>
                    </a:cubicBezTo>
                    <a:cubicBezTo>
                      <a:pt x="21420" y="5866"/>
                      <a:pt x="21261" y="5373"/>
                      <a:pt x="21051" y="4899"/>
                    </a:cubicBezTo>
                    <a:cubicBezTo>
                      <a:pt x="20824" y="4419"/>
                      <a:pt x="20549" y="3960"/>
                      <a:pt x="20231" y="3528"/>
                    </a:cubicBezTo>
                    <a:cubicBezTo>
                      <a:pt x="19872" y="3067"/>
                      <a:pt x="19474" y="2633"/>
                      <a:pt x="19041" y="2232"/>
                    </a:cubicBezTo>
                    <a:close/>
                  </a:path>
                </a:pathLst>
              </a:custGeom>
              <a:solidFill>
                <a:srgbClr val="FFFFFF">
                  <a:alpha val="82936"/>
                </a:srgbClr>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51" name="Freeform 54">
                <a:extLst>
                  <a:ext uri="{FF2B5EF4-FFF2-40B4-BE49-F238E27FC236}">
                    <a16:creationId xmlns:a16="http://schemas.microsoft.com/office/drawing/2014/main" id="{000509AD-5113-62DD-05A2-E4EF6FC19A04}"/>
                  </a:ext>
                </a:extLst>
              </p:cNvPr>
              <p:cNvSpPr/>
              <p:nvPr/>
            </p:nvSpPr>
            <p:spPr>
              <a:xfrm>
                <a:off x="1148344" y="246137"/>
                <a:ext cx="391066" cy="474236"/>
              </a:xfrm>
              <a:custGeom>
                <a:avLst/>
                <a:gdLst/>
                <a:ahLst/>
                <a:cxnLst>
                  <a:cxn ang="0">
                    <a:pos x="wd2" y="hd2"/>
                  </a:cxn>
                  <a:cxn ang="5400000">
                    <a:pos x="wd2" y="hd2"/>
                  </a:cxn>
                  <a:cxn ang="10800000">
                    <a:pos x="wd2" y="hd2"/>
                  </a:cxn>
                  <a:cxn ang="16200000">
                    <a:pos x="wd2" y="hd2"/>
                  </a:cxn>
                </a:cxnLst>
                <a:rect l="0" t="0" r="r" b="b"/>
                <a:pathLst>
                  <a:path w="21600" h="21600" extrusionOk="0">
                    <a:moveTo>
                      <a:pt x="21600" y="5680"/>
                    </a:moveTo>
                    <a:lnTo>
                      <a:pt x="12157" y="0"/>
                    </a:lnTo>
                    <a:lnTo>
                      <a:pt x="9732" y="2244"/>
                    </a:lnTo>
                    <a:lnTo>
                      <a:pt x="13832" y="5466"/>
                    </a:lnTo>
                    <a:lnTo>
                      <a:pt x="0" y="18115"/>
                    </a:lnTo>
                    <a:lnTo>
                      <a:pt x="4303" y="21600"/>
                    </a:lnTo>
                    <a:lnTo>
                      <a:pt x="21600" y="5680"/>
                    </a:lnTo>
                    <a:close/>
                  </a:path>
                </a:pathLst>
              </a:custGeom>
              <a:solidFill>
                <a:srgbClr val="FFFFFF">
                  <a:alpha val="82936"/>
                </a:srgbClr>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52" name="Freeform 56">
                <a:extLst>
                  <a:ext uri="{FF2B5EF4-FFF2-40B4-BE49-F238E27FC236}">
                    <a16:creationId xmlns:a16="http://schemas.microsoft.com/office/drawing/2014/main" id="{7A48D668-ADD7-BD68-8DC9-D50E01955852}"/>
                  </a:ext>
                </a:extLst>
              </p:cNvPr>
              <p:cNvSpPr/>
              <p:nvPr/>
            </p:nvSpPr>
            <p:spPr>
              <a:xfrm>
                <a:off x="2718449" y="1319999"/>
                <a:ext cx="428738" cy="483218"/>
              </a:xfrm>
              <a:custGeom>
                <a:avLst/>
                <a:gdLst/>
                <a:ahLst/>
                <a:cxnLst>
                  <a:cxn ang="0">
                    <a:pos x="wd2" y="hd2"/>
                  </a:cxn>
                  <a:cxn ang="5400000">
                    <a:pos x="wd2" y="hd2"/>
                  </a:cxn>
                  <a:cxn ang="10800000">
                    <a:pos x="wd2" y="hd2"/>
                  </a:cxn>
                  <a:cxn ang="16200000">
                    <a:pos x="wd2" y="hd2"/>
                  </a:cxn>
                </a:cxnLst>
                <a:rect l="0" t="0" r="r" b="b"/>
                <a:pathLst>
                  <a:path w="21573" h="21568" extrusionOk="0">
                    <a:moveTo>
                      <a:pt x="16508" y="4707"/>
                    </a:moveTo>
                    <a:cubicBezTo>
                      <a:pt x="16647" y="4821"/>
                      <a:pt x="16762" y="4956"/>
                      <a:pt x="16850" y="5105"/>
                    </a:cubicBezTo>
                    <a:cubicBezTo>
                      <a:pt x="16939" y="5259"/>
                      <a:pt x="17001" y="5425"/>
                      <a:pt x="17034" y="5596"/>
                    </a:cubicBezTo>
                    <a:cubicBezTo>
                      <a:pt x="17062" y="5774"/>
                      <a:pt x="17062" y="5955"/>
                      <a:pt x="17034" y="6134"/>
                    </a:cubicBezTo>
                    <a:cubicBezTo>
                      <a:pt x="17058" y="6336"/>
                      <a:pt x="17058" y="6540"/>
                      <a:pt x="17034" y="6742"/>
                    </a:cubicBezTo>
                    <a:cubicBezTo>
                      <a:pt x="16944" y="6996"/>
                      <a:pt x="16838" y="7246"/>
                      <a:pt x="16719" y="7490"/>
                    </a:cubicBezTo>
                    <a:cubicBezTo>
                      <a:pt x="16587" y="7748"/>
                      <a:pt x="16429" y="8005"/>
                      <a:pt x="16245" y="8309"/>
                    </a:cubicBezTo>
                    <a:cubicBezTo>
                      <a:pt x="16061" y="8613"/>
                      <a:pt x="15824" y="8894"/>
                      <a:pt x="15561" y="9198"/>
                    </a:cubicBezTo>
                    <a:cubicBezTo>
                      <a:pt x="15298" y="9502"/>
                      <a:pt x="15009" y="9852"/>
                      <a:pt x="14693" y="10180"/>
                    </a:cubicBezTo>
                    <a:lnTo>
                      <a:pt x="10694" y="14437"/>
                    </a:lnTo>
                    <a:lnTo>
                      <a:pt x="9721" y="15372"/>
                    </a:lnTo>
                    <a:lnTo>
                      <a:pt x="8853" y="16144"/>
                    </a:lnTo>
                    <a:cubicBezTo>
                      <a:pt x="8596" y="16340"/>
                      <a:pt x="8323" y="16520"/>
                      <a:pt x="8037" y="16682"/>
                    </a:cubicBezTo>
                    <a:cubicBezTo>
                      <a:pt x="7806" y="16828"/>
                      <a:pt x="7560" y="16953"/>
                      <a:pt x="7301" y="17056"/>
                    </a:cubicBezTo>
                    <a:lnTo>
                      <a:pt x="6696" y="17220"/>
                    </a:lnTo>
                    <a:lnTo>
                      <a:pt x="6143" y="17220"/>
                    </a:lnTo>
                    <a:cubicBezTo>
                      <a:pt x="5969" y="17218"/>
                      <a:pt x="5797" y="17177"/>
                      <a:pt x="5644" y="17103"/>
                    </a:cubicBezTo>
                    <a:cubicBezTo>
                      <a:pt x="5479" y="17031"/>
                      <a:pt x="5328" y="16936"/>
                      <a:pt x="5196" y="16822"/>
                    </a:cubicBezTo>
                    <a:lnTo>
                      <a:pt x="5065" y="16822"/>
                    </a:lnTo>
                    <a:lnTo>
                      <a:pt x="4723" y="16401"/>
                    </a:lnTo>
                    <a:cubicBezTo>
                      <a:pt x="4646" y="16251"/>
                      <a:pt x="4584" y="16094"/>
                      <a:pt x="4539" y="15934"/>
                    </a:cubicBezTo>
                    <a:cubicBezTo>
                      <a:pt x="4524" y="15747"/>
                      <a:pt x="4524" y="15559"/>
                      <a:pt x="4539" y="15372"/>
                    </a:cubicBezTo>
                    <a:cubicBezTo>
                      <a:pt x="4539" y="15185"/>
                      <a:pt x="4539" y="14975"/>
                      <a:pt x="4539" y="14764"/>
                    </a:cubicBezTo>
                    <a:cubicBezTo>
                      <a:pt x="4625" y="14509"/>
                      <a:pt x="4730" y="14259"/>
                      <a:pt x="4854" y="14016"/>
                    </a:cubicBezTo>
                    <a:cubicBezTo>
                      <a:pt x="4996" y="13731"/>
                      <a:pt x="5163" y="13457"/>
                      <a:pt x="5354" y="13197"/>
                    </a:cubicBezTo>
                    <a:cubicBezTo>
                      <a:pt x="5538" y="12916"/>
                      <a:pt x="5775" y="12612"/>
                      <a:pt x="6038" y="12285"/>
                    </a:cubicBezTo>
                    <a:cubicBezTo>
                      <a:pt x="6301" y="11958"/>
                      <a:pt x="6591" y="11630"/>
                      <a:pt x="6933" y="11279"/>
                    </a:cubicBezTo>
                    <a:lnTo>
                      <a:pt x="10931" y="7046"/>
                    </a:lnTo>
                    <a:cubicBezTo>
                      <a:pt x="11273" y="6695"/>
                      <a:pt x="11563" y="6391"/>
                      <a:pt x="11878" y="6110"/>
                    </a:cubicBezTo>
                    <a:cubicBezTo>
                      <a:pt x="12194" y="5830"/>
                      <a:pt x="12457" y="5596"/>
                      <a:pt x="12746" y="5362"/>
                    </a:cubicBezTo>
                    <a:cubicBezTo>
                      <a:pt x="12990" y="5161"/>
                      <a:pt x="13254" y="4981"/>
                      <a:pt x="13536" y="4824"/>
                    </a:cubicBezTo>
                    <a:cubicBezTo>
                      <a:pt x="13761" y="4690"/>
                      <a:pt x="13999" y="4573"/>
                      <a:pt x="14246" y="4473"/>
                    </a:cubicBezTo>
                    <a:cubicBezTo>
                      <a:pt x="14445" y="4389"/>
                      <a:pt x="14659" y="4334"/>
                      <a:pt x="14877" y="4309"/>
                    </a:cubicBezTo>
                    <a:cubicBezTo>
                      <a:pt x="15059" y="4275"/>
                      <a:pt x="15248" y="4275"/>
                      <a:pt x="15430" y="4309"/>
                    </a:cubicBezTo>
                    <a:cubicBezTo>
                      <a:pt x="15604" y="4331"/>
                      <a:pt x="15773" y="4378"/>
                      <a:pt x="15930" y="4450"/>
                    </a:cubicBezTo>
                    <a:cubicBezTo>
                      <a:pt x="16094" y="4522"/>
                      <a:pt x="16245" y="4616"/>
                      <a:pt x="16377" y="4730"/>
                    </a:cubicBezTo>
                    <a:lnTo>
                      <a:pt x="16377" y="4730"/>
                    </a:lnTo>
                    <a:close/>
                    <a:moveTo>
                      <a:pt x="19139" y="1994"/>
                    </a:moveTo>
                    <a:cubicBezTo>
                      <a:pt x="18718" y="1639"/>
                      <a:pt x="18270" y="1311"/>
                      <a:pt x="17797" y="1012"/>
                    </a:cubicBezTo>
                    <a:cubicBezTo>
                      <a:pt x="17352" y="748"/>
                      <a:pt x="16876" y="528"/>
                      <a:pt x="16377" y="357"/>
                    </a:cubicBezTo>
                    <a:cubicBezTo>
                      <a:pt x="15893" y="200"/>
                      <a:pt x="15389" y="98"/>
                      <a:pt x="14877" y="53"/>
                    </a:cubicBezTo>
                    <a:cubicBezTo>
                      <a:pt x="14354" y="-18"/>
                      <a:pt x="13822" y="-18"/>
                      <a:pt x="13299" y="53"/>
                    </a:cubicBezTo>
                    <a:cubicBezTo>
                      <a:pt x="12748" y="114"/>
                      <a:pt x="12208" y="240"/>
                      <a:pt x="11694" y="427"/>
                    </a:cubicBezTo>
                    <a:cubicBezTo>
                      <a:pt x="11133" y="630"/>
                      <a:pt x="10596" y="881"/>
                      <a:pt x="10089" y="1175"/>
                    </a:cubicBezTo>
                    <a:cubicBezTo>
                      <a:pt x="9523" y="1521"/>
                      <a:pt x="8987" y="1904"/>
                      <a:pt x="8485" y="2321"/>
                    </a:cubicBezTo>
                    <a:cubicBezTo>
                      <a:pt x="7902" y="2794"/>
                      <a:pt x="7357" y="3302"/>
                      <a:pt x="6854" y="3842"/>
                    </a:cubicBezTo>
                    <a:lnTo>
                      <a:pt x="3407" y="7490"/>
                    </a:lnTo>
                    <a:cubicBezTo>
                      <a:pt x="2890" y="8027"/>
                      <a:pt x="2407" y="8589"/>
                      <a:pt x="1961" y="9174"/>
                    </a:cubicBezTo>
                    <a:cubicBezTo>
                      <a:pt x="1584" y="9710"/>
                      <a:pt x="1241" y="10265"/>
                      <a:pt x="935" y="10835"/>
                    </a:cubicBezTo>
                    <a:cubicBezTo>
                      <a:pt x="662" y="11362"/>
                      <a:pt x="442" y="11910"/>
                      <a:pt x="277" y="12472"/>
                    </a:cubicBezTo>
                    <a:cubicBezTo>
                      <a:pt x="135" y="12993"/>
                      <a:pt x="56" y="13526"/>
                      <a:pt x="40" y="14062"/>
                    </a:cubicBezTo>
                    <a:cubicBezTo>
                      <a:pt x="-13" y="14576"/>
                      <a:pt x="-13" y="15093"/>
                      <a:pt x="40" y="15606"/>
                    </a:cubicBezTo>
                    <a:cubicBezTo>
                      <a:pt x="146" y="16094"/>
                      <a:pt x="304" y="16572"/>
                      <a:pt x="514" y="17033"/>
                    </a:cubicBezTo>
                    <a:cubicBezTo>
                      <a:pt x="729" y="17496"/>
                      <a:pt x="1002" y="17935"/>
                      <a:pt x="1329" y="18343"/>
                    </a:cubicBezTo>
                    <a:cubicBezTo>
                      <a:pt x="1661" y="18780"/>
                      <a:pt x="2040" y="19187"/>
                      <a:pt x="2460" y="19559"/>
                    </a:cubicBezTo>
                    <a:cubicBezTo>
                      <a:pt x="2874" y="19928"/>
                      <a:pt x="3323" y="20264"/>
                      <a:pt x="3802" y="20565"/>
                    </a:cubicBezTo>
                    <a:cubicBezTo>
                      <a:pt x="4253" y="20819"/>
                      <a:pt x="4728" y="21038"/>
                      <a:pt x="5223" y="21219"/>
                    </a:cubicBezTo>
                    <a:cubicBezTo>
                      <a:pt x="5710" y="21365"/>
                      <a:pt x="6212" y="21467"/>
                      <a:pt x="6722" y="21523"/>
                    </a:cubicBezTo>
                    <a:cubicBezTo>
                      <a:pt x="7246" y="21582"/>
                      <a:pt x="7776" y="21582"/>
                      <a:pt x="8300" y="21523"/>
                    </a:cubicBezTo>
                    <a:cubicBezTo>
                      <a:pt x="8858" y="21454"/>
                      <a:pt x="9406" y="21328"/>
                      <a:pt x="9932" y="21149"/>
                    </a:cubicBezTo>
                    <a:cubicBezTo>
                      <a:pt x="10498" y="20948"/>
                      <a:pt x="11037" y="20689"/>
                      <a:pt x="11536" y="20377"/>
                    </a:cubicBezTo>
                    <a:cubicBezTo>
                      <a:pt x="12102" y="20031"/>
                      <a:pt x="12639" y="19648"/>
                      <a:pt x="13141" y="19231"/>
                    </a:cubicBezTo>
                    <a:cubicBezTo>
                      <a:pt x="13717" y="18753"/>
                      <a:pt x="14262" y="18245"/>
                      <a:pt x="14772" y="17711"/>
                    </a:cubicBezTo>
                    <a:lnTo>
                      <a:pt x="18218" y="14039"/>
                    </a:lnTo>
                    <a:cubicBezTo>
                      <a:pt x="18725" y="13506"/>
                      <a:pt x="19191" y="12944"/>
                      <a:pt x="19613" y="12355"/>
                    </a:cubicBezTo>
                    <a:cubicBezTo>
                      <a:pt x="20009" y="11830"/>
                      <a:pt x="20352" y="11274"/>
                      <a:pt x="20639" y="10694"/>
                    </a:cubicBezTo>
                    <a:cubicBezTo>
                      <a:pt x="20915" y="10179"/>
                      <a:pt x="21126" y="9637"/>
                      <a:pt x="21270" y="9081"/>
                    </a:cubicBezTo>
                    <a:cubicBezTo>
                      <a:pt x="21420" y="8560"/>
                      <a:pt x="21508" y="8027"/>
                      <a:pt x="21533" y="7490"/>
                    </a:cubicBezTo>
                    <a:cubicBezTo>
                      <a:pt x="21587" y="6985"/>
                      <a:pt x="21587" y="6476"/>
                      <a:pt x="21533" y="5970"/>
                    </a:cubicBezTo>
                    <a:cubicBezTo>
                      <a:pt x="21431" y="5481"/>
                      <a:pt x="21272" y="5003"/>
                      <a:pt x="21059" y="4543"/>
                    </a:cubicBezTo>
                    <a:cubicBezTo>
                      <a:pt x="20849" y="4076"/>
                      <a:pt x="20585" y="3629"/>
                      <a:pt x="20270" y="3210"/>
                    </a:cubicBezTo>
                    <a:cubicBezTo>
                      <a:pt x="19932" y="2778"/>
                      <a:pt x="19553" y="2371"/>
                      <a:pt x="19139" y="1994"/>
                    </a:cubicBezTo>
                    <a:close/>
                  </a:path>
                </a:pathLst>
              </a:custGeom>
              <a:solidFill>
                <a:srgbClr val="FFFFFF">
                  <a:alpha val="82936"/>
                </a:srgbClr>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53" name="Freeform 57">
                <a:extLst>
                  <a:ext uri="{FF2B5EF4-FFF2-40B4-BE49-F238E27FC236}">
                    <a16:creationId xmlns:a16="http://schemas.microsoft.com/office/drawing/2014/main" id="{45F5A19B-AD45-93B8-603E-82371B4AD6BC}"/>
                  </a:ext>
                </a:extLst>
              </p:cNvPr>
              <p:cNvSpPr/>
              <p:nvPr/>
            </p:nvSpPr>
            <p:spPr>
              <a:xfrm>
                <a:off x="2932550" y="1583772"/>
                <a:ext cx="492275" cy="557503"/>
              </a:xfrm>
              <a:custGeom>
                <a:avLst/>
                <a:gdLst/>
                <a:ahLst/>
                <a:cxnLst>
                  <a:cxn ang="0">
                    <a:pos x="wd2" y="hd2"/>
                  </a:cxn>
                  <a:cxn ang="5400000">
                    <a:pos x="wd2" y="hd2"/>
                  </a:cxn>
                  <a:cxn ang="10800000">
                    <a:pos x="wd2" y="hd2"/>
                  </a:cxn>
                  <a:cxn ang="16200000">
                    <a:pos x="wd2" y="hd2"/>
                  </a:cxn>
                </a:cxnLst>
                <a:rect l="0" t="0" r="r" b="b"/>
                <a:pathLst>
                  <a:path w="21558" h="21587" extrusionOk="0">
                    <a:moveTo>
                      <a:pt x="18866" y="1824"/>
                    </a:moveTo>
                    <a:cubicBezTo>
                      <a:pt x="18518" y="1500"/>
                      <a:pt x="18135" y="1207"/>
                      <a:pt x="17721" y="951"/>
                    </a:cubicBezTo>
                    <a:cubicBezTo>
                      <a:pt x="17337" y="718"/>
                      <a:pt x="16931" y="515"/>
                      <a:pt x="16508" y="343"/>
                    </a:cubicBezTo>
                    <a:cubicBezTo>
                      <a:pt x="16094" y="201"/>
                      <a:pt x="15664" y="99"/>
                      <a:pt x="15225" y="38"/>
                    </a:cubicBezTo>
                    <a:cubicBezTo>
                      <a:pt x="14792" y="-13"/>
                      <a:pt x="14354" y="-13"/>
                      <a:pt x="13920" y="38"/>
                    </a:cubicBezTo>
                    <a:cubicBezTo>
                      <a:pt x="13486" y="65"/>
                      <a:pt x="13056" y="133"/>
                      <a:pt x="12638" y="241"/>
                    </a:cubicBezTo>
                    <a:cubicBezTo>
                      <a:pt x="12232" y="352"/>
                      <a:pt x="11840" y="501"/>
                      <a:pt x="11471" y="688"/>
                    </a:cubicBezTo>
                    <a:cubicBezTo>
                      <a:pt x="11087" y="886"/>
                      <a:pt x="10727" y="1117"/>
                      <a:pt x="10394" y="1378"/>
                    </a:cubicBezTo>
                    <a:cubicBezTo>
                      <a:pt x="10038" y="1657"/>
                      <a:pt x="9709" y="1962"/>
                      <a:pt x="9410" y="2291"/>
                    </a:cubicBezTo>
                    <a:lnTo>
                      <a:pt x="9410" y="2291"/>
                    </a:lnTo>
                    <a:lnTo>
                      <a:pt x="12638" y="5152"/>
                    </a:lnTo>
                    <a:lnTo>
                      <a:pt x="13165" y="4644"/>
                    </a:lnTo>
                    <a:cubicBezTo>
                      <a:pt x="13336" y="4491"/>
                      <a:pt x="13520" y="4349"/>
                      <a:pt x="13714" y="4218"/>
                    </a:cubicBezTo>
                    <a:lnTo>
                      <a:pt x="14264" y="3914"/>
                    </a:lnTo>
                    <a:cubicBezTo>
                      <a:pt x="14438" y="3823"/>
                      <a:pt x="14622" y="3748"/>
                      <a:pt x="14813" y="3691"/>
                    </a:cubicBezTo>
                    <a:cubicBezTo>
                      <a:pt x="14984" y="3640"/>
                      <a:pt x="15161" y="3606"/>
                      <a:pt x="15340" y="3589"/>
                    </a:cubicBezTo>
                    <a:lnTo>
                      <a:pt x="15844" y="3589"/>
                    </a:lnTo>
                    <a:cubicBezTo>
                      <a:pt x="16006" y="3629"/>
                      <a:pt x="16160" y="3691"/>
                      <a:pt x="16302" y="3772"/>
                    </a:cubicBezTo>
                    <a:cubicBezTo>
                      <a:pt x="16454" y="3856"/>
                      <a:pt x="16593" y="3958"/>
                      <a:pt x="16714" y="4076"/>
                    </a:cubicBezTo>
                    <a:cubicBezTo>
                      <a:pt x="16852" y="4178"/>
                      <a:pt x="16968" y="4302"/>
                      <a:pt x="17057" y="4441"/>
                    </a:cubicBezTo>
                    <a:cubicBezTo>
                      <a:pt x="17156" y="4559"/>
                      <a:pt x="17233" y="4689"/>
                      <a:pt x="17286" y="4827"/>
                    </a:cubicBezTo>
                    <a:cubicBezTo>
                      <a:pt x="17346" y="4964"/>
                      <a:pt x="17384" y="5107"/>
                      <a:pt x="17400" y="5253"/>
                    </a:cubicBezTo>
                    <a:cubicBezTo>
                      <a:pt x="17423" y="5408"/>
                      <a:pt x="17423" y="5565"/>
                      <a:pt x="17400" y="5720"/>
                    </a:cubicBezTo>
                    <a:cubicBezTo>
                      <a:pt x="17373" y="5877"/>
                      <a:pt x="17335" y="6033"/>
                      <a:pt x="17286" y="6186"/>
                    </a:cubicBezTo>
                    <a:cubicBezTo>
                      <a:pt x="17238" y="6355"/>
                      <a:pt x="17169" y="6518"/>
                      <a:pt x="17080" y="6673"/>
                    </a:cubicBezTo>
                    <a:lnTo>
                      <a:pt x="16782" y="7140"/>
                    </a:lnTo>
                    <a:cubicBezTo>
                      <a:pt x="16659" y="7305"/>
                      <a:pt x="16522" y="7461"/>
                      <a:pt x="16370" y="7607"/>
                    </a:cubicBezTo>
                    <a:cubicBezTo>
                      <a:pt x="16370" y="7728"/>
                      <a:pt x="16141" y="7830"/>
                      <a:pt x="16027" y="7952"/>
                    </a:cubicBezTo>
                    <a:lnTo>
                      <a:pt x="15592" y="8256"/>
                    </a:lnTo>
                    <a:cubicBezTo>
                      <a:pt x="15433" y="8362"/>
                      <a:pt x="15264" y="8457"/>
                      <a:pt x="15088" y="8540"/>
                    </a:cubicBezTo>
                    <a:lnTo>
                      <a:pt x="14516" y="8804"/>
                    </a:lnTo>
                    <a:lnTo>
                      <a:pt x="13875" y="9047"/>
                    </a:lnTo>
                    <a:lnTo>
                      <a:pt x="13119" y="9250"/>
                    </a:lnTo>
                    <a:lnTo>
                      <a:pt x="12272" y="9453"/>
                    </a:lnTo>
                    <a:lnTo>
                      <a:pt x="11310" y="9616"/>
                    </a:lnTo>
                    <a:lnTo>
                      <a:pt x="1855" y="10650"/>
                    </a:lnTo>
                    <a:lnTo>
                      <a:pt x="0" y="12679"/>
                    </a:lnTo>
                    <a:lnTo>
                      <a:pt x="10051" y="21587"/>
                    </a:lnTo>
                    <a:lnTo>
                      <a:pt x="12341" y="19254"/>
                    </a:lnTo>
                    <a:lnTo>
                      <a:pt x="6594" y="14161"/>
                    </a:lnTo>
                    <a:lnTo>
                      <a:pt x="11425" y="13349"/>
                    </a:lnTo>
                    <a:lnTo>
                      <a:pt x="13073" y="13166"/>
                    </a:lnTo>
                    <a:lnTo>
                      <a:pt x="14493" y="12943"/>
                    </a:lnTo>
                    <a:lnTo>
                      <a:pt x="15706" y="12700"/>
                    </a:lnTo>
                    <a:cubicBezTo>
                      <a:pt x="16047" y="12636"/>
                      <a:pt x="16383" y="12554"/>
                      <a:pt x="16714" y="12456"/>
                    </a:cubicBezTo>
                    <a:cubicBezTo>
                      <a:pt x="17020" y="12376"/>
                      <a:pt x="17319" y="12274"/>
                      <a:pt x="17607" y="12152"/>
                    </a:cubicBezTo>
                    <a:cubicBezTo>
                      <a:pt x="17886" y="12029"/>
                      <a:pt x="18154" y="11887"/>
                      <a:pt x="18408" y="11726"/>
                    </a:cubicBezTo>
                    <a:cubicBezTo>
                      <a:pt x="18673" y="11574"/>
                      <a:pt x="18918" y="11397"/>
                      <a:pt x="19141" y="11198"/>
                    </a:cubicBezTo>
                    <a:cubicBezTo>
                      <a:pt x="19392" y="11009"/>
                      <a:pt x="19622" y="10798"/>
                      <a:pt x="19827" y="10569"/>
                    </a:cubicBezTo>
                    <a:cubicBezTo>
                      <a:pt x="20142" y="10251"/>
                      <a:pt x="20418" y="9904"/>
                      <a:pt x="20652" y="9534"/>
                    </a:cubicBezTo>
                    <a:cubicBezTo>
                      <a:pt x="20876" y="9201"/>
                      <a:pt x="21061" y="8847"/>
                      <a:pt x="21201" y="8479"/>
                    </a:cubicBezTo>
                    <a:cubicBezTo>
                      <a:pt x="21483" y="7749"/>
                      <a:pt x="21600" y="6977"/>
                      <a:pt x="21545" y="6207"/>
                    </a:cubicBezTo>
                    <a:cubicBezTo>
                      <a:pt x="21507" y="5821"/>
                      <a:pt x="21423" y="5440"/>
                      <a:pt x="21293" y="5070"/>
                    </a:cubicBezTo>
                    <a:cubicBezTo>
                      <a:pt x="21179" y="4681"/>
                      <a:pt x="21010" y="4306"/>
                      <a:pt x="20789" y="3954"/>
                    </a:cubicBezTo>
                    <a:cubicBezTo>
                      <a:pt x="20576" y="3569"/>
                      <a:pt x="20323" y="3202"/>
                      <a:pt x="20034" y="2859"/>
                    </a:cubicBezTo>
                    <a:cubicBezTo>
                      <a:pt x="19716" y="2494"/>
                      <a:pt x="19372" y="2148"/>
                      <a:pt x="19003" y="1824"/>
                    </a:cubicBezTo>
                    <a:close/>
                  </a:path>
                </a:pathLst>
              </a:custGeom>
              <a:solidFill>
                <a:srgbClr val="FFFFFF">
                  <a:alpha val="82936"/>
                </a:srgbClr>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54" name="Freeform 59">
                <a:extLst>
                  <a:ext uri="{FF2B5EF4-FFF2-40B4-BE49-F238E27FC236}">
                    <a16:creationId xmlns:a16="http://schemas.microsoft.com/office/drawing/2014/main" id="{C838E33B-2B50-918F-B6C8-E0456FA44F19}"/>
                  </a:ext>
                </a:extLst>
              </p:cNvPr>
              <p:cNvSpPr/>
              <p:nvPr/>
            </p:nvSpPr>
            <p:spPr>
              <a:xfrm>
                <a:off x="2068145" y="3556965"/>
                <a:ext cx="409628" cy="478288"/>
              </a:xfrm>
              <a:custGeom>
                <a:avLst/>
                <a:gdLst/>
                <a:ahLst/>
                <a:cxnLst>
                  <a:cxn ang="0">
                    <a:pos x="wd2" y="hd2"/>
                  </a:cxn>
                  <a:cxn ang="5400000">
                    <a:pos x="wd2" y="hd2"/>
                  </a:cxn>
                  <a:cxn ang="10800000">
                    <a:pos x="wd2" y="hd2"/>
                  </a:cxn>
                  <a:cxn ang="16200000">
                    <a:pos x="wd2" y="hd2"/>
                  </a:cxn>
                </a:cxnLst>
                <a:rect l="0" t="0" r="r" b="b"/>
                <a:pathLst>
                  <a:path w="21579" h="21571" extrusionOk="0">
                    <a:moveTo>
                      <a:pt x="15987" y="4653"/>
                    </a:moveTo>
                    <a:cubicBezTo>
                      <a:pt x="16130" y="4770"/>
                      <a:pt x="16251" y="4905"/>
                      <a:pt x="16345" y="5054"/>
                    </a:cubicBezTo>
                    <a:cubicBezTo>
                      <a:pt x="16457" y="5188"/>
                      <a:pt x="16533" y="5341"/>
                      <a:pt x="16565" y="5503"/>
                    </a:cubicBezTo>
                    <a:cubicBezTo>
                      <a:pt x="16594" y="5684"/>
                      <a:pt x="16594" y="5866"/>
                      <a:pt x="16565" y="6047"/>
                    </a:cubicBezTo>
                    <a:cubicBezTo>
                      <a:pt x="16578" y="6244"/>
                      <a:pt x="16578" y="6441"/>
                      <a:pt x="16565" y="6638"/>
                    </a:cubicBezTo>
                    <a:cubicBezTo>
                      <a:pt x="16505" y="6895"/>
                      <a:pt x="16422" y="7147"/>
                      <a:pt x="16318" y="7394"/>
                    </a:cubicBezTo>
                    <a:lnTo>
                      <a:pt x="15877" y="8221"/>
                    </a:lnTo>
                    <a:lnTo>
                      <a:pt x="15243" y="9119"/>
                    </a:lnTo>
                    <a:cubicBezTo>
                      <a:pt x="14996" y="9450"/>
                      <a:pt x="14720" y="9781"/>
                      <a:pt x="14417" y="10135"/>
                    </a:cubicBezTo>
                    <a:lnTo>
                      <a:pt x="10644" y="14413"/>
                    </a:lnTo>
                    <a:cubicBezTo>
                      <a:pt x="10362" y="14742"/>
                      <a:pt x="10058" y="15058"/>
                      <a:pt x="9735" y="15358"/>
                    </a:cubicBezTo>
                    <a:cubicBezTo>
                      <a:pt x="9460" y="15665"/>
                      <a:pt x="9157" y="15902"/>
                      <a:pt x="8909" y="16138"/>
                    </a:cubicBezTo>
                    <a:lnTo>
                      <a:pt x="8110" y="16705"/>
                    </a:lnTo>
                    <a:cubicBezTo>
                      <a:pt x="7891" y="16857"/>
                      <a:pt x="7650" y="16984"/>
                      <a:pt x="7394" y="17083"/>
                    </a:cubicBezTo>
                    <a:cubicBezTo>
                      <a:pt x="7200" y="17163"/>
                      <a:pt x="6997" y="17227"/>
                      <a:pt x="6788" y="17273"/>
                    </a:cubicBezTo>
                    <a:lnTo>
                      <a:pt x="6210" y="17273"/>
                    </a:lnTo>
                    <a:lnTo>
                      <a:pt x="5714" y="17154"/>
                    </a:lnTo>
                    <a:cubicBezTo>
                      <a:pt x="5542" y="17082"/>
                      <a:pt x="5384" y="16986"/>
                      <a:pt x="5246" y="16871"/>
                    </a:cubicBezTo>
                    <a:cubicBezTo>
                      <a:pt x="5103" y="16748"/>
                      <a:pt x="4974" y="16613"/>
                      <a:pt x="4860" y="16469"/>
                    </a:cubicBezTo>
                    <a:cubicBezTo>
                      <a:pt x="4771" y="16317"/>
                      <a:pt x="4697" y="16159"/>
                      <a:pt x="4640" y="15996"/>
                    </a:cubicBezTo>
                    <a:cubicBezTo>
                      <a:pt x="4611" y="15816"/>
                      <a:pt x="4611" y="15633"/>
                      <a:pt x="4640" y="15453"/>
                    </a:cubicBezTo>
                    <a:cubicBezTo>
                      <a:pt x="4615" y="15249"/>
                      <a:pt x="4615" y="15043"/>
                      <a:pt x="4640" y="14838"/>
                    </a:cubicBezTo>
                    <a:cubicBezTo>
                      <a:pt x="4701" y="14589"/>
                      <a:pt x="4784" y="14344"/>
                      <a:pt x="4888" y="14106"/>
                    </a:cubicBezTo>
                    <a:cubicBezTo>
                      <a:pt x="5015" y="13811"/>
                      <a:pt x="5172" y="13526"/>
                      <a:pt x="5356" y="13255"/>
                    </a:cubicBezTo>
                    <a:cubicBezTo>
                      <a:pt x="5548" y="12938"/>
                      <a:pt x="5760" y="12631"/>
                      <a:pt x="5990" y="12333"/>
                    </a:cubicBezTo>
                    <a:cubicBezTo>
                      <a:pt x="6238" y="12002"/>
                      <a:pt x="6513" y="11671"/>
                      <a:pt x="6816" y="11317"/>
                    </a:cubicBezTo>
                    <a:lnTo>
                      <a:pt x="10589" y="7039"/>
                    </a:lnTo>
                    <a:cubicBezTo>
                      <a:pt x="10892" y="6709"/>
                      <a:pt x="11195" y="6378"/>
                      <a:pt x="11498" y="6094"/>
                    </a:cubicBezTo>
                    <a:cubicBezTo>
                      <a:pt x="11801" y="5810"/>
                      <a:pt x="12049" y="5574"/>
                      <a:pt x="12324" y="5338"/>
                    </a:cubicBezTo>
                    <a:cubicBezTo>
                      <a:pt x="12566" y="5141"/>
                      <a:pt x="12824" y="4960"/>
                      <a:pt x="13095" y="4794"/>
                    </a:cubicBezTo>
                    <a:cubicBezTo>
                      <a:pt x="13319" y="4648"/>
                      <a:pt x="13559" y="4521"/>
                      <a:pt x="13811" y="4416"/>
                    </a:cubicBezTo>
                    <a:cubicBezTo>
                      <a:pt x="14006" y="4343"/>
                      <a:pt x="14209" y="4288"/>
                      <a:pt x="14417" y="4251"/>
                    </a:cubicBezTo>
                    <a:cubicBezTo>
                      <a:pt x="14609" y="4227"/>
                      <a:pt x="14804" y="4227"/>
                      <a:pt x="14996" y="4251"/>
                    </a:cubicBezTo>
                    <a:cubicBezTo>
                      <a:pt x="15160" y="4230"/>
                      <a:pt x="15327" y="4230"/>
                      <a:pt x="15491" y="4251"/>
                    </a:cubicBezTo>
                    <a:cubicBezTo>
                      <a:pt x="15664" y="4323"/>
                      <a:pt x="15822" y="4419"/>
                      <a:pt x="15960" y="4534"/>
                    </a:cubicBezTo>
                    <a:lnTo>
                      <a:pt x="15960" y="4534"/>
                    </a:lnTo>
                    <a:close/>
                    <a:moveTo>
                      <a:pt x="18493" y="1911"/>
                    </a:moveTo>
                    <a:cubicBezTo>
                      <a:pt x="18049" y="1554"/>
                      <a:pt x="17570" y="1230"/>
                      <a:pt x="17061" y="942"/>
                    </a:cubicBezTo>
                    <a:cubicBezTo>
                      <a:pt x="16594" y="690"/>
                      <a:pt x="16095" y="484"/>
                      <a:pt x="15574" y="328"/>
                    </a:cubicBezTo>
                    <a:cubicBezTo>
                      <a:pt x="15080" y="166"/>
                      <a:pt x="14560" y="70"/>
                      <a:pt x="14032" y="44"/>
                    </a:cubicBezTo>
                    <a:cubicBezTo>
                      <a:pt x="13492" y="-15"/>
                      <a:pt x="12946" y="-15"/>
                      <a:pt x="12407" y="44"/>
                    </a:cubicBezTo>
                    <a:cubicBezTo>
                      <a:pt x="11849" y="123"/>
                      <a:pt x="11303" y="258"/>
                      <a:pt x="10782" y="446"/>
                    </a:cubicBezTo>
                    <a:cubicBezTo>
                      <a:pt x="10236" y="670"/>
                      <a:pt x="9711" y="931"/>
                      <a:pt x="9212" y="1226"/>
                    </a:cubicBezTo>
                    <a:cubicBezTo>
                      <a:pt x="8656" y="1577"/>
                      <a:pt x="8131" y="1964"/>
                      <a:pt x="7642" y="2384"/>
                    </a:cubicBezTo>
                    <a:cubicBezTo>
                      <a:pt x="7104" y="2871"/>
                      <a:pt x="6598" y="3384"/>
                      <a:pt x="6127" y="3920"/>
                    </a:cubicBezTo>
                    <a:lnTo>
                      <a:pt x="2850" y="7630"/>
                    </a:lnTo>
                    <a:cubicBezTo>
                      <a:pt x="2353" y="8169"/>
                      <a:pt x="1903" y="8738"/>
                      <a:pt x="1500" y="9332"/>
                    </a:cubicBezTo>
                    <a:cubicBezTo>
                      <a:pt x="1158" y="9875"/>
                      <a:pt x="854" y="10435"/>
                      <a:pt x="591" y="11010"/>
                    </a:cubicBezTo>
                    <a:cubicBezTo>
                      <a:pt x="345" y="11536"/>
                      <a:pt x="160" y="12082"/>
                      <a:pt x="41" y="12640"/>
                    </a:cubicBezTo>
                    <a:cubicBezTo>
                      <a:pt x="-13" y="13167"/>
                      <a:pt x="-13" y="13697"/>
                      <a:pt x="41" y="14224"/>
                    </a:cubicBezTo>
                    <a:cubicBezTo>
                      <a:pt x="56" y="14741"/>
                      <a:pt x="130" y="15255"/>
                      <a:pt x="261" y="15760"/>
                    </a:cubicBezTo>
                    <a:cubicBezTo>
                      <a:pt x="400" y="16240"/>
                      <a:pt x="594" y="16707"/>
                      <a:pt x="839" y="17154"/>
                    </a:cubicBezTo>
                    <a:cubicBezTo>
                      <a:pt x="1095" y="17611"/>
                      <a:pt x="1399" y="18046"/>
                      <a:pt x="1748" y="18454"/>
                    </a:cubicBezTo>
                    <a:cubicBezTo>
                      <a:pt x="2125" y="18890"/>
                      <a:pt x="2549" y="19293"/>
                      <a:pt x="3015" y="19659"/>
                    </a:cubicBezTo>
                    <a:cubicBezTo>
                      <a:pt x="3465" y="20011"/>
                      <a:pt x="3944" y="20335"/>
                      <a:pt x="4447" y="20628"/>
                    </a:cubicBezTo>
                    <a:cubicBezTo>
                      <a:pt x="4921" y="20885"/>
                      <a:pt x="5430" y="21092"/>
                      <a:pt x="5962" y="21243"/>
                    </a:cubicBezTo>
                    <a:cubicBezTo>
                      <a:pt x="6455" y="21407"/>
                      <a:pt x="6976" y="21503"/>
                      <a:pt x="7504" y="21526"/>
                    </a:cubicBezTo>
                    <a:cubicBezTo>
                      <a:pt x="8035" y="21585"/>
                      <a:pt x="8572" y="21585"/>
                      <a:pt x="9102" y="21526"/>
                    </a:cubicBezTo>
                    <a:cubicBezTo>
                      <a:pt x="9661" y="21439"/>
                      <a:pt x="10206" y="21296"/>
                      <a:pt x="10727" y="21101"/>
                    </a:cubicBezTo>
                    <a:cubicBezTo>
                      <a:pt x="11284" y="20895"/>
                      <a:pt x="11811" y="20633"/>
                      <a:pt x="12297" y="20321"/>
                    </a:cubicBezTo>
                    <a:cubicBezTo>
                      <a:pt x="12853" y="19969"/>
                      <a:pt x="13378" y="19582"/>
                      <a:pt x="13866" y="19163"/>
                    </a:cubicBezTo>
                    <a:cubicBezTo>
                      <a:pt x="14413" y="18674"/>
                      <a:pt x="14919" y="18153"/>
                      <a:pt x="15381" y="17603"/>
                    </a:cubicBezTo>
                    <a:lnTo>
                      <a:pt x="18659" y="13893"/>
                    </a:lnTo>
                    <a:cubicBezTo>
                      <a:pt x="19137" y="13348"/>
                      <a:pt x="19578" y="12780"/>
                      <a:pt x="19981" y="12191"/>
                    </a:cubicBezTo>
                    <a:cubicBezTo>
                      <a:pt x="20323" y="11657"/>
                      <a:pt x="20627" y="11104"/>
                      <a:pt x="20889" y="10537"/>
                    </a:cubicBezTo>
                    <a:cubicBezTo>
                      <a:pt x="21124" y="10007"/>
                      <a:pt x="21308" y="9462"/>
                      <a:pt x="21440" y="8906"/>
                    </a:cubicBezTo>
                    <a:cubicBezTo>
                      <a:pt x="21541" y="8383"/>
                      <a:pt x="21587" y="7853"/>
                      <a:pt x="21578" y="7323"/>
                    </a:cubicBezTo>
                    <a:cubicBezTo>
                      <a:pt x="21549" y="6815"/>
                      <a:pt x="21475" y="6309"/>
                      <a:pt x="21358" y="5810"/>
                    </a:cubicBezTo>
                    <a:cubicBezTo>
                      <a:pt x="21224" y="5322"/>
                      <a:pt x="21030" y="4846"/>
                      <a:pt x="20779" y="4393"/>
                    </a:cubicBezTo>
                    <a:cubicBezTo>
                      <a:pt x="20533" y="3937"/>
                      <a:pt x="20238" y="3501"/>
                      <a:pt x="19898" y="3093"/>
                    </a:cubicBezTo>
                    <a:cubicBezTo>
                      <a:pt x="19521" y="2665"/>
                      <a:pt x="19097" y="2269"/>
                      <a:pt x="18631" y="1911"/>
                    </a:cubicBezTo>
                    <a:close/>
                  </a:path>
                </a:pathLst>
              </a:custGeom>
              <a:solidFill>
                <a:srgbClr val="FFFFFF">
                  <a:alpha val="82936"/>
                </a:srgbClr>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55" name="Freeform 60">
                <a:extLst>
                  <a:ext uri="{FF2B5EF4-FFF2-40B4-BE49-F238E27FC236}">
                    <a16:creationId xmlns:a16="http://schemas.microsoft.com/office/drawing/2014/main" id="{63156D15-B0F8-165E-7180-79E63C2C089C}"/>
                  </a:ext>
                </a:extLst>
              </p:cNvPr>
              <p:cNvSpPr/>
              <p:nvPr/>
            </p:nvSpPr>
            <p:spPr>
              <a:xfrm>
                <a:off x="2330312" y="3807080"/>
                <a:ext cx="426637" cy="494914"/>
              </a:xfrm>
              <a:custGeom>
                <a:avLst/>
                <a:gdLst/>
                <a:ahLst/>
                <a:cxnLst>
                  <a:cxn ang="0">
                    <a:pos x="wd2" y="hd2"/>
                  </a:cxn>
                  <a:cxn ang="5400000">
                    <a:pos x="wd2" y="hd2"/>
                  </a:cxn>
                  <a:cxn ang="10800000">
                    <a:pos x="wd2" y="hd2"/>
                  </a:cxn>
                  <a:cxn ang="16200000">
                    <a:pos x="wd2" y="hd2"/>
                  </a:cxn>
                </a:cxnLst>
                <a:rect l="0" t="0" r="r" b="b"/>
                <a:pathLst>
                  <a:path w="21590" h="21574" extrusionOk="0">
                    <a:moveTo>
                      <a:pt x="18256" y="2069"/>
                    </a:moveTo>
                    <a:cubicBezTo>
                      <a:pt x="17876" y="1754"/>
                      <a:pt x="17469" y="1464"/>
                      <a:pt x="17039" y="1201"/>
                    </a:cubicBezTo>
                    <a:cubicBezTo>
                      <a:pt x="16639" y="961"/>
                      <a:pt x="16214" y="754"/>
                      <a:pt x="15769" y="584"/>
                    </a:cubicBezTo>
                    <a:cubicBezTo>
                      <a:pt x="15347" y="411"/>
                      <a:pt x="14903" y="280"/>
                      <a:pt x="14446" y="196"/>
                    </a:cubicBezTo>
                    <a:cubicBezTo>
                      <a:pt x="14012" y="107"/>
                      <a:pt x="13569" y="54"/>
                      <a:pt x="13123" y="36"/>
                    </a:cubicBezTo>
                    <a:cubicBezTo>
                      <a:pt x="12684" y="-12"/>
                      <a:pt x="12240" y="-12"/>
                      <a:pt x="11801" y="36"/>
                    </a:cubicBezTo>
                    <a:cubicBezTo>
                      <a:pt x="11396" y="113"/>
                      <a:pt x="11004" y="236"/>
                      <a:pt x="10636" y="401"/>
                    </a:cubicBezTo>
                    <a:cubicBezTo>
                      <a:pt x="10261" y="564"/>
                      <a:pt x="9913" y="772"/>
                      <a:pt x="9605" y="1018"/>
                    </a:cubicBezTo>
                    <a:cubicBezTo>
                      <a:pt x="9278" y="1286"/>
                      <a:pt x="8977" y="1576"/>
                      <a:pt x="8705" y="1886"/>
                    </a:cubicBezTo>
                    <a:lnTo>
                      <a:pt x="8705" y="2000"/>
                    </a:lnTo>
                    <a:lnTo>
                      <a:pt x="12541" y="5084"/>
                    </a:lnTo>
                    <a:cubicBezTo>
                      <a:pt x="12660" y="4945"/>
                      <a:pt x="12793" y="4815"/>
                      <a:pt x="12938" y="4696"/>
                    </a:cubicBezTo>
                    <a:cubicBezTo>
                      <a:pt x="13076" y="4584"/>
                      <a:pt x="13227" y="4485"/>
                      <a:pt x="13388" y="4399"/>
                    </a:cubicBezTo>
                    <a:lnTo>
                      <a:pt x="13838" y="4216"/>
                    </a:lnTo>
                    <a:cubicBezTo>
                      <a:pt x="14004" y="4195"/>
                      <a:pt x="14174" y="4195"/>
                      <a:pt x="14340" y="4216"/>
                    </a:cubicBezTo>
                    <a:cubicBezTo>
                      <a:pt x="14507" y="4193"/>
                      <a:pt x="14677" y="4193"/>
                      <a:pt x="14843" y="4216"/>
                    </a:cubicBezTo>
                    <a:cubicBezTo>
                      <a:pt x="14992" y="4192"/>
                      <a:pt x="15144" y="4192"/>
                      <a:pt x="15293" y="4216"/>
                    </a:cubicBezTo>
                    <a:cubicBezTo>
                      <a:pt x="15452" y="4258"/>
                      <a:pt x="15604" y="4319"/>
                      <a:pt x="15743" y="4399"/>
                    </a:cubicBezTo>
                    <a:lnTo>
                      <a:pt x="16139" y="4650"/>
                    </a:lnTo>
                    <a:lnTo>
                      <a:pt x="16563" y="5061"/>
                    </a:lnTo>
                    <a:cubicBezTo>
                      <a:pt x="16675" y="5198"/>
                      <a:pt x="16773" y="5343"/>
                      <a:pt x="16854" y="5495"/>
                    </a:cubicBezTo>
                    <a:cubicBezTo>
                      <a:pt x="16927" y="5644"/>
                      <a:pt x="16989" y="5796"/>
                      <a:pt x="17039" y="5952"/>
                    </a:cubicBezTo>
                    <a:cubicBezTo>
                      <a:pt x="17053" y="6119"/>
                      <a:pt x="17053" y="6287"/>
                      <a:pt x="17039" y="6454"/>
                    </a:cubicBezTo>
                    <a:cubicBezTo>
                      <a:pt x="17063" y="6621"/>
                      <a:pt x="17063" y="6790"/>
                      <a:pt x="17039" y="6957"/>
                    </a:cubicBezTo>
                    <a:cubicBezTo>
                      <a:pt x="17011" y="7130"/>
                      <a:pt x="16958" y="7299"/>
                      <a:pt x="16880" y="7460"/>
                    </a:cubicBezTo>
                    <a:cubicBezTo>
                      <a:pt x="16803" y="7631"/>
                      <a:pt x="16715" y="7799"/>
                      <a:pt x="16616" y="7962"/>
                    </a:cubicBezTo>
                    <a:lnTo>
                      <a:pt x="16245" y="8442"/>
                    </a:lnTo>
                    <a:cubicBezTo>
                      <a:pt x="16107" y="8630"/>
                      <a:pt x="15938" y="8799"/>
                      <a:pt x="15743" y="8944"/>
                    </a:cubicBezTo>
                    <a:cubicBezTo>
                      <a:pt x="15604" y="9091"/>
                      <a:pt x="15444" y="9222"/>
                      <a:pt x="15266" y="9333"/>
                    </a:cubicBezTo>
                    <a:cubicBezTo>
                      <a:pt x="15102" y="9441"/>
                      <a:pt x="14925" y="9532"/>
                      <a:pt x="14737" y="9607"/>
                    </a:cubicBezTo>
                    <a:cubicBezTo>
                      <a:pt x="14579" y="9680"/>
                      <a:pt x="14410" y="9734"/>
                      <a:pt x="14235" y="9767"/>
                    </a:cubicBezTo>
                    <a:cubicBezTo>
                      <a:pt x="13890" y="9858"/>
                      <a:pt x="13521" y="9858"/>
                      <a:pt x="13176" y="9767"/>
                    </a:cubicBezTo>
                    <a:cubicBezTo>
                      <a:pt x="12990" y="9709"/>
                      <a:pt x="12812" y="9633"/>
                      <a:pt x="12647" y="9538"/>
                    </a:cubicBezTo>
                    <a:cubicBezTo>
                      <a:pt x="12458" y="9431"/>
                      <a:pt x="12281" y="9308"/>
                      <a:pt x="12118" y="9173"/>
                    </a:cubicBezTo>
                    <a:lnTo>
                      <a:pt x="10134" y="7574"/>
                    </a:lnTo>
                    <a:lnTo>
                      <a:pt x="7964" y="10109"/>
                    </a:lnTo>
                    <a:lnTo>
                      <a:pt x="9922" y="11685"/>
                    </a:lnTo>
                    <a:cubicBezTo>
                      <a:pt x="10104" y="11834"/>
                      <a:pt x="10272" y="11994"/>
                      <a:pt x="10425" y="12165"/>
                    </a:cubicBezTo>
                    <a:cubicBezTo>
                      <a:pt x="10567" y="12322"/>
                      <a:pt x="10691" y="12490"/>
                      <a:pt x="10795" y="12668"/>
                    </a:cubicBezTo>
                    <a:cubicBezTo>
                      <a:pt x="10897" y="12834"/>
                      <a:pt x="10977" y="13011"/>
                      <a:pt x="11033" y="13193"/>
                    </a:cubicBezTo>
                    <a:cubicBezTo>
                      <a:pt x="11046" y="13368"/>
                      <a:pt x="11046" y="13543"/>
                      <a:pt x="11033" y="13718"/>
                    </a:cubicBezTo>
                    <a:cubicBezTo>
                      <a:pt x="11059" y="13908"/>
                      <a:pt x="11059" y="14100"/>
                      <a:pt x="11033" y="14289"/>
                    </a:cubicBezTo>
                    <a:cubicBezTo>
                      <a:pt x="10996" y="14493"/>
                      <a:pt x="10934" y="14692"/>
                      <a:pt x="10848" y="14883"/>
                    </a:cubicBezTo>
                    <a:cubicBezTo>
                      <a:pt x="10848" y="15089"/>
                      <a:pt x="10636" y="15295"/>
                      <a:pt x="10504" y="15500"/>
                    </a:cubicBezTo>
                    <a:cubicBezTo>
                      <a:pt x="10346" y="15731"/>
                      <a:pt x="10169" y="15953"/>
                      <a:pt x="9975" y="16163"/>
                    </a:cubicBezTo>
                    <a:cubicBezTo>
                      <a:pt x="9845" y="16342"/>
                      <a:pt x="9685" y="16504"/>
                      <a:pt x="9499" y="16642"/>
                    </a:cubicBezTo>
                    <a:lnTo>
                      <a:pt x="8996" y="17008"/>
                    </a:lnTo>
                    <a:lnTo>
                      <a:pt x="8467" y="17259"/>
                    </a:lnTo>
                    <a:cubicBezTo>
                      <a:pt x="8285" y="17315"/>
                      <a:pt x="8100" y="17361"/>
                      <a:pt x="7911" y="17396"/>
                    </a:cubicBezTo>
                    <a:lnTo>
                      <a:pt x="7329" y="17396"/>
                    </a:lnTo>
                    <a:cubicBezTo>
                      <a:pt x="7137" y="17391"/>
                      <a:pt x="6948" y="17352"/>
                      <a:pt x="6774" y="17282"/>
                    </a:cubicBezTo>
                    <a:cubicBezTo>
                      <a:pt x="6574" y="17234"/>
                      <a:pt x="6386" y="17157"/>
                      <a:pt x="6218" y="17053"/>
                    </a:cubicBezTo>
                    <a:cubicBezTo>
                      <a:pt x="6029" y="16954"/>
                      <a:pt x="5852" y="16839"/>
                      <a:pt x="5689" y="16711"/>
                    </a:cubicBezTo>
                    <a:lnTo>
                      <a:pt x="5292" y="16322"/>
                    </a:lnTo>
                    <a:cubicBezTo>
                      <a:pt x="5069" y="16038"/>
                      <a:pt x="4907" y="15720"/>
                      <a:pt x="4816" y="15386"/>
                    </a:cubicBezTo>
                    <a:cubicBezTo>
                      <a:pt x="4790" y="15204"/>
                      <a:pt x="4790" y="15020"/>
                      <a:pt x="4816" y="14838"/>
                    </a:cubicBezTo>
                    <a:cubicBezTo>
                      <a:pt x="4790" y="14656"/>
                      <a:pt x="4790" y="14472"/>
                      <a:pt x="4816" y="14289"/>
                    </a:cubicBezTo>
                    <a:cubicBezTo>
                      <a:pt x="4790" y="14107"/>
                      <a:pt x="4790" y="13923"/>
                      <a:pt x="4816" y="13741"/>
                    </a:cubicBezTo>
                    <a:cubicBezTo>
                      <a:pt x="4893" y="13569"/>
                      <a:pt x="4981" y="13402"/>
                      <a:pt x="5080" y="13239"/>
                    </a:cubicBezTo>
                    <a:cubicBezTo>
                      <a:pt x="5185" y="13074"/>
                      <a:pt x="5300" y="12914"/>
                      <a:pt x="5424" y="12759"/>
                    </a:cubicBezTo>
                    <a:lnTo>
                      <a:pt x="1562" y="9652"/>
                    </a:lnTo>
                    <a:cubicBezTo>
                      <a:pt x="1228" y="10008"/>
                      <a:pt x="936" y="10390"/>
                      <a:pt x="689" y="10795"/>
                    </a:cubicBezTo>
                    <a:cubicBezTo>
                      <a:pt x="470" y="11181"/>
                      <a:pt x="302" y="11587"/>
                      <a:pt x="186" y="12005"/>
                    </a:cubicBezTo>
                    <a:cubicBezTo>
                      <a:pt x="59" y="12407"/>
                      <a:pt x="-3" y="12822"/>
                      <a:pt x="1" y="13239"/>
                    </a:cubicBezTo>
                    <a:cubicBezTo>
                      <a:pt x="2" y="13684"/>
                      <a:pt x="56" y="14128"/>
                      <a:pt x="159" y="14564"/>
                    </a:cubicBezTo>
                    <a:cubicBezTo>
                      <a:pt x="290" y="14997"/>
                      <a:pt x="449" y="15424"/>
                      <a:pt x="636" y="15843"/>
                    </a:cubicBezTo>
                    <a:cubicBezTo>
                      <a:pt x="818" y="16254"/>
                      <a:pt x="1039" y="16651"/>
                      <a:pt x="1297" y="17031"/>
                    </a:cubicBezTo>
                    <a:cubicBezTo>
                      <a:pt x="1563" y="17423"/>
                      <a:pt x="1864" y="17797"/>
                      <a:pt x="2197" y="18150"/>
                    </a:cubicBezTo>
                    <a:cubicBezTo>
                      <a:pt x="2532" y="18485"/>
                      <a:pt x="2902" y="18827"/>
                      <a:pt x="3308" y="19178"/>
                    </a:cubicBezTo>
                    <a:cubicBezTo>
                      <a:pt x="3749" y="19532"/>
                      <a:pt x="4217" y="19860"/>
                      <a:pt x="4710" y="20160"/>
                    </a:cubicBezTo>
                    <a:cubicBezTo>
                      <a:pt x="5157" y="20432"/>
                      <a:pt x="5626" y="20676"/>
                      <a:pt x="6112" y="20891"/>
                    </a:cubicBezTo>
                    <a:cubicBezTo>
                      <a:pt x="6582" y="21077"/>
                      <a:pt x="7069" y="21230"/>
                      <a:pt x="7567" y="21348"/>
                    </a:cubicBezTo>
                    <a:cubicBezTo>
                      <a:pt x="8040" y="21467"/>
                      <a:pt x="8530" y="21528"/>
                      <a:pt x="9023" y="21531"/>
                    </a:cubicBezTo>
                    <a:cubicBezTo>
                      <a:pt x="9488" y="21588"/>
                      <a:pt x="9960" y="21588"/>
                      <a:pt x="10425" y="21531"/>
                    </a:cubicBezTo>
                    <a:cubicBezTo>
                      <a:pt x="10868" y="21456"/>
                      <a:pt x="11296" y="21325"/>
                      <a:pt x="11695" y="21142"/>
                    </a:cubicBezTo>
                    <a:cubicBezTo>
                      <a:pt x="12111" y="20943"/>
                      <a:pt x="12501" y="20705"/>
                      <a:pt x="12859" y="20434"/>
                    </a:cubicBezTo>
                    <a:cubicBezTo>
                      <a:pt x="13251" y="20131"/>
                      <a:pt x="13605" y="19795"/>
                      <a:pt x="13917" y="19429"/>
                    </a:cubicBezTo>
                    <a:cubicBezTo>
                      <a:pt x="14109" y="19202"/>
                      <a:pt x="14285" y="18965"/>
                      <a:pt x="14446" y="18721"/>
                    </a:cubicBezTo>
                    <a:cubicBezTo>
                      <a:pt x="14600" y="18486"/>
                      <a:pt x="14733" y="18242"/>
                      <a:pt x="14843" y="17990"/>
                    </a:cubicBezTo>
                    <a:cubicBezTo>
                      <a:pt x="14964" y="17738"/>
                      <a:pt x="15061" y="17478"/>
                      <a:pt x="15134" y="17213"/>
                    </a:cubicBezTo>
                    <a:cubicBezTo>
                      <a:pt x="15160" y="16947"/>
                      <a:pt x="15160" y="16680"/>
                      <a:pt x="15134" y="16414"/>
                    </a:cubicBezTo>
                    <a:cubicBezTo>
                      <a:pt x="15161" y="16140"/>
                      <a:pt x="15161" y="15865"/>
                      <a:pt x="15134" y="15591"/>
                    </a:cubicBezTo>
                    <a:cubicBezTo>
                      <a:pt x="15117" y="15322"/>
                      <a:pt x="15073" y="15055"/>
                      <a:pt x="15002" y="14792"/>
                    </a:cubicBezTo>
                    <a:cubicBezTo>
                      <a:pt x="15002" y="14518"/>
                      <a:pt x="14817" y="14244"/>
                      <a:pt x="14711" y="13970"/>
                    </a:cubicBezTo>
                    <a:cubicBezTo>
                      <a:pt x="14605" y="13696"/>
                      <a:pt x="14446" y="13421"/>
                      <a:pt x="14288" y="13147"/>
                    </a:cubicBezTo>
                    <a:lnTo>
                      <a:pt x="15134" y="13330"/>
                    </a:lnTo>
                    <a:cubicBezTo>
                      <a:pt x="15407" y="13353"/>
                      <a:pt x="15681" y="13353"/>
                      <a:pt x="15954" y="13330"/>
                    </a:cubicBezTo>
                    <a:cubicBezTo>
                      <a:pt x="16218" y="13353"/>
                      <a:pt x="16484" y="13353"/>
                      <a:pt x="16748" y="13330"/>
                    </a:cubicBezTo>
                    <a:cubicBezTo>
                      <a:pt x="17020" y="13309"/>
                      <a:pt x="17287" y="13256"/>
                      <a:pt x="17542" y="13170"/>
                    </a:cubicBezTo>
                    <a:cubicBezTo>
                      <a:pt x="17796" y="13114"/>
                      <a:pt x="18044" y="13038"/>
                      <a:pt x="18282" y="12942"/>
                    </a:cubicBezTo>
                    <a:lnTo>
                      <a:pt x="18944" y="12622"/>
                    </a:lnTo>
                    <a:lnTo>
                      <a:pt x="19552" y="12188"/>
                    </a:lnTo>
                    <a:cubicBezTo>
                      <a:pt x="19738" y="12028"/>
                      <a:pt x="19896" y="11845"/>
                      <a:pt x="20082" y="11663"/>
                    </a:cubicBezTo>
                    <a:cubicBezTo>
                      <a:pt x="20384" y="11290"/>
                      <a:pt x="20658" y="10901"/>
                      <a:pt x="20902" y="10498"/>
                    </a:cubicBezTo>
                    <a:cubicBezTo>
                      <a:pt x="21108" y="10115"/>
                      <a:pt x="21276" y="9717"/>
                      <a:pt x="21404" y="9310"/>
                    </a:cubicBezTo>
                    <a:cubicBezTo>
                      <a:pt x="21507" y="8912"/>
                      <a:pt x="21569" y="8507"/>
                      <a:pt x="21590" y="8099"/>
                    </a:cubicBezTo>
                    <a:cubicBezTo>
                      <a:pt x="21597" y="7670"/>
                      <a:pt x="21553" y="7241"/>
                      <a:pt x="21457" y="6820"/>
                    </a:cubicBezTo>
                    <a:cubicBezTo>
                      <a:pt x="21365" y="6390"/>
                      <a:pt x="21224" y="5969"/>
                      <a:pt x="21034" y="5564"/>
                    </a:cubicBezTo>
                    <a:cubicBezTo>
                      <a:pt x="20853" y="5141"/>
                      <a:pt x="20623" y="4735"/>
                      <a:pt x="20346" y="4353"/>
                    </a:cubicBezTo>
                    <a:cubicBezTo>
                      <a:pt x="20071" y="3933"/>
                      <a:pt x="19752" y="3535"/>
                      <a:pt x="19394" y="3165"/>
                    </a:cubicBezTo>
                    <a:cubicBezTo>
                      <a:pt x="19014" y="2764"/>
                      <a:pt x="18598" y="2390"/>
                      <a:pt x="18150" y="2046"/>
                    </a:cubicBezTo>
                    <a:close/>
                  </a:path>
                </a:pathLst>
              </a:custGeom>
              <a:solidFill>
                <a:srgbClr val="FFFFFF">
                  <a:alpha val="82936"/>
                </a:srgbClr>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56" name="Freeform 62">
                <a:extLst>
                  <a:ext uri="{FF2B5EF4-FFF2-40B4-BE49-F238E27FC236}">
                    <a16:creationId xmlns:a16="http://schemas.microsoft.com/office/drawing/2014/main" id="{6BECB3A1-260E-4458-3FD4-225CBC8CA264}"/>
                  </a:ext>
                </a:extLst>
              </p:cNvPr>
              <p:cNvSpPr/>
              <p:nvPr/>
            </p:nvSpPr>
            <p:spPr>
              <a:xfrm>
                <a:off x="0" y="2286715"/>
                <a:ext cx="391770" cy="465519"/>
              </a:xfrm>
              <a:custGeom>
                <a:avLst/>
                <a:gdLst/>
                <a:ahLst/>
                <a:cxnLst>
                  <a:cxn ang="0">
                    <a:pos x="wd2" y="hd2"/>
                  </a:cxn>
                  <a:cxn ang="5400000">
                    <a:pos x="wd2" y="hd2"/>
                  </a:cxn>
                  <a:cxn ang="10800000">
                    <a:pos x="wd2" y="hd2"/>
                  </a:cxn>
                  <a:cxn ang="16200000">
                    <a:pos x="wd2" y="hd2"/>
                  </a:cxn>
                </a:cxnLst>
                <a:rect l="0" t="0" r="r" b="b"/>
                <a:pathLst>
                  <a:path w="21568" h="21573" extrusionOk="0">
                    <a:moveTo>
                      <a:pt x="15902" y="4723"/>
                    </a:moveTo>
                    <a:cubicBezTo>
                      <a:pt x="16050" y="4835"/>
                      <a:pt x="16176" y="4966"/>
                      <a:pt x="16276" y="5112"/>
                    </a:cubicBezTo>
                    <a:cubicBezTo>
                      <a:pt x="16391" y="5253"/>
                      <a:pt x="16478" y="5409"/>
                      <a:pt x="16535" y="5573"/>
                    </a:cubicBezTo>
                    <a:cubicBezTo>
                      <a:pt x="16565" y="5758"/>
                      <a:pt x="16565" y="5946"/>
                      <a:pt x="16535" y="6132"/>
                    </a:cubicBezTo>
                    <a:cubicBezTo>
                      <a:pt x="16549" y="6334"/>
                      <a:pt x="16549" y="6537"/>
                      <a:pt x="16535" y="6739"/>
                    </a:cubicBezTo>
                    <a:cubicBezTo>
                      <a:pt x="16478" y="6986"/>
                      <a:pt x="16401" y="7229"/>
                      <a:pt x="16305" y="7467"/>
                    </a:cubicBezTo>
                    <a:cubicBezTo>
                      <a:pt x="16180" y="7749"/>
                      <a:pt x="16035" y="8025"/>
                      <a:pt x="15873" y="8293"/>
                    </a:cubicBezTo>
                    <a:cubicBezTo>
                      <a:pt x="15710" y="8610"/>
                      <a:pt x="15507" y="8911"/>
                      <a:pt x="15268" y="9191"/>
                    </a:cubicBezTo>
                    <a:cubicBezTo>
                      <a:pt x="15038" y="9507"/>
                      <a:pt x="14779" y="9847"/>
                      <a:pt x="14491" y="10187"/>
                    </a:cubicBezTo>
                    <a:lnTo>
                      <a:pt x="10836" y="14437"/>
                    </a:lnTo>
                    <a:cubicBezTo>
                      <a:pt x="10548" y="14777"/>
                      <a:pt x="10260" y="15092"/>
                      <a:pt x="9973" y="15384"/>
                    </a:cubicBezTo>
                    <a:lnTo>
                      <a:pt x="9138" y="16161"/>
                    </a:lnTo>
                    <a:cubicBezTo>
                      <a:pt x="8893" y="16361"/>
                      <a:pt x="8634" y="16547"/>
                      <a:pt x="8361" y="16719"/>
                    </a:cubicBezTo>
                    <a:cubicBezTo>
                      <a:pt x="8144" y="16858"/>
                      <a:pt x="7913" y="16980"/>
                      <a:pt x="7670" y="17084"/>
                    </a:cubicBezTo>
                    <a:lnTo>
                      <a:pt x="7037" y="17229"/>
                    </a:lnTo>
                    <a:cubicBezTo>
                      <a:pt x="6847" y="17266"/>
                      <a:pt x="6651" y="17266"/>
                      <a:pt x="6461" y="17229"/>
                    </a:cubicBezTo>
                    <a:cubicBezTo>
                      <a:pt x="6403" y="17216"/>
                      <a:pt x="6345" y="17199"/>
                      <a:pt x="6288" y="17181"/>
                    </a:cubicBezTo>
                    <a:cubicBezTo>
                      <a:pt x="6112" y="17123"/>
                      <a:pt x="5955" y="17032"/>
                      <a:pt x="5828" y="16914"/>
                    </a:cubicBezTo>
                    <a:cubicBezTo>
                      <a:pt x="5679" y="16802"/>
                      <a:pt x="5553" y="16671"/>
                      <a:pt x="5454" y="16525"/>
                    </a:cubicBezTo>
                    <a:cubicBezTo>
                      <a:pt x="5338" y="16375"/>
                      <a:pt x="5251" y="16211"/>
                      <a:pt x="5195" y="16039"/>
                    </a:cubicBezTo>
                    <a:cubicBezTo>
                      <a:pt x="5165" y="15862"/>
                      <a:pt x="5165" y="15682"/>
                      <a:pt x="5195" y="15505"/>
                    </a:cubicBezTo>
                    <a:cubicBezTo>
                      <a:pt x="5167" y="15295"/>
                      <a:pt x="5167" y="15084"/>
                      <a:pt x="5195" y="14874"/>
                    </a:cubicBezTo>
                    <a:cubicBezTo>
                      <a:pt x="5234" y="14624"/>
                      <a:pt x="5312" y="14379"/>
                      <a:pt x="5425" y="14145"/>
                    </a:cubicBezTo>
                    <a:cubicBezTo>
                      <a:pt x="5527" y="13852"/>
                      <a:pt x="5662" y="13567"/>
                      <a:pt x="5828" y="13295"/>
                    </a:cubicBezTo>
                    <a:cubicBezTo>
                      <a:pt x="6013" y="12983"/>
                      <a:pt x="6225" y="12683"/>
                      <a:pt x="6461" y="12397"/>
                    </a:cubicBezTo>
                    <a:cubicBezTo>
                      <a:pt x="6706" y="12044"/>
                      <a:pt x="6975" y="11704"/>
                      <a:pt x="7267" y="11377"/>
                    </a:cubicBezTo>
                    <a:lnTo>
                      <a:pt x="10894" y="7152"/>
                    </a:lnTo>
                    <a:lnTo>
                      <a:pt x="11757" y="6204"/>
                    </a:lnTo>
                    <a:lnTo>
                      <a:pt x="12592" y="5476"/>
                    </a:lnTo>
                    <a:cubicBezTo>
                      <a:pt x="12826" y="5276"/>
                      <a:pt x="13076" y="5089"/>
                      <a:pt x="13340" y="4917"/>
                    </a:cubicBezTo>
                    <a:lnTo>
                      <a:pt x="14060" y="4553"/>
                    </a:lnTo>
                    <a:cubicBezTo>
                      <a:pt x="14253" y="4482"/>
                      <a:pt x="14456" y="4433"/>
                      <a:pt x="14664" y="4407"/>
                    </a:cubicBezTo>
                    <a:cubicBezTo>
                      <a:pt x="14855" y="4384"/>
                      <a:pt x="15049" y="4384"/>
                      <a:pt x="15240" y="4407"/>
                    </a:cubicBezTo>
                    <a:cubicBezTo>
                      <a:pt x="15420" y="4434"/>
                      <a:pt x="15595" y="4483"/>
                      <a:pt x="15758" y="4553"/>
                    </a:cubicBezTo>
                    <a:cubicBezTo>
                      <a:pt x="15938" y="4628"/>
                      <a:pt x="16103" y="4726"/>
                      <a:pt x="16247" y="4845"/>
                    </a:cubicBezTo>
                    <a:lnTo>
                      <a:pt x="16247" y="4845"/>
                    </a:lnTo>
                    <a:close/>
                    <a:moveTo>
                      <a:pt x="18348" y="2003"/>
                    </a:moveTo>
                    <a:cubicBezTo>
                      <a:pt x="17885" y="1635"/>
                      <a:pt x="17384" y="1302"/>
                      <a:pt x="16851" y="1008"/>
                    </a:cubicBezTo>
                    <a:cubicBezTo>
                      <a:pt x="16357" y="751"/>
                      <a:pt x="15837" y="531"/>
                      <a:pt x="15297" y="352"/>
                    </a:cubicBezTo>
                    <a:cubicBezTo>
                      <a:pt x="14789" y="187"/>
                      <a:pt x="14256" y="81"/>
                      <a:pt x="13714" y="36"/>
                    </a:cubicBezTo>
                    <a:cubicBezTo>
                      <a:pt x="13178" y="-12"/>
                      <a:pt x="12638" y="-12"/>
                      <a:pt x="12102" y="36"/>
                    </a:cubicBezTo>
                    <a:cubicBezTo>
                      <a:pt x="11539" y="109"/>
                      <a:pt x="10988" y="240"/>
                      <a:pt x="10462" y="425"/>
                    </a:cubicBezTo>
                    <a:cubicBezTo>
                      <a:pt x="9914" y="630"/>
                      <a:pt x="9393" y="882"/>
                      <a:pt x="8908" y="1178"/>
                    </a:cubicBezTo>
                    <a:cubicBezTo>
                      <a:pt x="8355" y="1523"/>
                      <a:pt x="7835" y="1905"/>
                      <a:pt x="7353" y="2319"/>
                    </a:cubicBezTo>
                    <a:cubicBezTo>
                      <a:pt x="6829" y="2796"/>
                      <a:pt x="6339" y="3299"/>
                      <a:pt x="5885" y="3825"/>
                    </a:cubicBezTo>
                    <a:lnTo>
                      <a:pt x="2691" y="7467"/>
                    </a:lnTo>
                    <a:cubicBezTo>
                      <a:pt x="2224" y="8009"/>
                      <a:pt x="1801" y="8577"/>
                      <a:pt x="1424" y="9167"/>
                    </a:cubicBezTo>
                    <a:cubicBezTo>
                      <a:pt x="1073" y="9696"/>
                      <a:pt x="775" y="10248"/>
                      <a:pt x="532" y="10818"/>
                    </a:cubicBezTo>
                    <a:cubicBezTo>
                      <a:pt x="315" y="11356"/>
                      <a:pt x="151" y="11909"/>
                      <a:pt x="43" y="12470"/>
                    </a:cubicBezTo>
                    <a:cubicBezTo>
                      <a:pt x="-14" y="12995"/>
                      <a:pt x="-14" y="13523"/>
                      <a:pt x="43" y="14048"/>
                    </a:cubicBezTo>
                    <a:cubicBezTo>
                      <a:pt x="90" y="14573"/>
                      <a:pt x="196" y="15094"/>
                      <a:pt x="359" y="15602"/>
                    </a:cubicBezTo>
                    <a:cubicBezTo>
                      <a:pt x="502" y="16100"/>
                      <a:pt x="714" y="16581"/>
                      <a:pt x="992" y="17035"/>
                    </a:cubicBezTo>
                    <a:cubicBezTo>
                      <a:pt x="1270" y="17497"/>
                      <a:pt x="1598" y="17935"/>
                      <a:pt x="1971" y="18346"/>
                    </a:cubicBezTo>
                    <a:cubicBezTo>
                      <a:pt x="2366" y="18785"/>
                      <a:pt x="2809" y="19192"/>
                      <a:pt x="3295" y="19560"/>
                    </a:cubicBezTo>
                    <a:cubicBezTo>
                      <a:pt x="3752" y="19935"/>
                      <a:pt x="4254" y="20268"/>
                      <a:pt x="4792" y="20556"/>
                    </a:cubicBezTo>
                    <a:cubicBezTo>
                      <a:pt x="5721" y="21085"/>
                      <a:pt x="6787" y="21419"/>
                      <a:pt x="7900" y="21527"/>
                    </a:cubicBezTo>
                    <a:cubicBezTo>
                      <a:pt x="8445" y="21588"/>
                      <a:pt x="8996" y="21588"/>
                      <a:pt x="9541" y="21527"/>
                    </a:cubicBezTo>
                    <a:cubicBezTo>
                      <a:pt x="10099" y="21469"/>
                      <a:pt x="10643" y="21338"/>
                      <a:pt x="11153" y="21139"/>
                    </a:cubicBezTo>
                    <a:cubicBezTo>
                      <a:pt x="11713" y="20940"/>
                      <a:pt x="12244" y="20687"/>
                      <a:pt x="12736" y="20386"/>
                    </a:cubicBezTo>
                    <a:cubicBezTo>
                      <a:pt x="13285" y="20047"/>
                      <a:pt x="13796" y="19665"/>
                      <a:pt x="14261" y="19245"/>
                    </a:cubicBezTo>
                    <a:cubicBezTo>
                      <a:pt x="14796" y="18761"/>
                      <a:pt x="15296" y="18250"/>
                      <a:pt x="15758" y="17715"/>
                    </a:cubicBezTo>
                    <a:lnTo>
                      <a:pt x="18924" y="14024"/>
                    </a:lnTo>
                    <a:cubicBezTo>
                      <a:pt x="19380" y="13484"/>
                      <a:pt x="19803" y="12925"/>
                      <a:pt x="20190" y="12348"/>
                    </a:cubicBezTo>
                    <a:cubicBezTo>
                      <a:pt x="20521" y="11814"/>
                      <a:pt x="20809" y="11263"/>
                      <a:pt x="21054" y="10697"/>
                    </a:cubicBezTo>
                    <a:cubicBezTo>
                      <a:pt x="21272" y="10169"/>
                      <a:pt x="21426" y="9624"/>
                      <a:pt x="21514" y="9070"/>
                    </a:cubicBezTo>
                    <a:cubicBezTo>
                      <a:pt x="21586" y="8537"/>
                      <a:pt x="21586" y="8000"/>
                      <a:pt x="21514" y="7467"/>
                    </a:cubicBezTo>
                    <a:cubicBezTo>
                      <a:pt x="21479" y="6951"/>
                      <a:pt x="21383" y="6438"/>
                      <a:pt x="21226" y="5937"/>
                    </a:cubicBezTo>
                    <a:cubicBezTo>
                      <a:pt x="21084" y="5440"/>
                      <a:pt x="20872" y="4959"/>
                      <a:pt x="20593" y="4505"/>
                    </a:cubicBezTo>
                    <a:cubicBezTo>
                      <a:pt x="20332" y="4041"/>
                      <a:pt x="20014" y="3601"/>
                      <a:pt x="19643" y="3193"/>
                    </a:cubicBezTo>
                    <a:cubicBezTo>
                      <a:pt x="19251" y="2760"/>
                      <a:pt x="18818" y="2354"/>
                      <a:pt x="18348" y="1979"/>
                    </a:cubicBezTo>
                    <a:close/>
                  </a:path>
                </a:pathLst>
              </a:custGeom>
              <a:solidFill>
                <a:srgbClr val="FFFFFF">
                  <a:alpha val="82936"/>
                </a:srgbClr>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57" name="Freeform 63">
                <a:extLst>
                  <a:ext uri="{FF2B5EF4-FFF2-40B4-BE49-F238E27FC236}">
                    <a16:creationId xmlns:a16="http://schemas.microsoft.com/office/drawing/2014/main" id="{A918BA5F-39BD-9526-8BAE-8DBC3138DC6B}"/>
                  </a:ext>
                </a:extLst>
              </p:cNvPr>
              <p:cNvSpPr/>
              <p:nvPr/>
            </p:nvSpPr>
            <p:spPr>
              <a:xfrm>
                <a:off x="277340" y="2605053"/>
                <a:ext cx="420343" cy="443845"/>
              </a:xfrm>
              <a:custGeom>
                <a:avLst/>
                <a:gdLst/>
                <a:ahLst/>
                <a:cxnLst>
                  <a:cxn ang="0">
                    <a:pos x="wd2" y="hd2"/>
                  </a:cxn>
                  <a:cxn ang="5400000">
                    <a:pos x="wd2" y="hd2"/>
                  </a:cxn>
                  <a:cxn ang="10800000">
                    <a:pos x="wd2" y="hd2"/>
                  </a:cxn>
                  <a:cxn ang="16200000">
                    <a:pos x="wd2" y="hd2"/>
                  </a:cxn>
                </a:cxnLst>
                <a:rect l="0" t="0" r="r" b="b"/>
                <a:pathLst>
                  <a:path w="21600" h="21600" extrusionOk="0">
                    <a:moveTo>
                      <a:pt x="5696" y="8365"/>
                    </a:moveTo>
                    <a:lnTo>
                      <a:pt x="13272" y="5202"/>
                    </a:lnTo>
                    <a:lnTo>
                      <a:pt x="13755" y="5049"/>
                    </a:lnTo>
                    <a:lnTo>
                      <a:pt x="9054" y="11246"/>
                    </a:lnTo>
                    <a:lnTo>
                      <a:pt x="5642" y="8263"/>
                    </a:lnTo>
                    <a:close/>
                    <a:moveTo>
                      <a:pt x="21600" y="3647"/>
                    </a:moveTo>
                    <a:lnTo>
                      <a:pt x="17597" y="0"/>
                    </a:lnTo>
                    <a:lnTo>
                      <a:pt x="1478" y="5636"/>
                    </a:lnTo>
                    <a:lnTo>
                      <a:pt x="0" y="8008"/>
                    </a:lnTo>
                    <a:lnTo>
                      <a:pt x="6851" y="14077"/>
                    </a:lnTo>
                    <a:lnTo>
                      <a:pt x="3869" y="18030"/>
                    </a:lnTo>
                    <a:lnTo>
                      <a:pt x="7899" y="21600"/>
                    </a:lnTo>
                    <a:lnTo>
                      <a:pt x="10881" y="17647"/>
                    </a:lnTo>
                    <a:lnTo>
                      <a:pt x="12654" y="19203"/>
                    </a:lnTo>
                    <a:lnTo>
                      <a:pt x="14776" y="16372"/>
                    </a:lnTo>
                    <a:lnTo>
                      <a:pt x="13003" y="14816"/>
                    </a:lnTo>
                    <a:lnTo>
                      <a:pt x="21493" y="3545"/>
                    </a:lnTo>
                    <a:close/>
                  </a:path>
                </a:pathLst>
              </a:custGeom>
              <a:solidFill>
                <a:srgbClr val="FFFFFF">
                  <a:alpha val="82936"/>
                </a:srgbClr>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grpSp>
      </p:grpSp>
      <p:sp>
        <p:nvSpPr>
          <p:cNvPr id="91" name="Freeform 46">
            <a:extLst>
              <a:ext uri="{FF2B5EF4-FFF2-40B4-BE49-F238E27FC236}">
                <a16:creationId xmlns:a16="http://schemas.microsoft.com/office/drawing/2014/main" id="{1095C8AB-7398-71D2-2E3A-0B7CCE254E38}"/>
              </a:ext>
            </a:extLst>
          </p:cNvPr>
          <p:cNvSpPr/>
          <p:nvPr/>
        </p:nvSpPr>
        <p:spPr>
          <a:xfrm>
            <a:off x="5868182" y="2019300"/>
            <a:ext cx="509732" cy="509729"/>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9636"/>
                  <a:pt x="19636" y="21600"/>
                  <a:pt x="17280" y="21600"/>
                </a:cubicBezTo>
                <a:cubicBezTo>
                  <a:pt x="3927" y="21600"/>
                  <a:pt x="3927" y="21600"/>
                  <a:pt x="3927" y="21600"/>
                </a:cubicBezTo>
                <a:cubicBezTo>
                  <a:pt x="1571" y="21600"/>
                  <a:pt x="0" y="19636"/>
                  <a:pt x="0" y="17280"/>
                </a:cubicBezTo>
                <a:cubicBezTo>
                  <a:pt x="0" y="3927"/>
                  <a:pt x="0" y="3927"/>
                  <a:pt x="0" y="3927"/>
                </a:cubicBezTo>
                <a:cubicBezTo>
                  <a:pt x="0" y="1964"/>
                  <a:pt x="1571" y="0"/>
                  <a:pt x="3927" y="0"/>
                </a:cubicBezTo>
                <a:cubicBezTo>
                  <a:pt x="17280" y="0"/>
                  <a:pt x="17280" y="0"/>
                  <a:pt x="17280" y="0"/>
                </a:cubicBezTo>
                <a:cubicBezTo>
                  <a:pt x="19636" y="0"/>
                  <a:pt x="21600" y="1964"/>
                  <a:pt x="21600" y="3927"/>
                </a:cubicBezTo>
                <a:lnTo>
                  <a:pt x="21600" y="17280"/>
                </a:lnTo>
                <a:close/>
                <a:moveTo>
                  <a:pt x="18065" y="7855"/>
                </a:moveTo>
                <a:cubicBezTo>
                  <a:pt x="18458" y="7462"/>
                  <a:pt x="18458" y="6676"/>
                  <a:pt x="18065" y="6676"/>
                </a:cubicBezTo>
                <a:cubicBezTo>
                  <a:pt x="16495" y="5105"/>
                  <a:pt x="16495" y="5105"/>
                  <a:pt x="16495" y="5105"/>
                </a:cubicBezTo>
                <a:cubicBezTo>
                  <a:pt x="16495" y="4713"/>
                  <a:pt x="15709" y="4713"/>
                  <a:pt x="15316" y="5105"/>
                </a:cubicBezTo>
                <a:cubicBezTo>
                  <a:pt x="9033" y="11782"/>
                  <a:pt x="9033" y="11782"/>
                  <a:pt x="9033" y="11782"/>
                </a:cubicBezTo>
                <a:cubicBezTo>
                  <a:pt x="5891" y="8640"/>
                  <a:pt x="5891" y="8640"/>
                  <a:pt x="5891" y="8640"/>
                </a:cubicBezTo>
                <a:cubicBezTo>
                  <a:pt x="5498" y="8247"/>
                  <a:pt x="5105" y="8247"/>
                  <a:pt x="4713" y="8640"/>
                </a:cubicBezTo>
                <a:cubicBezTo>
                  <a:pt x="3142" y="10211"/>
                  <a:pt x="3142" y="10211"/>
                  <a:pt x="3142" y="10211"/>
                </a:cubicBezTo>
                <a:cubicBezTo>
                  <a:pt x="2749" y="10604"/>
                  <a:pt x="2749" y="10996"/>
                  <a:pt x="3142" y="11389"/>
                </a:cubicBezTo>
                <a:cubicBezTo>
                  <a:pt x="8247" y="16495"/>
                  <a:pt x="8247" y="16495"/>
                  <a:pt x="8247" y="16495"/>
                </a:cubicBezTo>
                <a:cubicBezTo>
                  <a:pt x="8640" y="16887"/>
                  <a:pt x="9033" y="16887"/>
                  <a:pt x="9425" y="16495"/>
                </a:cubicBezTo>
                <a:lnTo>
                  <a:pt x="18065" y="7855"/>
                </a:lnTo>
                <a:close/>
              </a:path>
            </a:pathLst>
          </a:custGeom>
          <a:solidFill>
            <a:srgbClr val="90D054"/>
          </a:solidFill>
          <a:ln w="12700">
            <a:miter lim="400000"/>
          </a:ln>
        </p:spPr>
        <p:txBody>
          <a:bodyPr tIns="68580" bIns="68580"/>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92" name="Freeform 46">
            <a:extLst>
              <a:ext uri="{FF2B5EF4-FFF2-40B4-BE49-F238E27FC236}">
                <a16:creationId xmlns:a16="http://schemas.microsoft.com/office/drawing/2014/main" id="{B1B4B4E9-3DE1-31A3-F032-1AFB2A0529C4}"/>
              </a:ext>
            </a:extLst>
          </p:cNvPr>
          <p:cNvSpPr/>
          <p:nvPr/>
        </p:nvSpPr>
        <p:spPr>
          <a:xfrm>
            <a:off x="5868182" y="3619500"/>
            <a:ext cx="509732" cy="509729"/>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9636"/>
                  <a:pt x="19636" y="21600"/>
                  <a:pt x="17280" y="21600"/>
                </a:cubicBezTo>
                <a:cubicBezTo>
                  <a:pt x="3927" y="21600"/>
                  <a:pt x="3927" y="21600"/>
                  <a:pt x="3927" y="21600"/>
                </a:cubicBezTo>
                <a:cubicBezTo>
                  <a:pt x="1571" y="21600"/>
                  <a:pt x="0" y="19636"/>
                  <a:pt x="0" y="17280"/>
                </a:cubicBezTo>
                <a:cubicBezTo>
                  <a:pt x="0" y="3927"/>
                  <a:pt x="0" y="3927"/>
                  <a:pt x="0" y="3927"/>
                </a:cubicBezTo>
                <a:cubicBezTo>
                  <a:pt x="0" y="1964"/>
                  <a:pt x="1571" y="0"/>
                  <a:pt x="3927" y="0"/>
                </a:cubicBezTo>
                <a:cubicBezTo>
                  <a:pt x="17280" y="0"/>
                  <a:pt x="17280" y="0"/>
                  <a:pt x="17280" y="0"/>
                </a:cubicBezTo>
                <a:cubicBezTo>
                  <a:pt x="19636" y="0"/>
                  <a:pt x="21600" y="1964"/>
                  <a:pt x="21600" y="3927"/>
                </a:cubicBezTo>
                <a:lnTo>
                  <a:pt x="21600" y="17280"/>
                </a:lnTo>
                <a:close/>
                <a:moveTo>
                  <a:pt x="18065" y="7855"/>
                </a:moveTo>
                <a:cubicBezTo>
                  <a:pt x="18458" y="7462"/>
                  <a:pt x="18458" y="6676"/>
                  <a:pt x="18065" y="6676"/>
                </a:cubicBezTo>
                <a:cubicBezTo>
                  <a:pt x="16495" y="5105"/>
                  <a:pt x="16495" y="5105"/>
                  <a:pt x="16495" y="5105"/>
                </a:cubicBezTo>
                <a:cubicBezTo>
                  <a:pt x="16495" y="4713"/>
                  <a:pt x="15709" y="4713"/>
                  <a:pt x="15316" y="5105"/>
                </a:cubicBezTo>
                <a:cubicBezTo>
                  <a:pt x="9033" y="11782"/>
                  <a:pt x="9033" y="11782"/>
                  <a:pt x="9033" y="11782"/>
                </a:cubicBezTo>
                <a:cubicBezTo>
                  <a:pt x="5891" y="8640"/>
                  <a:pt x="5891" y="8640"/>
                  <a:pt x="5891" y="8640"/>
                </a:cubicBezTo>
                <a:cubicBezTo>
                  <a:pt x="5498" y="8247"/>
                  <a:pt x="5105" y="8247"/>
                  <a:pt x="4713" y="8640"/>
                </a:cubicBezTo>
                <a:cubicBezTo>
                  <a:pt x="3142" y="10211"/>
                  <a:pt x="3142" y="10211"/>
                  <a:pt x="3142" y="10211"/>
                </a:cubicBezTo>
                <a:cubicBezTo>
                  <a:pt x="2749" y="10604"/>
                  <a:pt x="2749" y="10996"/>
                  <a:pt x="3142" y="11389"/>
                </a:cubicBezTo>
                <a:cubicBezTo>
                  <a:pt x="8247" y="16495"/>
                  <a:pt x="8247" y="16495"/>
                  <a:pt x="8247" y="16495"/>
                </a:cubicBezTo>
                <a:cubicBezTo>
                  <a:pt x="8640" y="16887"/>
                  <a:pt x="9033" y="16887"/>
                  <a:pt x="9425" y="16495"/>
                </a:cubicBezTo>
                <a:lnTo>
                  <a:pt x="18065" y="7855"/>
                </a:lnTo>
                <a:close/>
              </a:path>
            </a:pathLst>
          </a:custGeom>
          <a:solidFill>
            <a:srgbClr val="EB2C40"/>
          </a:solidFill>
          <a:ln w="12700">
            <a:miter lim="400000"/>
          </a:ln>
        </p:spPr>
        <p:txBody>
          <a:bodyPr tIns="68580" bIns="68580"/>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93" name="Freeform 46">
            <a:extLst>
              <a:ext uri="{FF2B5EF4-FFF2-40B4-BE49-F238E27FC236}">
                <a16:creationId xmlns:a16="http://schemas.microsoft.com/office/drawing/2014/main" id="{B78B5920-E0EA-80A1-05E3-F6E7C67DF944}"/>
              </a:ext>
            </a:extLst>
          </p:cNvPr>
          <p:cNvSpPr/>
          <p:nvPr/>
        </p:nvSpPr>
        <p:spPr>
          <a:xfrm>
            <a:off x="5868182" y="7658100"/>
            <a:ext cx="509732" cy="509729"/>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9636"/>
                  <a:pt x="19636" y="21600"/>
                  <a:pt x="17280" y="21600"/>
                </a:cubicBezTo>
                <a:cubicBezTo>
                  <a:pt x="3927" y="21600"/>
                  <a:pt x="3927" y="21600"/>
                  <a:pt x="3927" y="21600"/>
                </a:cubicBezTo>
                <a:cubicBezTo>
                  <a:pt x="1571" y="21600"/>
                  <a:pt x="0" y="19636"/>
                  <a:pt x="0" y="17280"/>
                </a:cubicBezTo>
                <a:cubicBezTo>
                  <a:pt x="0" y="3927"/>
                  <a:pt x="0" y="3927"/>
                  <a:pt x="0" y="3927"/>
                </a:cubicBezTo>
                <a:cubicBezTo>
                  <a:pt x="0" y="1964"/>
                  <a:pt x="1571" y="0"/>
                  <a:pt x="3927" y="0"/>
                </a:cubicBezTo>
                <a:cubicBezTo>
                  <a:pt x="17280" y="0"/>
                  <a:pt x="17280" y="0"/>
                  <a:pt x="17280" y="0"/>
                </a:cubicBezTo>
                <a:cubicBezTo>
                  <a:pt x="19636" y="0"/>
                  <a:pt x="21600" y="1964"/>
                  <a:pt x="21600" y="3927"/>
                </a:cubicBezTo>
                <a:lnTo>
                  <a:pt x="21600" y="17280"/>
                </a:lnTo>
                <a:close/>
                <a:moveTo>
                  <a:pt x="18065" y="7855"/>
                </a:moveTo>
                <a:cubicBezTo>
                  <a:pt x="18458" y="7462"/>
                  <a:pt x="18458" y="6676"/>
                  <a:pt x="18065" y="6676"/>
                </a:cubicBezTo>
                <a:cubicBezTo>
                  <a:pt x="16495" y="5105"/>
                  <a:pt x="16495" y="5105"/>
                  <a:pt x="16495" y="5105"/>
                </a:cubicBezTo>
                <a:cubicBezTo>
                  <a:pt x="16495" y="4713"/>
                  <a:pt x="15709" y="4713"/>
                  <a:pt x="15316" y="5105"/>
                </a:cubicBezTo>
                <a:cubicBezTo>
                  <a:pt x="9033" y="11782"/>
                  <a:pt x="9033" y="11782"/>
                  <a:pt x="9033" y="11782"/>
                </a:cubicBezTo>
                <a:cubicBezTo>
                  <a:pt x="5891" y="8640"/>
                  <a:pt x="5891" y="8640"/>
                  <a:pt x="5891" y="8640"/>
                </a:cubicBezTo>
                <a:cubicBezTo>
                  <a:pt x="5498" y="8247"/>
                  <a:pt x="5105" y="8247"/>
                  <a:pt x="4713" y="8640"/>
                </a:cubicBezTo>
                <a:cubicBezTo>
                  <a:pt x="3142" y="10211"/>
                  <a:pt x="3142" y="10211"/>
                  <a:pt x="3142" y="10211"/>
                </a:cubicBezTo>
                <a:cubicBezTo>
                  <a:pt x="2749" y="10604"/>
                  <a:pt x="2749" y="10996"/>
                  <a:pt x="3142" y="11389"/>
                </a:cubicBezTo>
                <a:cubicBezTo>
                  <a:pt x="8247" y="16495"/>
                  <a:pt x="8247" y="16495"/>
                  <a:pt x="8247" y="16495"/>
                </a:cubicBezTo>
                <a:cubicBezTo>
                  <a:pt x="8640" y="16887"/>
                  <a:pt x="9033" y="16887"/>
                  <a:pt x="9425" y="16495"/>
                </a:cubicBezTo>
                <a:lnTo>
                  <a:pt x="18065" y="7855"/>
                </a:lnTo>
                <a:close/>
              </a:path>
            </a:pathLst>
          </a:custGeom>
          <a:solidFill>
            <a:srgbClr val="E97C29"/>
          </a:solidFill>
          <a:ln w="12700">
            <a:miter lim="400000"/>
          </a:ln>
        </p:spPr>
        <p:txBody>
          <a:bodyPr tIns="68580" bIns="68580"/>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94" name="Freeform 46">
            <a:extLst>
              <a:ext uri="{FF2B5EF4-FFF2-40B4-BE49-F238E27FC236}">
                <a16:creationId xmlns:a16="http://schemas.microsoft.com/office/drawing/2014/main" id="{9E7C5CE8-FB31-BE46-783E-01982FA5A3DE}"/>
              </a:ext>
            </a:extLst>
          </p:cNvPr>
          <p:cNvSpPr/>
          <p:nvPr/>
        </p:nvSpPr>
        <p:spPr>
          <a:xfrm>
            <a:off x="5868182" y="5448300"/>
            <a:ext cx="509732" cy="509729"/>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9636"/>
                  <a:pt x="19636" y="21600"/>
                  <a:pt x="17280" y="21600"/>
                </a:cubicBezTo>
                <a:cubicBezTo>
                  <a:pt x="3927" y="21600"/>
                  <a:pt x="3927" y="21600"/>
                  <a:pt x="3927" y="21600"/>
                </a:cubicBezTo>
                <a:cubicBezTo>
                  <a:pt x="1571" y="21600"/>
                  <a:pt x="0" y="19636"/>
                  <a:pt x="0" y="17280"/>
                </a:cubicBezTo>
                <a:cubicBezTo>
                  <a:pt x="0" y="3927"/>
                  <a:pt x="0" y="3927"/>
                  <a:pt x="0" y="3927"/>
                </a:cubicBezTo>
                <a:cubicBezTo>
                  <a:pt x="0" y="1964"/>
                  <a:pt x="1571" y="0"/>
                  <a:pt x="3927" y="0"/>
                </a:cubicBezTo>
                <a:cubicBezTo>
                  <a:pt x="17280" y="0"/>
                  <a:pt x="17280" y="0"/>
                  <a:pt x="17280" y="0"/>
                </a:cubicBezTo>
                <a:cubicBezTo>
                  <a:pt x="19636" y="0"/>
                  <a:pt x="21600" y="1964"/>
                  <a:pt x="21600" y="3927"/>
                </a:cubicBezTo>
                <a:lnTo>
                  <a:pt x="21600" y="17280"/>
                </a:lnTo>
                <a:close/>
                <a:moveTo>
                  <a:pt x="18065" y="7855"/>
                </a:moveTo>
                <a:cubicBezTo>
                  <a:pt x="18458" y="7462"/>
                  <a:pt x="18458" y="6676"/>
                  <a:pt x="18065" y="6676"/>
                </a:cubicBezTo>
                <a:cubicBezTo>
                  <a:pt x="16495" y="5105"/>
                  <a:pt x="16495" y="5105"/>
                  <a:pt x="16495" y="5105"/>
                </a:cubicBezTo>
                <a:cubicBezTo>
                  <a:pt x="16495" y="4713"/>
                  <a:pt x="15709" y="4713"/>
                  <a:pt x="15316" y="5105"/>
                </a:cubicBezTo>
                <a:cubicBezTo>
                  <a:pt x="9033" y="11782"/>
                  <a:pt x="9033" y="11782"/>
                  <a:pt x="9033" y="11782"/>
                </a:cubicBezTo>
                <a:cubicBezTo>
                  <a:pt x="5891" y="8640"/>
                  <a:pt x="5891" y="8640"/>
                  <a:pt x="5891" y="8640"/>
                </a:cubicBezTo>
                <a:cubicBezTo>
                  <a:pt x="5498" y="8247"/>
                  <a:pt x="5105" y="8247"/>
                  <a:pt x="4713" y="8640"/>
                </a:cubicBezTo>
                <a:cubicBezTo>
                  <a:pt x="3142" y="10211"/>
                  <a:pt x="3142" y="10211"/>
                  <a:pt x="3142" y="10211"/>
                </a:cubicBezTo>
                <a:cubicBezTo>
                  <a:pt x="2749" y="10604"/>
                  <a:pt x="2749" y="10996"/>
                  <a:pt x="3142" y="11389"/>
                </a:cubicBezTo>
                <a:cubicBezTo>
                  <a:pt x="8247" y="16495"/>
                  <a:pt x="8247" y="16495"/>
                  <a:pt x="8247" y="16495"/>
                </a:cubicBezTo>
                <a:cubicBezTo>
                  <a:pt x="8640" y="16887"/>
                  <a:pt x="9033" y="16887"/>
                  <a:pt x="9425" y="16495"/>
                </a:cubicBezTo>
                <a:lnTo>
                  <a:pt x="18065" y="7855"/>
                </a:lnTo>
                <a:close/>
              </a:path>
            </a:pathLst>
          </a:custGeom>
          <a:solidFill>
            <a:srgbClr val="41495E"/>
          </a:solidFill>
          <a:ln w="12700">
            <a:miter lim="400000"/>
          </a:ln>
        </p:spPr>
        <p:txBody>
          <a:bodyPr tIns="68580" bIns="68580"/>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104" name="TextBox 103">
            <a:extLst>
              <a:ext uri="{FF2B5EF4-FFF2-40B4-BE49-F238E27FC236}">
                <a16:creationId xmlns:a16="http://schemas.microsoft.com/office/drawing/2014/main" id="{36E311EB-71FE-2A36-FD76-E0F48BDF66EF}"/>
              </a:ext>
            </a:extLst>
          </p:cNvPr>
          <p:cNvSpPr txBox="1"/>
          <p:nvPr/>
        </p:nvSpPr>
        <p:spPr>
          <a:xfrm>
            <a:off x="6628278" y="1557608"/>
            <a:ext cx="11377620" cy="1200329"/>
          </a:xfrm>
          <a:prstGeom prst="rect">
            <a:avLst/>
          </a:prstGeom>
          <a:solidFill>
            <a:srgbClr val="90D054"/>
          </a:solidFill>
        </p:spPr>
        <p:txBody>
          <a:bodyPr wrap="square">
            <a:spAutoFit/>
          </a:bodyPr>
          <a:lstStyle/>
          <a:p>
            <a:pPr algn="just" defTabSz="1371669">
              <a:defRPr/>
            </a:pPr>
            <a:r>
              <a:rPr lang="vi-VN" sz="3600">
                <a:solidFill>
                  <a:prstClr val="white"/>
                </a:solidFill>
                <a:ea typeface="Times New Roman" panose="02020603050405020304" pitchFamily="18" charset="0"/>
              </a:rPr>
              <a:t>Chính sách đảm bảo việc làm, tạo thu nhập và giảm nghèo cho người dân</a:t>
            </a:r>
            <a:r>
              <a:rPr lang="en-US" sz="3600">
                <a:solidFill>
                  <a:prstClr val="white"/>
                </a:solidFill>
                <a:ea typeface="Times New Roman" panose="02020603050405020304" pitchFamily="18" charset="0"/>
              </a:rPr>
              <a:t>.</a:t>
            </a:r>
            <a:endParaRPr lang="vi-VN" sz="3600" dirty="0">
              <a:solidFill>
                <a:prstClr val="white"/>
              </a:solidFill>
              <a:ea typeface="Times New Roman" panose="02020603050405020304" pitchFamily="18" charset="0"/>
            </a:endParaRPr>
          </a:p>
        </p:txBody>
      </p:sp>
      <p:sp>
        <p:nvSpPr>
          <p:cNvPr id="105" name="TextBox 104">
            <a:extLst>
              <a:ext uri="{FF2B5EF4-FFF2-40B4-BE49-F238E27FC236}">
                <a16:creationId xmlns:a16="http://schemas.microsoft.com/office/drawing/2014/main" id="{AFCB2A60-54B3-B58E-0AB9-43AC5EE5C85B}"/>
              </a:ext>
            </a:extLst>
          </p:cNvPr>
          <p:cNvSpPr txBox="1"/>
          <p:nvPr/>
        </p:nvSpPr>
        <p:spPr>
          <a:xfrm>
            <a:off x="6628278" y="3314700"/>
            <a:ext cx="11377620" cy="1200329"/>
          </a:xfrm>
          <a:prstGeom prst="rect">
            <a:avLst/>
          </a:prstGeom>
          <a:solidFill>
            <a:srgbClr val="EB2C40"/>
          </a:solidFill>
        </p:spPr>
        <p:txBody>
          <a:bodyPr wrap="square">
            <a:spAutoFit/>
          </a:bodyPr>
          <a:lstStyle/>
          <a:p>
            <a:pPr algn="just" defTabSz="1371669">
              <a:defRPr/>
            </a:pPr>
            <a:r>
              <a:rPr lang="vi-VN" sz="3600">
                <a:solidFill>
                  <a:prstClr val="white"/>
                </a:solidFill>
                <a:ea typeface="Times New Roman" panose="02020603050405020304" pitchFamily="18" charset="0"/>
              </a:rPr>
              <a:t>Chính sách bảo hiểm xã hội nhằm hỗ trợ người dân giảm thiểu rủi ro về sức khoẻ</a:t>
            </a:r>
            <a:r>
              <a:rPr lang="en-US" sz="3600">
                <a:solidFill>
                  <a:prstClr val="white"/>
                </a:solidFill>
                <a:ea typeface="Times New Roman" panose="02020603050405020304" pitchFamily="18" charset="0"/>
              </a:rPr>
              <a:t>.</a:t>
            </a:r>
            <a:endParaRPr lang="vi-VN" sz="3600" dirty="0">
              <a:solidFill>
                <a:prstClr val="white"/>
              </a:solidFill>
              <a:ea typeface="Times New Roman" panose="02020603050405020304" pitchFamily="18" charset="0"/>
            </a:endParaRPr>
          </a:p>
        </p:txBody>
      </p:sp>
      <p:sp>
        <p:nvSpPr>
          <p:cNvPr id="106" name="TextBox 105">
            <a:extLst>
              <a:ext uri="{FF2B5EF4-FFF2-40B4-BE49-F238E27FC236}">
                <a16:creationId xmlns:a16="http://schemas.microsoft.com/office/drawing/2014/main" id="{1AB4B410-0FF1-18FD-DBAE-B5021D5033DA}"/>
              </a:ext>
            </a:extLst>
          </p:cNvPr>
          <p:cNvSpPr txBox="1"/>
          <p:nvPr/>
        </p:nvSpPr>
        <p:spPr>
          <a:xfrm>
            <a:off x="6628278" y="4914900"/>
            <a:ext cx="11377620" cy="1754326"/>
          </a:xfrm>
          <a:prstGeom prst="rect">
            <a:avLst/>
          </a:prstGeom>
          <a:solidFill>
            <a:srgbClr val="41495E"/>
          </a:solidFill>
        </p:spPr>
        <p:txBody>
          <a:bodyPr wrap="square">
            <a:spAutoFit/>
          </a:bodyPr>
          <a:lstStyle/>
          <a:p>
            <a:pPr algn="just" defTabSz="1371669">
              <a:defRPr/>
            </a:pPr>
            <a:r>
              <a:rPr lang="vi-VN" sz="3600">
                <a:solidFill>
                  <a:prstClr val="white"/>
                </a:solidFill>
                <a:ea typeface="Times New Roman" panose="02020603050405020304" pitchFamily="18" charset="0"/>
              </a:rPr>
              <a:t>Chính sách trợ giúp xã hội nhằm hỗ trợ cho người dân khắc phục các rủi ro, vượt quá khả năng kiểm soát như mất mùa, đói nghèo</a:t>
            </a:r>
            <a:r>
              <a:rPr lang="en-US" sz="3600">
                <a:solidFill>
                  <a:prstClr val="white"/>
                </a:solidFill>
                <a:ea typeface="Times New Roman" panose="02020603050405020304" pitchFamily="18" charset="0"/>
              </a:rPr>
              <a:t>.</a:t>
            </a:r>
            <a:endParaRPr lang="vi-VN" sz="3600" dirty="0">
              <a:solidFill>
                <a:prstClr val="white"/>
              </a:solidFill>
              <a:ea typeface="Times New Roman" panose="02020603050405020304" pitchFamily="18" charset="0"/>
            </a:endParaRPr>
          </a:p>
        </p:txBody>
      </p:sp>
      <p:sp>
        <p:nvSpPr>
          <p:cNvPr id="107" name="TextBox 106">
            <a:extLst>
              <a:ext uri="{FF2B5EF4-FFF2-40B4-BE49-F238E27FC236}">
                <a16:creationId xmlns:a16="http://schemas.microsoft.com/office/drawing/2014/main" id="{CFDCF728-E8D8-5CA7-A6CB-47DB82B68A84}"/>
              </a:ext>
            </a:extLst>
          </p:cNvPr>
          <p:cNvSpPr txBox="1"/>
          <p:nvPr/>
        </p:nvSpPr>
        <p:spPr>
          <a:xfrm>
            <a:off x="6628278" y="6972300"/>
            <a:ext cx="11377620" cy="2308324"/>
          </a:xfrm>
          <a:prstGeom prst="rect">
            <a:avLst/>
          </a:prstGeom>
          <a:solidFill>
            <a:srgbClr val="E97C29"/>
          </a:solidFill>
        </p:spPr>
        <p:txBody>
          <a:bodyPr wrap="square">
            <a:spAutoFit/>
          </a:bodyPr>
          <a:lstStyle/>
          <a:p>
            <a:pPr algn="just" defTabSz="1371669">
              <a:defRPr/>
            </a:pPr>
            <a:r>
              <a:rPr lang="vi-VN" sz="3600">
                <a:solidFill>
                  <a:prstClr val="white"/>
                </a:solidFill>
                <a:ea typeface="Times New Roman" panose="02020603050405020304" pitchFamily="18" charset="0"/>
              </a:rPr>
              <a:t>Chính sách dịch vụ xã hội cơ bản nhằm hỗ trợ người dân tiếp cận hệ thống các dịch vụ xã hội ở mức tối thiểu như y tế, giáo dục, nhà ở, nước sạch, thông tin truyền thông, trợ giúp pháp lí.</a:t>
            </a:r>
            <a:endParaRPr lang="en-US" sz="3600" dirty="0">
              <a:solidFill>
                <a:prstClr val="white"/>
              </a:solidFill>
            </a:endParaRPr>
          </a:p>
        </p:txBody>
      </p:sp>
      <p:sp>
        <p:nvSpPr>
          <p:cNvPr id="95" name="TextBox 94">
            <a:extLst>
              <a:ext uri="{FF2B5EF4-FFF2-40B4-BE49-F238E27FC236}">
                <a16:creationId xmlns:a16="http://schemas.microsoft.com/office/drawing/2014/main" id="{9F4EBBC8-8929-C2A0-C1A8-B32BD3186ECB}"/>
              </a:ext>
            </a:extLst>
          </p:cNvPr>
          <p:cNvSpPr txBox="1"/>
          <p:nvPr/>
        </p:nvSpPr>
        <p:spPr>
          <a:xfrm>
            <a:off x="932644" y="599571"/>
            <a:ext cx="16422716" cy="769441"/>
          </a:xfrm>
          <a:prstGeom prst="rect">
            <a:avLst/>
          </a:prstGeom>
          <a:noFill/>
        </p:spPr>
        <p:txBody>
          <a:bodyPr wrap="square">
            <a:spAutoFit/>
          </a:bodyPr>
          <a:lstStyle/>
          <a:p>
            <a:pPr algn="just" defTabSz="1371669">
              <a:defRPr/>
            </a:pPr>
            <a:r>
              <a:rPr lang="nl-NL" sz="4400" b="1">
                <a:solidFill>
                  <a:srgbClr val="FF0000"/>
                </a:solidFill>
                <a:ea typeface="Times New Roman" panose="02020603050405020304" pitchFamily="18" charset="0"/>
              </a:rPr>
              <a:t>- Nội dung cốt lõi của chính sách ASXH gồm: </a:t>
            </a:r>
            <a:endParaRPr lang="en-US" sz="3600"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285602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barn(inVertical)">
                                      <p:cBhvr>
                                        <p:cTn id="7" dur="500"/>
                                        <p:tgtEl>
                                          <p:spTgt spid="9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1"/>
                                        </p:tgtEl>
                                        <p:attrNameLst>
                                          <p:attrName>style.visibility</p:attrName>
                                        </p:attrNameLst>
                                      </p:cBhvr>
                                      <p:to>
                                        <p:strVal val="visible"/>
                                      </p:to>
                                    </p:set>
                                    <p:animEffect transition="in" filter="wipe(left)">
                                      <p:cBhvr>
                                        <p:cTn id="16" dur="500"/>
                                        <p:tgtEl>
                                          <p:spTgt spid="9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wipe(left)">
                                      <p:cBhvr>
                                        <p:cTn id="20" dur="500"/>
                                        <p:tgtEl>
                                          <p:spTgt spid="10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2"/>
                                        </p:tgtEl>
                                        <p:attrNameLst>
                                          <p:attrName>style.visibility</p:attrName>
                                        </p:attrNameLst>
                                      </p:cBhvr>
                                      <p:to>
                                        <p:strVal val="visible"/>
                                      </p:to>
                                    </p:set>
                                    <p:animEffect transition="in" filter="wipe(left)">
                                      <p:cBhvr>
                                        <p:cTn id="25" dur="500"/>
                                        <p:tgtEl>
                                          <p:spTgt spid="9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wipe(left)">
                                      <p:cBhvr>
                                        <p:cTn id="29" dur="500"/>
                                        <p:tgtEl>
                                          <p:spTgt spid="10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wipe(left)">
                                      <p:cBhvr>
                                        <p:cTn id="34" dur="500"/>
                                        <p:tgtEl>
                                          <p:spTgt spid="9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wipe(left)">
                                      <p:cBhvr>
                                        <p:cTn id="38" dur="500"/>
                                        <p:tgtEl>
                                          <p:spTgt spid="10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wipe(left)">
                                      <p:cBhvr>
                                        <p:cTn id="43" dur="500"/>
                                        <p:tgtEl>
                                          <p:spTgt spid="93"/>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07"/>
                                        </p:tgtEl>
                                        <p:attrNameLst>
                                          <p:attrName>style.visibility</p:attrName>
                                        </p:attrNameLst>
                                      </p:cBhvr>
                                      <p:to>
                                        <p:strVal val="visible"/>
                                      </p:to>
                                    </p:set>
                                    <p:animEffect transition="in" filter="wipe(left)">
                                      <p:cBhvr>
                                        <p:cTn id="4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animBg="1"/>
      <p:bldP spid="93" grpId="0" animBg="1"/>
      <p:bldP spid="94" grpId="0" animBg="1"/>
      <p:bldP spid="104" grpId="0" animBg="1"/>
      <p:bldP spid="105" grpId="0" animBg="1"/>
      <p:bldP spid="106" grpId="0" animBg="1"/>
      <p:bldP spid="107" grpId="0" animBg="1"/>
      <p:bldP spid="9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80B505-87E0-7244-294E-F85047965BA8}"/>
              </a:ext>
            </a:extLst>
          </p:cNvPr>
          <p:cNvSpPr txBox="1"/>
          <p:nvPr/>
        </p:nvSpPr>
        <p:spPr>
          <a:xfrm>
            <a:off x="1315038" y="3162300"/>
            <a:ext cx="7152694" cy="5809662"/>
          </a:xfrm>
          <a:prstGeom prst="rect">
            <a:avLst/>
          </a:prstGeom>
        </p:spPr>
        <p:txBody>
          <a:bodyPr vert="horz" lIns="91440" tIns="45720" rIns="91440" bIns="45720" rtlCol="0" anchor="t">
            <a:normAutofit/>
          </a:bodyPr>
          <a:lstStyle/>
          <a:p>
            <a:pPr algn="just">
              <a:lnSpc>
                <a:spcPct val="90000"/>
              </a:lnSpc>
              <a:spcBef>
                <a:spcPts val="300"/>
              </a:spcBef>
              <a:spcAft>
                <a:spcPts val="300"/>
              </a:spcAft>
            </a:pPr>
            <a:r>
              <a:rPr lang="en-US" sz="3600">
                <a:effectLst/>
              </a:rPr>
              <a:t>- Ý nghĩa: Thực hiện hiệu quả các chính sách ASXH giúp phòng ngừa, giảm thiểu những tác hại do các biển cố, rủi ro gây ra cho cuộc sống xã hội và người dân; góp phần giữ vững an ninh, ổn định và phát triển xã hội.</a:t>
            </a:r>
          </a:p>
        </p:txBody>
      </p:sp>
      <p:pic>
        <p:nvPicPr>
          <p:cNvPr id="4098" name="Picture 2" descr="Quan hệ pháp luật về an sinh xã hội ? Đặc điểm? Vai trò?">
            <a:extLst>
              <a:ext uri="{FF2B5EF4-FFF2-40B4-BE49-F238E27FC236}">
                <a16:creationId xmlns:a16="http://schemas.microsoft.com/office/drawing/2014/main" id="{3BA4FD72-4918-572C-4234-FE4CEAB58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31" r="3917" b="2"/>
          <a:stretch>
            <a:fillRect/>
          </a:stretch>
        </p:blipFill>
        <p:spPr bwMode="auto">
          <a:xfrm>
            <a:off x="9815512" y="-23170"/>
            <a:ext cx="8467731" cy="517174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hính sách an sinh xã hội góp phần nâng cao đời sống nhân dân">
            <a:extLst>
              <a:ext uri="{FF2B5EF4-FFF2-40B4-BE49-F238E27FC236}">
                <a16:creationId xmlns:a16="http://schemas.microsoft.com/office/drawing/2014/main" id="{619798E0-FFF3-3C36-1D38-DEA73E4234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 t="5487" r="239" b="-5486"/>
          <a:stretch>
            <a:fillRect/>
          </a:stretch>
        </p:blipFill>
        <p:spPr bwMode="auto">
          <a:xfrm>
            <a:off x="9815512" y="5143500"/>
            <a:ext cx="8472486" cy="514350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id="{AE3A741D-C19B-960A-5803-1C58871478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811152" y="4817855"/>
            <a:ext cx="2496680" cy="8487957"/>
          </a:xfrm>
          <a:prstGeom prst="rect">
            <a:avLst/>
          </a:prstGeom>
          <a:gradFill>
            <a:gsLst>
              <a:gs pos="0">
                <a:schemeClr val="accent5">
                  <a:lumMod val="75000"/>
                </a:schemeClr>
              </a:gs>
              <a:gs pos="86000">
                <a:schemeClr val="accent5">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9C3A50E9-9119-7BC3-083B-2D84CCC78E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9852" y="0"/>
            <a:ext cx="2055510" cy="10286998"/>
          </a:xfrm>
          <a:prstGeom prst="rect">
            <a:avLst/>
          </a:prstGeom>
          <a:gradFill flip="none" rotWithShape="1">
            <a:gsLst>
              <a:gs pos="0">
                <a:schemeClr val="accent2"/>
              </a:gs>
              <a:gs pos="44000">
                <a:schemeClr val="accent5">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DC39DE25-0E4E-0AA7-0932-1D78C23727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4795" y="-16872"/>
            <a:ext cx="8472486" cy="1984821"/>
          </a:xfrm>
          <a:prstGeom prst="rect">
            <a:avLst/>
          </a:prstGeom>
          <a:gradFill flip="none" rotWithShape="1">
            <a:gsLst>
              <a:gs pos="0">
                <a:schemeClr val="accent5"/>
              </a:gs>
              <a:gs pos="52000">
                <a:schemeClr val="accent2">
                  <a:alpha val="0"/>
                </a:schemeClr>
              </a:gs>
            </a:gsLst>
            <a:lin ang="4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109" name="Rectangle 4108">
            <a:extLst>
              <a:ext uri="{FF2B5EF4-FFF2-40B4-BE49-F238E27FC236}">
                <a16:creationId xmlns:a16="http://schemas.microsoft.com/office/drawing/2014/main" id="{8D6EA299-0840-6DEA-E670-C49AEBC87E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192452" y="5390299"/>
            <a:ext cx="4114800" cy="4913570"/>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318552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1" name="Rectangle 5130">
            <a:extLst>
              <a:ext uri="{FF2B5EF4-FFF2-40B4-BE49-F238E27FC236}">
                <a16:creationId xmlns:a16="http://schemas.microsoft.com/office/drawing/2014/main" id="{CE56A029-D803-47A2-B79C-4527891BE6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133" name="Freeform: Shape 5132">
            <a:extLst>
              <a:ext uri="{FF2B5EF4-FFF2-40B4-BE49-F238E27FC236}">
                <a16:creationId xmlns:a16="http://schemas.microsoft.com/office/drawing/2014/main" id="{51D96995-5226-4718-9475-B918D16CF1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94" y="2200704"/>
            <a:ext cx="6643898" cy="8106768"/>
          </a:xfrm>
          <a:custGeom>
            <a:avLst/>
            <a:gdLst>
              <a:gd name="connsiteX0" fmla="*/ 824338 w 4383631"/>
              <a:gd name="connsiteY0" fmla="*/ 881 h 5404513"/>
              <a:gd name="connsiteX1" fmla="*/ 988232 w 4383631"/>
              <a:gd name="connsiteY1" fmla="*/ 1512 h 5404513"/>
              <a:gd name="connsiteX2" fmla="*/ 2378019 w 4383631"/>
              <a:gd name="connsiteY2" fmla="*/ 394359 h 5404513"/>
              <a:gd name="connsiteX3" fmla="*/ 4005393 w 4383631"/>
              <a:gd name="connsiteY3" fmla="*/ 5010381 h 5404513"/>
              <a:gd name="connsiteX4" fmla="*/ 3668913 w 4383631"/>
              <a:gd name="connsiteY4" fmla="*/ 5403338 h 5404513"/>
              <a:gd name="connsiteX5" fmla="*/ 3667357 w 4383631"/>
              <a:gd name="connsiteY5" fmla="*/ 5404513 h 5404513"/>
              <a:gd name="connsiteX6" fmla="*/ 0 w 4383631"/>
              <a:gd name="connsiteY6" fmla="*/ 5404513 h 5404513"/>
              <a:gd name="connsiteX7" fmla="*/ 0 w 4383631"/>
              <a:gd name="connsiteY7" fmla="*/ 143051 h 5404513"/>
              <a:gd name="connsiteX8" fmla="*/ 193256 w 4383631"/>
              <a:gd name="connsiteY8" fmla="*/ 87176 h 5404513"/>
              <a:gd name="connsiteX9" fmla="*/ 824338 w 4383631"/>
              <a:gd name="connsiteY9" fmla="*/ 881 h 540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3631" h="5404513">
                <a:moveTo>
                  <a:pt x="824338" y="881"/>
                </a:moveTo>
                <a:cubicBezTo>
                  <a:pt x="878770" y="-471"/>
                  <a:pt x="933413" y="-270"/>
                  <a:pt x="988232" y="1512"/>
                </a:cubicBezTo>
                <a:cubicBezTo>
                  <a:pt x="1445852" y="16389"/>
                  <a:pt x="1915763" y="141496"/>
                  <a:pt x="2378019" y="394359"/>
                </a:cubicBezTo>
                <a:cubicBezTo>
                  <a:pt x="4031265" y="1298718"/>
                  <a:pt x="4945843" y="3467048"/>
                  <a:pt x="4005393" y="5010381"/>
                </a:cubicBezTo>
                <a:cubicBezTo>
                  <a:pt x="3906203" y="5173158"/>
                  <a:pt x="3793241" y="5299621"/>
                  <a:pt x="3668913" y="5403338"/>
                </a:cubicBezTo>
                <a:lnTo>
                  <a:pt x="3667357" y="5404513"/>
                </a:lnTo>
                <a:lnTo>
                  <a:pt x="0" y="5404513"/>
                </a:lnTo>
                <a:lnTo>
                  <a:pt x="0" y="143051"/>
                </a:lnTo>
                <a:lnTo>
                  <a:pt x="193256" y="87176"/>
                </a:lnTo>
                <a:cubicBezTo>
                  <a:pt x="398954" y="35580"/>
                  <a:pt x="610013" y="6202"/>
                  <a:pt x="824338" y="881"/>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a:extLst>
              <a:ext uri="{FF2B5EF4-FFF2-40B4-BE49-F238E27FC236}">
                <a16:creationId xmlns:a16="http://schemas.microsoft.com/office/drawing/2014/main" id="{5C7D6FC8-B18F-1730-4794-A12C82C5B2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9158" r="9573" b="1"/>
          <a:stretch>
            <a:fillRect/>
          </a:stretch>
        </p:blipFill>
        <p:spPr>
          <a:xfrm>
            <a:off x="-10" y="2514694"/>
            <a:ext cx="6316580" cy="7772295"/>
          </a:xfrm>
          <a:custGeom>
            <a:avLst/>
            <a:gdLst/>
            <a:ahLst/>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3" y="5181530"/>
                </a:lnTo>
                <a:lnTo>
                  <a:pt x="0" y="5181530"/>
                </a:lnTo>
                <a:lnTo>
                  <a:pt x="0" y="251609"/>
                </a:lnTo>
                <a:lnTo>
                  <a:pt x="158783" y="182603"/>
                </a:lnTo>
                <a:cubicBezTo>
                  <a:pt x="479801" y="54981"/>
                  <a:pt x="818871" y="-8854"/>
                  <a:pt x="1165310" y="990"/>
                </a:cubicBezTo>
                <a:close/>
              </a:path>
            </a:pathLst>
          </a:custGeom>
        </p:spPr>
      </p:pic>
      <p:sp>
        <p:nvSpPr>
          <p:cNvPr id="5135" name="Freeform: Shape 5134">
            <a:extLst>
              <a:ext uri="{FF2B5EF4-FFF2-40B4-BE49-F238E27FC236}">
                <a16:creationId xmlns:a16="http://schemas.microsoft.com/office/drawing/2014/main" id="{3D7B82C1-B831-4DDE-BDF4-2C767EB493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705"/>
            <a:ext cx="6316581" cy="7772295"/>
          </a:xfrm>
          <a:custGeom>
            <a:avLst/>
            <a:gdLst>
              <a:gd name="connsiteX0" fmla="*/ 1165310 w 4211054"/>
              <a:gd name="connsiteY0" fmla="*/ 990 h 5181530"/>
              <a:gd name="connsiteX1" fmla="*/ 2418078 w 4211054"/>
              <a:gd name="connsiteY1" fmla="*/ 367333 h 5181530"/>
              <a:gd name="connsiteX2" fmla="*/ 3861693 w 4211054"/>
              <a:gd name="connsiteY2" fmla="*/ 4749397 h 5181530"/>
              <a:gd name="connsiteX3" fmla="*/ 3592887 w 4211054"/>
              <a:gd name="connsiteY3" fmla="*/ 5091022 h 5181530"/>
              <a:gd name="connsiteX4" fmla="*/ 3483152 w 4211054"/>
              <a:gd name="connsiteY4" fmla="*/ 5181530 h 5181530"/>
              <a:gd name="connsiteX5" fmla="*/ 0 w 4211054"/>
              <a:gd name="connsiteY5" fmla="*/ 5181530 h 5181530"/>
              <a:gd name="connsiteX6" fmla="*/ 0 w 4211054"/>
              <a:gd name="connsiteY6" fmla="*/ 5181528 h 5181530"/>
              <a:gd name="connsiteX7" fmla="*/ 2981677 w 4211054"/>
              <a:gd name="connsiteY7" fmla="*/ 5181528 h 5181530"/>
              <a:gd name="connsiteX8" fmla="*/ 3028606 w 4211054"/>
              <a:gd name="connsiteY8" fmla="*/ 5160626 h 5181530"/>
              <a:gd name="connsiteX9" fmla="*/ 3747110 w 4211054"/>
              <a:gd name="connsiteY9" fmla="*/ 4553549 h 5181530"/>
              <a:gd name="connsiteX10" fmla="*/ 2353269 w 4211054"/>
              <a:gd name="connsiteY10" fmla="*/ 527791 h 5181530"/>
              <a:gd name="connsiteX11" fmla="*/ 1162923 w 4211054"/>
              <a:gd name="connsiteY11" fmla="*/ 185179 h 5181530"/>
              <a:gd name="connsiteX12" fmla="*/ 80119 w 4211054"/>
              <a:gd name="connsiteY12" fmla="*/ 399295 h 5181530"/>
              <a:gd name="connsiteX13" fmla="*/ 0 w 4211054"/>
              <a:gd name="connsiteY13" fmla="*/ 438059 h 5181530"/>
              <a:gd name="connsiteX14" fmla="*/ 0 w 4211054"/>
              <a:gd name="connsiteY14" fmla="*/ 251609 h 5181530"/>
              <a:gd name="connsiteX15" fmla="*/ 158783 w 4211054"/>
              <a:gd name="connsiteY15" fmla="*/ 182603 h 5181530"/>
              <a:gd name="connsiteX16" fmla="*/ 1165310 w 4211054"/>
              <a:gd name="connsiteY16" fmla="*/ 990 h 518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2" y="5181530"/>
                </a:lnTo>
                <a:lnTo>
                  <a:pt x="0" y="5181530"/>
                </a:lnTo>
                <a:lnTo>
                  <a:pt x="0" y="5181528"/>
                </a:lnTo>
                <a:lnTo>
                  <a:pt x="2981677" y="5181528"/>
                </a:lnTo>
                <a:lnTo>
                  <a:pt x="3028606" y="5160626"/>
                </a:lnTo>
                <a:cubicBezTo>
                  <a:pt x="3311277" y="5028098"/>
                  <a:pt x="3558318" y="4869020"/>
                  <a:pt x="3747110" y="4553549"/>
                </a:cubicBezTo>
                <a:cubicBezTo>
                  <a:pt x="4552598" y="3207566"/>
                  <a:pt x="3769268" y="1316508"/>
                  <a:pt x="2353269" y="527791"/>
                </a:cubicBezTo>
                <a:cubicBezTo>
                  <a:pt x="1957349" y="307263"/>
                  <a:pt x="1554872" y="198154"/>
                  <a:pt x="1162923" y="185179"/>
                </a:cubicBezTo>
                <a:cubicBezTo>
                  <a:pt x="787306" y="172747"/>
                  <a:pt x="421359" y="248602"/>
                  <a:pt x="80119" y="399295"/>
                </a:cubicBezTo>
                <a:lnTo>
                  <a:pt x="0" y="438059"/>
                </a:lnTo>
                <a:lnTo>
                  <a:pt x="0" y="251609"/>
                </a:lnTo>
                <a:lnTo>
                  <a:pt x="158783" y="182603"/>
                </a:lnTo>
                <a:cubicBezTo>
                  <a:pt x="479801" y="54981"/>
                  <a:pt x="818871" y="-8854"/>
                  <a:pt x="1165310" y="99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37" name="Freeform: Shape 5136">
            <a:extLst>
              <a:ext uri="{FF2B5EF4-FFF2-40B4-BE49-F238E27FC236}">
                <a16:creationId xmlns:a16="http://schemas.microsoft.com/office/drawing/2014/main" id="{22EB6291-5B14-4134-B234-BE224349EF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9187" y="-20472"/>
            <a:ext cx="6434590" cy="429962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39" name="Freeform: Shape 5138">
            <a:extLst>
              <a:ext uri="{FF2B5EF4-FFF2-40B4-BE49-F238E27FC236}">
                <a16:creationId xmlns:a16="http://schemas.microsoft.com/office/drawing/2014/main" id="{97A57860-4E75-47A2-A2FB-36FAA8979E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7926" y="-17929"/>
            <a:ext cx="6228002" cy="5343520"/>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124" name="Picture 4" descr="Y tế - Nhóm - Cổng dữ liệu mở">
            <a:extLst>
              <a:ext uri="{FF2B5EF4-FFF2-40B4-BE49-F238E27FC236}">
                <a16:creationId xmlns:a16="http://schemas.microsoft.com/office/drawing/2014/main" id="{914C9C26-2C86-FE91-DDC8-43661BE43A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04" r="2" b="2"/>
          <a:stretch>
            <a:fillRect/>
          </a:stretch>
        </p:blipFill>
        <p:spPr bwMode="auto">
          <a:xfrm>
            <a:off x="4998283" y="1"/>
            <a:ext cx="5996291" cy="3970421"/>
          </a:xfrm>
          <a:custGeom>
            <a:avLst/>
            <a:gdLst/>
            <a:ahLst/>
            <a:cxnLst/>
            <a:rect l="l" t="t" r="r" b="b"/>
            <a:pathLst>
              <a:path w="3997527" h="2646947">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1" y="2646947"/>
                </a:cubicBezTo>
                <a:cubicBezTo>
                  <a:pt x="1310863" y="2646947"/>
                  <a:pt x="873195" y="2394813"/>
                  <a:pt x="465463" y="1803828"/>
                </a:cubicBezTo>
                <a:cubicBezTo>
                  <a:pt x="412107" y="1726474"/>
                  <a:pt x="359949" y="1656124"/>
                  <a:pt x="309509" y="1588134"/>
                </a:cubicBezTo>
                <a:cubicBezTo>
                  <a:pt x="100453" y="1306222"/>
                  <a:pt x="0" y="1159615"/>
                  <a:pt x="0" y="908578"/>
                </a:cubicBezTo>
                <a:cubicBezTo>
                  <a:pt x="0" y="659312"/>
                  <a:pt x="62965" y="413080"/>
                  <a:pt x="187010" y="176721"/>
                </a:cubicBezTo>
                <a:cubicBezTo>
                  <a:pt x="217356" y="118918"/>
                  <a:pt x="250961" y="62336"/>
                  <a:pt x="287751" y="7075"/>
                </a:cubicBezTo>
                <a:close/>
              </a:path>
            </a:pathLst>
          </a:custGeom>
          <a:noFill/>
          <a:extLst>
            <a:ext uri="{909E8E84-426E-40DD-AFC4-6F175D3DCCD1}">
              <a14:hiddenFill xmlns:a14="http://schemas.microsoft.com/office/drawing/2010/main">
                <a:solidFill>
                  <a:srgbClr val="FFFFFF"/>
                </a:solidFill>
              </a14:hiddenFill>
            </a:ext>
          </a:extLst>
        </p:spPr>
      </p:pic>
      <p:sp>
        <p:nvSpPr>
          <p:cNvPr id="5141" name="Freeform: Shape 5140">
            <a:extLst>
              <a:ext uri="{FF2B5EF4-FFF2-40B4-BE49-F238E27FC236}">
                <a16:creationId xmlns:a16="http://schemas.microsoft.com/office/drawing/2014/main" id="{FADADC7F-B4F8-4013-B67D-463D600E83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8283" y="1"/>
            <a:ext cx="5996291" cy="3970421"/>
          </a:xfrm>
          <a:custGeom>
            <a:avLst/>
            <a:gdLst>
              <a:gd name="connsiteX0" fmla="*/ 478501 w 3997527"/>
              <a:gd name="connsiteY0" fmla="*/ 2 h 2646947"/>
              <a:gd name="connsiteX1" fmla="*/ 382993 w 3997527"/>
              <a:gd name="connsiteY1" fmla="*/ 123929 h 2646947"/>
              <a:gd name="connsiteX2" fmla="*/ 290041 w 3997527"/>
              <a:gd name="connsiteY2" fmla="*/ 274421 h 2646947"/>
              <a:gd name="connsiteX3" fmla="*/ 117491 w 3997527"/>
              <a:gd name="connsiteY3" fmla="*/ 923641 h 2646947"/>
              <a:gd name="connsiteX4" fmla="*/ 403069 w 3997527"/>
              <a:gd name="connsiteY4" fmla="*/ 1526467 h 2646947"/>
              <a:gd name="connsiteX5" fmla="*/ 546966 w 3997527"/>
              <a:gd name="connsiteY5" fmla="*/ 1717806 h 2646947"/>
              <a:gd name="connsiteX6" fmla="*/ 1897207 w 3997527"/>
              <a:gd name="connsiteY6" fmla="*/ 2465727 h 2646947"/>
              <a:gd name="connsiteX7" fmla="*/ 2922217 w 3997527"/>
              <a:gd name="connsiteY7" fmla="*/ 2005601 h 2646947"/>
              <a:gd name="connsiteX8" fmla="*/ 3046959 w 3997527"/>
              <a:gd name="connsiteY8" fmla="*/ 1914233 h 2646947"/>
              <a:gd name="connsiteX9" fmla="*/ 3614314 w 3997527"/>
              <a:gd name="connsiteY9" fmla="*/ 1436596 h 2646947"/>
              <a:gd name="connsiteX10" fmla="*/ 3805939 w 3997527"/>
              <a:gd name="connsiteY10" fmla="*/ 923641 h 2646947"/>
              <a:gd name="connsiteX11" fmla="*/ 3633781 w 3997527"/>
              <a:gd name="connsiteY11" fmla="*/ 75714 h 2646947"/>
              <a:gd name="connsiteX12" fmla="*/ 3595267 w 3997527"/>
              <a:gd name="connsiteY12" fmla="*/ 2 h 2646947"/>
              <a:gd name="connsiteX13" fmla="*/ 292993 w 3997527"/>
              <a:gd name="connsiteY13" fmla="*/ 0 h 2646947"/>
              <a:gd name="connsiteX14" fmla="*/ 3828920 w 3997527"/>
              <a:gd name="connsiteY14" fmla="*/ 0 h 2646947"/>
              <a:gd name="connsiteX15" fmla="*/ 3877162 w 3997527"/>
              <a:gd name="connsiteY15" fmla="*/ 126877 h 2646947"/>
              <a:gd name="connsiteX16" fmla="*/ 3997527 w 3997527"/>
              <a:gd name="connsiteY16" fmla="*/ 908578 h 2646947"/>
              <a:gd name="connsiteX17" fmla="*/ 3789844 w 3997527"/>
              <a:gd name="connsiteY17" fmla="*/ 1486825 h 2646947"/>
              <a:gd name="connsiteX18" fmla="*/ 3174946 w 3997527"/>
              <a:gd name="connsiteY18" fmla="*/ 2025257 h 2646947"/>
              <a:gd name="connsiteX19" fmla="*/ 3039752 w 3997527"/>
              <a:gd name="connsiteY19" fmla="*/ 2128254 h 2646947"/>
              <a:gd name="connsiteX20" fmla="*/ 1928850 w 3997527"/>
              <a:gd name="connsiteY20" fmla="*/ 2646947 h 2646947"/>
              <a:gd name="connsiteX21" fmla="*/ 465463 w 3997527"/>
              <a:gd name="connsiteY21" fmla="*/ 1803828 h 2646947"/>
              <a:gd name="connsiteX22" fmla="*/ 309508 w 3997527"/>
              <a:gd name="connsiteY22" fmla="*/ 1588134 h 2646947"/>
              <a:gd name="connsiteX23" fmla="*/ 0 w 3997527"/>
              <a:gd name="connsiteY23" fmla="*/ 908578 h 2646947"/>
              <a:gd name="connsiteX24" fmla="*/ 187010 w 3997527"/>
              <a:gd name="connsiteY24" fmla="*/ 176721 h 2646947"/>
              <a:gd name="connsiteX25" fmla="*/ 287750 w 3997527"/>
              <a:gd name="connsiteY25" fmla="*/ 7075 h 26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7527" h="2646947">
                <a:moveTo>
                  <a:pt x="478501" y="2"/>
                </a:moveTo>
                <a:lnTo>
                  <a:pt x="382993" y="123929"/>
                </a:lnTo>
                <a:cubicBezTo>
                  <a:pt x="349048" y="172951"/>
                  <a:pt x="318041" y="223144"/>
                  <a:pt x="290041" y="274421"/>
                </a:cubicBezTo>
                <a:cubicBezTo>
                  <a:pt x="175588" y="484093"/>
                  <a:pt x="117491" y="702521"/>
                  <a:pt x="117491" y="923641"/>
                </a:cubicBezTo>
                <a:cubicBezTo>
                  <a:pt x="117491" y="1146334"/>
                  <a:pt x="210177" y="1276386"/>
                  <a:pt x="403069" y="1526467"/>
                </a:cubicBezTo>
                <a:cubicBezTo>
                  <a:pt x="449609" y="1586781"/>
                  <a:pt x="497735" y="1649187"/>
                  <a:pt x="546966" y="1717806"/>
                </a:cubicBezTo>
                <a:cubicBezTo>
                  <a:pt x="923173" y="2242063"/>
                  <a:pt x="1327000" y="2465727"/>
                  <a:pt x="1897207" y="2465727"/>
                </a:cubicBezTo>
                <a:cubicBezTo>
                  <a:pt x="2271434" y="2465727"/>
                  <a:pt x="2546010" y="2283518"/>
                  <a:pt x="2922217" y="2005601"/>
                </a:cubicBezTo>
                <a:cubicBezTo>
                  <a:pt x="2964245" y="1974547"/>
                  <a:pt x="3006275" y="1943867"/>
                  <a:pt x="3046959" y="1914233"/>
                </a:cubicBezTo>
                <a:cubicBezTo>
                  <a:pt x="3267474" y="1753426"/>
                  <a:pt x="3475721" y="1601521"/>
                  <a:pt x="3614314" y="1436596"/>
                </a:cubicBezTo>
                <a:cubicBezTo>
                  <a:pt x="3746813" y="1278931"/>
                  <a:pt x="3805939" y="1120743"/>
                  <a:pt x="3805939" y="923641"/>
                </a:cubicBezTo>
                <a:cubicBezTo>
                  <a:pt x="3805939" y="614875"/>
                  <a:pt x="3746267" y="325578"/>
                  <a:pt x="3633781" y="75714"/>
                </a:cubicBezTo>
                <a:lnTo>
                  <a:pt x="3595267" y="2"/>
                </a:lnTo>
                <a:close/>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0" y="2646947"/>
                </a:cubicBezTo>
                <a:cubicBezTo>
                  <a:pt x="1310863" y="2646947"/>
                  <a:pt x="873195" y="2394813"/>
                  <a:pt x="465463" y="1803828"/>
                </a:cubicBezTo>
                <a:cubicBezTo>
                  <a:pt x="412107" y="1726474"/>
                  <a:pt x="359949" y="1656124"/>
                  <a:pt x="309508" y="1588134"/>
                </a:cubicBezTo>
                <a:cubicBezTo>
                  <a:pt x="100453" y="1306222"/>
                  <a:pt x="0" y="1159615"/>
                  <a:pt x="0" y="908578"/>
                </a:cubicBezTo>
                <a:cubicBezTo>
                  <a:pt x="0" y="659312"/>
                  <a:pt x="62965" y="413080"/>
                  <a:pt x="187010" y="176721"/>
                </a:cubicBezTo>
                <a:cubicBezTo>
                  <a:pt x="217356" y="118918"/>
                  <a:pt x="250961" y="62336"/>
                  <a:pt x="287750" y="7075"/>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126" name="Picture 6" descr="Giáo Dục, Học Tập, Học Sinh, Kiến Thức, Tải hình PNG 181 - Free.Vector6.com">
            <a:extLst>
              <a:ext uri="{FF2B5EF4-FFF2-40B4-BE49-F238E27FC236}">
                <a16:creationId xmlns:a16="http://schemas.microsoft.com/office/drawing/2014/main" id="{735C4826-223C-9179-0557-E20C974626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94" t="15000" r="-2857" b="-8408"/>
          <a:stretch>
            <a:fillRect/>
          </a:stretch>
        </p:blipFill>
        <p:spPr bwMode="auto">
          <a:xfrm>
            <a:off x="12380499" y="3"/>
            <a:ext cx="5907505" cy="4982392"/>
          </a:xfrm>
          <a:custGeom>
            <a:avLst/>
            <a:gdLst/>
            <a:ahLst/>
            <a:cxnLst/>
            <a:rect l="l" t="t" r="r" b="b"/>
            <a:pathLst>
              <a:path w="3938337" h="3321595">
                <a:moveTo>
                  <a:pt x="412520" y="0"/>
                </a:moveTo>
                <a:lnTo>
                  <a:pt x="3217629" y="0"/>
                </a:lnTo>
                <a:lnTo>
                  <a:pt x="3871410" y="0"/>
                </a:lnTo>
                <a:lnTo>
                  <a:pt x="3938337" y="0"/>
                </a:lnTo>
                <a:lnTo>
                  <a:pt x="3938337" y="59511"/>
                </a:lnTo>
                <a:lnTo>
                  <a:pt x="3938337" y="699247"/>
                </a:lnTo>
                <a:lnTo>
                  <a:pt x="3938337" y="2518435"/>
                </a:lnTo>
                <a:lnTo>
                  <a:pt x="3856842" y="2618704"/>
                </a:lnTo>
                <a:cubicBezTo>
                  <a:pt x="3439614" y="3108658"/>
                  <a:pt x="2979779" y="3321595"/>
                  <a:pt x="2362292" y="3321595"/>
                </a:cubicBezTo>
                <a:cubicBezTo>
                  <a:pt x="1899140" y="3321595"/>
                  <a:pt x="1559319" y="3095023"/>
                  <a:pt x="1093716" y="2749441"/>
                </a:cubicBezTo>
                <a:cubicBezTo>
                  <a:pt x="1041701" y="2710827"/>
                  <a:pt x="989684" y="2672676"/>
                  <a:pt x="939333" y="2635829"/>
                </a:cubicBezTo>
                <a:cubicBezTo>
                  <a:pt x="666418" y="2435869"/>
                  <a:pt x="408686" y="2246981"/>
                  <a:pt x="237160" y="2041901"/>
                </a:cubicBezTo>
                <a:cubicBezTo>
                  <a:pt x="73176" y="1845849"/>
                  <a:pt x="0" y="1649145"/>
                  <a:pt x="0" y="1404055"/>
                </a:cubicBezTo>
                <a:cubicBezTo>
                  <a:pt x="0" y="866538"/>
                  <a:pt x="144750" y="376466"/>
                  <a:pt x="410955" y="1974"/>
                </a:cubicBezTo>
                <a:close/>
              </a:path>
            </a:pathLst>
          </a:custGeom>
          <a:noFill/>
          <a:extLst>
            <a:ext uri="{909E8E84-426E-40DD-AFC4-6F175D3DCCD1}">
              <a14:hiddenFill xmlns:a14="http://schemas.microsoft.com/office/drawing/2010/main">
                <a:solidFill>
                  <a:srgbClr val="FFFFFF"/>
                </a:solidFill>
              </a14:hiddenFill>
            </a:ext>
          </a:extLst>
        </p:spPr>
      </p:pic>
      <p:sp>
        <p:nvSpPr>
          <p:cNvPr id="5143" name="Freeform: Shape 5142">
            <a:extLst>
              <a:ext uri="{FF2B5EF4-FFF2-40B4-BE49-F238E27FC236}">
                <a16:creationId xmlns:a16="http://schemas.microsoft.com/office/drawing/2014/main" id="{3A8657D3-FF5C-4E4D-BF2D-FA413B67CF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80494" y="0"/>
            <a:ext cx="5907506" cy="4982392"/>
          </a:xfrm>
          <a:custGeom>
            <a:avLst/>
            <a:gdLst>
              <a:gd name="connsiteX0" fmla="*/ 1166365 w 3938337"/>
              <a:gd name="connsiteY0" fmla="*/ 0 h 3321595"/>
              <a:gd name="connsiteX1" fmla="*/ 107576 w 3938337"/>
              <a:gd name="connsiteY1" fmla="*/ 0 h 3321595"/>
              <a:gd name="connsiteX2" fmla="*/ 66927 w 3938337"/>
              <a:gd name="connsiteY2" fmla="*/ 0 h 3321595"/>
              <a:gd name="connsiteX3" fmla="*/ 0 w 3938337"/>
              <a:gd name="connsiteY3" fmla="*/ 0 h 3321595"/>
              <a:gd name="connsiteX4" fmla="*/ 0 w 3938337"/>
              <a:gd name="connsiteY4" fmla="*/ 59511 h 3321595"/>
              <a:gd name="connsiteX5" fmla="*/ 0 w 3938337"/>
              <a:gd name="connsiteY5" fmla="*/ 155390 h 3321595"/>
              <a:gd name="connsiteX6" fmla="*/ 0 w 3938337"/>
              <a:gd name="connsiteY6" fmla="*/ 901114 h 3321595"/>
              <a:gd name="connsiteX7" fmla="*/ 4 w 3938337"/>
              <a:gd name="connsiteY7" fmla="*/ 901114 h 3321595"/>
              <a:gd name="connsiteX8" fmla="*/ 4 w 3938337"/>
              <a:gd name="connsiteY8" fmla="*/ 471771 h 3321595"/>
              <a:gd name="connsiteX9" fmla="*/ 50187 w 3938337"/>
              <a:gd name="connsiteY9" fmla="*/ 407556 h 3321595"/>
              <a:gd name="connsiteX10" fmla="*/ 352921 w 3938337"/>
              <a:gd name="connsiteY10" fmla="*/ 118259 h 3321595"/>
              <a:gd name="connsiteX11" fmla="*/ 514890 w 3938337"/>
              <a:gd name="connsiteY11" fmla="*/ 2 h 3321595"/>
              <a:gd name="connsiteX12" fmla="*/ 1166365 w 3938337"/>
              <a:gd name="connsiteY12" fmla="*/ 2 h 3321595"/>
              <a:gd name="connsiteX13" fmla="*/ 3525817 w 3938337"/>
              <a:gd name="connsiteY13" fmla="*/ 0 h 3321595"/>
              <a:gd name="connsiteX14" fmla="*/ 3384145 w 3938337"/>
              <a:gd name="connsiteY14" fmla="*/ 0 h 3321595"/>
              <a:gd name="connsiteX15" fmla="*/ 3385646 w 3938337"/>
              <a:gd name="connsiteY15" fmla="*/ 1904 h 3321595"/>
              <a:gd name="connsiteX16" fmla="*/ 3780089 w 3938337"/>
              <a:gd name="connsiteY16" fmla="*/ 1354125 h 3321595"/>
              <a:gd name="connsiteX17" fmla="*/ 3552458 w 3938337"/>
              <a:gd name="connsiteY17" fmla="*/ 1969288 h 3321595"/>
              <a:gd name="connsiteX18" fmla="*/ 3414534 w 3938337"/>
              <a:gd name="connsiteY18" fmla="*/ 2115111 h 3321595"/>
              <a:gd name="connsiteX19" fmla="*/ 3395732 w 3938337"/>
              <a:gd name="connsiteY19" fmla="*/ 2131585 h 3321595"/>
              <a:gd name="connsiteX20" fmla="*/ 3390273 w 3938337"/>
              <a:gd name="connsiteY20" fmla="*/ 2137223 h 3321595"/>
              <a:gd name="connsiteX21" fmla="*/ 3348116 w 3938337"/>
              <a:gd name="connsiteY21" fmla="*/ 2173305 h 3321595"/>
              <a:gd name="connsiteX22" fmla="*/ 3251972 w 3938337"/>
              <a:gd name="connsiteY22" fmla="*/ 2257543 h 3321595"/>
              <a:gd name="connsiteX23" fmla="*/ 2878500 w 3938337"/>
              <a:gd name="connsiteY23" fmla="*/ 2542096 h 3321595"/>
              <a:gd name="connsiteX24" fmla="*/ 2730320 w 3938337"/>
              <a:gd name="connsiteY24" fmla="*/ 2651667 h 3321595"/>
              <a:gd name="connsiteX25" fmla="*/ 1512716 w 3938337"/>
              <a:gd name="connsiteY25" fmla="*/ 3203474 h 3321595"/>
              <a:gd name="connsiteX26" fmla="*/ 78219 w 3938337"/>
              <a:gd name="connsiteY26" fmla="*/ 2525579 h 3321595"/>
              <a:gd name="connsiteX27" fmla="*/ 0 w 3938337"/>
              <a:gd name="connsiteY27" fmla="*/ 2428877 h 3321595"/>
              <a:gd name="connsiteX28" fmla="*/ 0 w 3938337"/>
              <a:gd name="connsiteY28" fmla="*/ 2518435 h 3321595"/>
              <a:gd name="connsiteX29" fmla="*/ 81495 w 3938337"/>
              <a:gd name="connsiteY29" fmla="*/ 2618704 h 3321595"/>
              <a:gd name="connsiteX30" fmla="*/ 1576046 w 3938337"/>
              <a:gd name="connsiteY30" fmla="*/ 3321595 h 3321595"/>
              <a:gd name="connsiteX31" fmla="*/ 2844621 w 3938337"/>
              <a:gd name="connsiteY31" fmla="*/ 2749441 h 3321595"/>
              <a:gd name="connsiteX32" fmla="*/ 2999005 w 3938337"/>
              <a:gd name="connsiteY32" fmla="*/ 2635829 h 3321595"/>
              <a:gd name="connsiteX33" fmla="*/ 3701177 w 3938337"/>
              <a:gd name="connsiteY33" fmla="*/ 2041901 h 3321595"/>
              <a:gd name="connsiteX34" fmla="*/ 3938337 w 3938337"/>
              <a:gd name="connsiteY34" fmla="*/ 1404055 h 3321595"/>
              <a:gd name="connsiteX35" fmla="*/ 3527383 w 3938337"/>
              <a:gd name="connsiteY35"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38337" h="3321595">
                <a:moveTo>
                  <a:pt x="1166365" y="0"/>
                </a:moveTo>
                <a:lnTo>
                  <a:pt x="107576" y="0"/>
                </a:lnTo>
                <a:lnTo>
                  <a:pt x="66927" y="0"/>
                </a:lnTo>
                <a:lnTo>
                  <a:pt x="0" y="0"/>
                </a:lnTo>
                <a:lnTo>
                  <a:pt x="0" y="59511"/>
                </a:lnTo>
                <a:lnTo>
                  <a:pt x="0" y="155390"/>
                </a:lnTo>
                <a:lnTo>
                  <a:pt x="0" y="901114"/>
                </a:lnTo>
                <a:lnTo>
                  <a:pt x="4" y="901114"/>
                </a:lnTo>
                <a:lnTo>
                  <a:pt x="4" y="471771"/>
                </a:lnTo>
                <a:lnTo>
                  <a:pt x="50187" y="407556"/>
                </a:lnTo>
                <a:cubicBezTo>
                  <a:pt x="138559" y="305382"/>
                  <a:pt x="239680" y="208703"/>
                  <a:pt x="352921" y="118259"/>
                </a:cubicBezTo>
                <a:lnTo>
                  <a:pt x="514890" y="2"/>
                </a:lnTo>
                <a:lnTo>
                  <a:pt x="1166365" y="2"/>
                </a:lnTo>
                <a:close/>
                <a:moveTo>
                  <a:pt x="3525817" y="0"/>
                </a:moveTo>
                <a:lnTo>
                  <a:pt x="3384145" y="0"/>
                </a:lnTo>
                <a:lnTo>
                  <a:pt x="3385646" y="1904"/>
                </a:lnTo>
                <a:cubicBezTo>
                  <a:pt x="3641155" y="363079"/>
                  <a:pt x="3780089" y="835723"/>
                  <a:pt x="3780089" y="1354125"/>
                </a:cubicBezTo>
                <a:cubicBezTo>
                  <a:pt x="3780089" y="1590500"/>
                  <a:pt x="3709854" y="1780209"/>
                  <a:pt x="3552458" y="1969288"/>
                </a:cubicBezTo>
                <a:cubicBezTo>
                  <a:pt x="3511300" y="2018735"/>
                  <a:pt x="3464970" y="2067206"/>
                  <a:pt x="3414534" y="2115111"/>
                </a:cubicBezTo>
                <a:lnTo>
                  <a:pt x="3395732" y="2131585"/>
                </a:lnTo>
                <a:lnTo>
                  <a:pt x="3390273" y="2137223"/>
                </a:lnTo>
                <a:lnTo>
                  <a:pt x="3348116" y="2173305"/>
                </a:lnTo>
                <a:lnTo>
                  <a:pt x="3251972" y="2257543"/>
                </a:lnTo>
                <a:cubicBezTo>
                  <a:pt x="3136805" y="2351916"/>
                  <a:pt x="3009474" y="2445671"/>
                  <a:pt x="2878500" y="2542096"/>
                </a:cubicBezTo>
                <a:cubicBezTo>
                  <a:pt x="2830172" y="2577632"/>
                  <a:pt x="2780245" y="2614426"/>
                  <a:pt x="2730320" y="2651667"/>
                </a:cubicBezTo>
                <a:cubicBezTo>
                  <a:pt x="2283426" y="2984960"/>
                  <a:pt x="1957258" y="3203474"/>
                  <a:pt x="1512716" y="3203474"/>
                </a:cubicBezTo>
                <a:cubicBezTo>
                  <a:pt x="920041" y="3203474"/>
                  <a:pt x="478682" y="2998110"/>
                  <a:pt x="78219" y="2525579"/>
                </a:cubicBezTo>
                <a:lnTo>
                  <a:pt x="0" y="2428877"/>
                </a:lnTo>
                <a:lnTo>
                  <a:pt x="0" y="2518435"/>
                </a:lnTo>
                <a:lnTo>
                  <a:pt x="81495" y="2618704"/>
                </a:lnTo>
                <a:cubicBezTo>
                  <a:pt x="498723" y="3108658"/>
                  <a:pt x="958559" y="3321595"/>
                  <a:pt x="1576046" y="3321595"/>
                </a:cubicBezTo>
                <a:cubicBezTo>
                  <a:pt x="2039197" y="3321595"/>
                  <a:pt x="2379018" y="3095023"/>
                  <a:pt x="2844621" y="2749441"/>
                </a:cubicBezTo>
                <a:cubicBezTo>
                  <a:pt x="2896636" y="2710827"/>
                  <a:pt x="2948653" y="2672676"/>
                  <a:pt x="2999005" y="2635829"/>
                </a:cubicBezTo>
                <a:cubicBezTo>
                  <a:pt x="3271919" y="2435869"/>
                  <a:pt x="3529651" y="2246981"/>
                  <a:pt x="3701177" y="2041901"/>
                </a:cubicBezTo>
                <a:cubicBezTo>
                  <a:pt x="3865161" y="1845849"/>
                  <a:pt x="3938337" y="1649145"/>
                  <a:pt x="3938337" y="1404055"/>
                </a:cubicBezTo>
                <a:cubicBezTo>
                  <a:pt x="3938337" y="866538"/>
                  <a:pt x="3793587" y="376466"/>
                  <a:pt x="352738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DD5BD6B1-B4A1-2AC7-7698-427D4095125E}"/>
              </a:ext>
            </a:extLst>
          </p:cNvPr>
          <p:cNvSpPr txBox="1"/>
          <p:nvPr/>
        </p:nvSpPr>
        <p:spPr>
          <a:xfrm>
            <a:off x="7439025" y="5325591"/>
            <a:ext cx="10391775" cy="4001289"/>
          </a:xfrm>
          <a:prstGeom prst="rect">
            <a:avLst/>
          </a:prstGeom>
        </p:spPr>
        <p:txBody>
          <a:bodyPr vert="horz" lIns="91440" tIns="45720" rIns="91440" bIns="45720" rtlCol="0">
            <a:normAutofit/>
          </a:bodyPr>
          <a:lstStyle/>
          <a:p>
            <a:pPr algn="just">
              <a:lnSpc>
                <a:spcPct val="90000"/>
              </a:lnSpc>
              <a:spcAft>
                <a:spcPts val="600"/>
              </a:spcAft>
            </a:pPr>
            <a:r>
              <a:rPr lang="en-US" sz="3600"/>
              <a:t>- Đà Nẵng coi an sinh là trụ cột: ưu tiên việc làm–giảm nghèo bền vững (không còn hộ nghèo còn sức lao động), mở rộng BHYT/BHXH, nâng chất lượng y tế–giáo dục–nhà ở; triển khai “5 không – 3 có – 4 an” để bảo đảm phúc lợi cho mọi người, không ai bị bỏ lại.</a:t>
            </a:r>
          </a:p>
        </p:txBody>
      </p:sp>
    </p:spTree>
    <p:extLst>
      <p:ext uri="{BB962C8B-B14F-4D97-AF65-F5344CB8AC3E}">
        <p14:creationId xmlns:p14="http://schemas.microsoft.com/office/powerpoint/2010/main" val="161777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grpSp>
        <p:nvGrpSpPr>
          <p:cNvPr id="2" name="Group 2"/>
          <p:cNvGrpSpPr/>
          <p:nvPr/>
        </p:nvGrpSpPr>
        <p:grpSpPr>
          <a:xfrm>
            <a:off x="1848223" y="7749635"/>
            <a:ext cx="14591553" cy="6667884"/>
            <a:chOff x="0" y="0"/>
            <a:chExt cx="2273988" cy="1039141"/>
          </a:xfrm>
        </p:grpSpPr>
        <p:sp>
          <p:nvSpPr>
            <p:cNvPr id="3" name="Freeform 3"/>
            <p:cNvSpPr/>
            <p:nvPr/>
          </p:nvSpPr>
          <p:spPr>
            <a:xfrm>
              <a:off x="0" y="0"/>
              <a:ext cx="2273988" cy="1039141"/>
            </a:xfrm>
            <a:custGeom>
              <a:avLst/>
              <a:gdLst/>
              <a:ahLst/>
              <a:cxnLst/>
              <a:rect l="l" t="t" r="r" b="b"/>
              <a:pathLst>
                <a:path w="2273988" h="1039141">
                  <a:moveTo>
                    <a:pt x="1136994" y="0"/>
                  </a:moveTo>
                  <a:cubicBezTo>
                    <a:pt x="509049" y="0"/>
                    <a:pt x="0" y="232620"/>
                    <a:pt x="0" y="519571"/>
                  </a:cubicBezTo>
                  <a:cubicBezTo>
                    <a:pt x="0" y="806522"/>
                    <a:pt x="509049" y="1039141"/>
                    <a:pt x="1136994" y="1039141"/>
                  </a:cubicBezTo>
                  <a:cubicBezTo>
                    <a:pt x="1764938" y="1039141"/>
                    <a:pt x="2273988" y="806522"/>
                    <a:pt x="2273988" y="519571"/>
                  </a:cubicBezTo>
                  <a:cubicBezTo>
                    <a:pt x="2273988" y="232620"/>
                    <a:pt x="1764938" y="0"/>
                    <a:pt x="1136994" y="0"/>
                  </a:cubicBezTo>
                  <a:close/>
                </a:path>
              </a:pathLst>
            </a:custGeom>
            <a:solidFill>
              <a:srgbClr val="74A8CB"/>
            </a:solidFill>
          </p:spPr>
          <p:txBody>
            <a:bodyPr/>
            <a:lstStyle/>
            <a:p>
              <a:endParaRPr lang="en-US"/>
            </a:p>
          </p:txBody>
        </p:sp>
        <p:sp>
          <p:nvSpPr>
            <p:cNvPr id="4" name="TextBox 4"/>
            <p:cNvSpPr txBox="1"/>
            <p:nvPr/>
          </p:nvSpPr>
          <p:spPr>
            <a:xfrm>
              <a:off x="213186" y="59320"/>
              <a:ext cx="1847615" cy="88240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2091680" y="1822561"/>
            <a:ext cx="5414911" cy="3061886"/>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731976" y="2124350"/>
            <a:ext cx="3204399" cy="195177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14551845" y="0"/>
            <a:ext cx="5414911" cy="3061886"/>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a:off x="15824481" y="285725"/>
            <a:ext cx="3204399" cy="1951770"/>
          </a:xfrm>
          <a:custGeom>
            <a:avLst/>
            <a:gdLst/>
            <a:ahLst/>
            <a:cxnLst/>
            <a:rect l="l" t="t" r="r" b="b"/>
            <a:pathLst>
              <a:path w="3204399" h="1951770">
                <a:moveTo>
                  <a:pt x="0" y="0"/>
                </a:moveTo>
                <a:lnTo>
                  <a:pt x="3204399" y="0"/>
                </a:lnTo>
                <a:lnTo>
                  <a:pt x="3204399" y="1951771"/>
                </a:lnTo>
                <a:lnTo>
                  <a:pt x="0" y="1951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25DB5A65-910C-2E73-F67E-D1EE2ABD15FB}"/>
              </a:ext>
            </a:extLst>
          </p:cNvPr>
          <p:cNvSpPr txBox="1"/>
          <p:nvPr/>
        </p:nvSpPr>
        <p:spPr>
          <a:xfrm>
            <a:off x="3860465" y="1806232"/>
            <a:ext cx="11026140" cy="1754326"/>
          </a:xfrm>
          <a:prstGeom prst="rect">
            <a:avLst/>
          </a:prstGeom>
          <a:noFill/>
        </p:spPr>
        <p:txBody>
          <a:bodyPr wrap="square">
            <a:spAutoFit/>
          </a:bodyPr>
          <a:lstStyle/>
          <a:p>
            <a:pPr algn="ctr"/>
            <a:r>
              <a:rPr lang="fr-FR" sz="5400" b="1" kern="0">
                <a:solidFill>
                  <a:srgbClr val="000000"/>
                </a:solidFill>
                <a:effectLst/>
                <a:latin typeface="Times New Roman" panose="02020603050405020304" pitchFamily="18" charset="0"/>
                <a:ea typeface="Times New Roman" panose="02020603050405020304" pitchFamily="18" charset="0"/>
              </a:rPr>
              <a:t>2. Tình hình thực hiện một số chính sách ASXH ở Đà Nẵng</a:t>
            </a:r>
            <a:endParaRPr lang="en-US" sz="5400" dirty="0"/>
          </a:p>
        </p:txBody>
      </p:sp>
      <p:pic>
        <p:nvPicPr>
          <p:cNvPr id="6146" name="Picture 2" descr="Luật Giáo dục mới nhất 2024 và tổng hợp văn bản hướng dẫn">
            <a:extLst>
              <a:ext uri="{FF2B5EF4-FFF2-40B4-BE49-F238E27FC236}">
                <a16:creationId xmlns:a16="http://schemas.microsoft.com/office/drawing/2014/main" id="{68F3124B-72DB-CD5E-7FB0-E956803EA4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9510" y="4156613"/>
            <a:ext cx="7488050" cy="43680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về 99+ hình nền powerpoint chủ đề giáo dục thiết kế slide cực đẹp">
            <a:extLst>
              <a:ext uri="{FF2B5EF4-FFF2-40B4-BE49-F238E27FC236}">
                <a16:creationId xmlns:a16="http://schemas.microsoft.com/office/drawing/2014/main" id="{AAABFA69-EBBF-40E8-E58A-EC3E0EFD9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21468"/>
            <a:ext cx="17145000" cy="96440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60E5B84-8623-7AD0-3819-074391CC52CE}"/>
              </a:ext>
            </a:extLst>
          </p:cNvPr>
          <p:cNvSpPr txBox="1"/>
          <p:nvPr/>
        </p:nvSpPr>
        <p:spPr>
          <a:xfrm>
            <a:off x="2819400" y="1485900"/>
            <a:ext cx="12649200" cy="6986528"/>
          </a:xfrm>
          <a:prstGeom prst="rect">
            <a:avLst/>
          </a:prstGeom>
          <a:solidFill>
            <a:schemeClr val="accent5">
              <a:lumMod val="75000"/>
            </a:schemeClr>
          </a:solidFill>
        </p:spPr>
        <p:txBody>
          <a:bodyPr wrap="square">
            <a:spAutoFit/>
          </a:bodyPr>
          <a:lstStyle/>
          <a:p>
            <a:pPr marL="571500" indent="-571500" algn="just">
              <a:buFont typeface="Wingdings" panose="05000000000000000000" pitchFamily="2" charset="2"/>
              <a:buChar char="v"/>
            </a:pPr>
            <a:r>
              <a:rPr lang="en-US" sz="3200" dirty="0" err="1">
                <a:solidFill>
                  <a:schemeClr val="bg1"/>
                </a:solidFill>
                <a:latin typeface="Arial" panose="020B0604020202020204" pitchFamily="34" charset="0"/>
                <a:cs typeface="Arial" panose="020B0604020202020204" pitchFamily="34" charset="0"/>
              </a:rPr>
              <a:t>Nhóm</a:t>
            </a:r>
            <a:r>
              <a:rPr lang="en-US" sz="3200" dirty="0">
                <a:solidFill>
                  <a:schemeClr val="bg1"/>
                </a:solidFill>
                <a:latin typeface="Arial" panose="020B0604020202020204" pitchFamily="34" charset="0"/>
                <a:cs typeface="Arial" panose="020B0604020202020204" pitchFamily="34" charset="0"/>
              </a:rPr>
              <a:t> </a:t>
            </a:r>
            <a:r>
              <a:rPr lang="en-US" sz="3200">
                <a:solidFill>
                  <a:schemeClr val="bg1"/>
                </a:solidFill>
                <a:latin typeface="Arial" panose="020B0604020202020204" pitchFamily="34" charset="0"/>
                <a:cs typeface="Arial" panose="020B0604020202020204" pitchFamily="34" charset="0"/>
              </a:rPr>
              <a:t>1: N</a:t>
            </a:r>
            <a:r>
              <a:rPr lang="vi-VN" sz="3200">
                <a:solidFill>
                  <a:schemeClr val="bg1"/>
                </a:solidFill>
                <a:cs typeface="Arial" panose="020B0604020202020204" pitchFamily="34" charset="0"/>
              </a:rPr>
              <a:t>êu một vài ví dụ cụ thể về việc thực hiện chính sách ASXH trong nhà trường hoặc ở địa phương nơi em sinh sống.</a:t>
            </a:r>
            <a:endParaRPr lang="en-US" sz="3200">
              <a:solidFill>
                <a:schemeClr val="bg1"/>
              </a:solidFill>
              <a:cs typeface="Arial" panose="020B0604020202020204" pitchFamily="34" charset="0"/>
            </a:endParaRPr>
          </a:p>
          <a:p>
            <a:pPr marL="571500" indent="-571500" algn="just">
              <a:buFont typeface="Wingdings" panose="05000000000000000000" pitchFamily="2" charset="2"/>
              <a:buChar char="v"/>
            </a:pPr>
            <a:r>
              <a:rPr lang="en-US" sz="3200">
                <a:solidFill>
                  <a:schemeClr val="bg1"/>
                </a:solidFill>
                <a:latin typeface="Arial" panose="020B0604020202020204" pitchFamily="34" charset="0"/>
                <a:cs typeface="Arial" panose="020B0604020202020204" pitchFamily="34" charset="0"/>
              </a:rPr>
              <a:t>Nhóm 2: Cho b</a:t>
            </a:r>
            <a:r>
              <a:rPr lang="vi-VN" sz="3200">
                <a:solidFill>
                  <a:schemeClr val="bg1"/>
                </a:solidFill>
                <a:latin typeface="Arial" panose="020B0604020202020204" pitchFamily="34" charset="0"/>
                <a:cs typeface="Arial" panose="020B0604020202020204" pitchFamily="34" charset="0"/>
              </a:rPr>
              <a:t>iết </a:t>
            </a:r>
            <a:r>
              <a:rPr lang="vi-VN" sz="3200">
                <a:solidFill>
                  <a:schemeClr val="bg1"/>
                </a:solidFill>
                <a:cs typeface="Arial" panose="020B0604020202020204" pitchFamily="34" charset="0"/>
              </a:rPr>
              <a:t>chính sách đảm bảo việc làm, tăng thu nhập... đã tác động tích cực đến đời sống nhân dân địa phương em sinh sống như thế nào?</a:t>
            </a:r>
            <a:endParaRPr lang="en-US" sz="3200">
              <a:solidFill>
                <a:schemeClr val="bg1"/>
              </a:solidFill>
              <a:cs typeface="Arial" panose="020B0604020202020204" pitchFamily="34" charset="0"/>
            </a:endParaRPr>
          </a:p>
          <a:p>
            <a:pPr marL="571500" indent="-571500" algn="just">
              <a:buFont typeface="Wingdings" panose="05000000000000000000" pitchFamily="2" charset="2"/>
              <a:buChar char="v"/>
            </a:pPr>
            <a:r>
              <a:rPr lang="fr-FR" sz="3200">
                <a:solidFill>
                  <a:schemeClr val="bg1"/>
                </a:solidFill>
                <a:latin typeface="Arial" panose="020B0604020202020204" pitchFamily="34" charset="0"/>
                <a:cs typeface="Arial" panose="020B0604020202020204" pitchFamily="34" charset="0"/>
              </a:rPr>
              <a:t>Nhóm 3: Nêu lợi ích của việc tham gia BHXH, BHYT.</a:t>
            </a:r>
          </a:p>
          <a:p>
            <a:pPr marL="571500" indent="-571500" algn="just">
              <a:buFont typeface="Wingdings" panose="05000000000000000000" pitchFamily="2" charset="2"/>
              <a:buChar char="v"/>
            </a:pPr>
            <a:r>
              <a:rPr lang="fr-FR" sz="3200">
                <a:solidFill>
                  <a:schemeClr val="bg1"/>
                </a:solidFill>
                <a:latin typeface="Arial" panose="020B0604020202020204" pitchFamily="34" charset="0"/>
                <a:cs typeface="Arial" panose="020B0604020202020204" pitchFamily="34" charset="0"/>
              </a:rPr>
              <a:t>Nhóm 4: </a:t>
            </a:r>
            <a:r>
              <a:rPr lang="vi-VN" sz="3200">
                <a:solidFill>
                  <a:schemeClr val="bg1"/>
                </a:solidFill>
                <a:cs typeface="Arial" panose="020B0604020202020204" pitchFamily="34" charset="0"/>
              </a:rPr>
              <a:t>Qua các thông tin, số liệu nêu trên, em có nhận xét gì về sự quan tâm của Đà Nẵng đối với chính sách trợ giúp xã hội cho người dân?</a:t>
            </a:r>
            <a:endParaRPr lang="en-US" sz="3200">
              <a:solidFill>
                <a:schemeClr val="bg1"/>
              </a:solidFill>
              <a:cs typeface="Arial" panose="020B0604020202020204" pitchFamily="34" charset="0"/>
            </a:endParaRPr>
          </a:p>
          <a:p>
            <a:pPr marL="571500" indent="-571500" algn="just">
              <a:buFont typeface="Wingdings" panose="05000000000000000000" pitchFamily="2" charset="2"/>
              <a:buChar char="v"/>
            </a:pPr>
            <a:r>
              <a:rPr lang="fr-FR" sz="3200">
                <a:solidFill>
                  <a:schemeClr val="bg1"/>
                </a:solidFill>
                <a:latin typeface="Arial" panose="020B0604020202020204" pitchFamily="34" charset="0"/>
                <a:cs typeface="Arial" panose="020B0604020202020204" pitchFamily="34" charset="0"/>
              </a:rPr>
              <a:t>Nhóm 5: </a:t>
            </a:r>
            <a:r>
              <a:rPr lang="en-US" sz="3200">
                <a:solidFill>
                  <a:schemeClr val="bg1"/>
                </a:solidFill>
                <a:latin typeface="Arial" panose="020B0604020202020204" pitchFamily="34" charset="0"/>
                <a:cs typeface="Arial" panose="020B0604020202020204" pitchFamily="34" charset="0"/>
              </a:rPr>
              <a:t>N</a:t>
            </a:r>
            <a:r>
              <a:rPr lang="vi-VN" sz="3200">
                <a:solidFill>
                  <a:schemeClr val="bg1"/>
                </a:solidFill>
                <a:cs typeface="Arial" panose="020B0604020202020204" pitchFamily="34" charset="0"/>
              </a:rPr>
              <a:t>êu những kết quả thực hiện chính sách trợ giúp cho người dân được đảm bảo giáo dục tối thiểu, nhà ở tối thiểu, đảm bảo nước sạch và tiếp cận thông tin.</a:t>
            </a:r>
            <a:endParaRPr lang="en-US" sz="3200">
              <a:solidFill>
                <a:schemeClr val="bg1"/>
              </a:solidFill>
              <a:cs typeface="Arial" panose="020B0604020202020204" pitchFamily="34" charset="0"/>
            </a:endParaRPr>
          </a:p>
          <a:p>
            <a:pPr marL="571500" indent="-571500" algn="just">
              <a:buFont typeface="Wingdings" panose="05000000000000000000" pitchFamily="2" charset="2"/>
              <a:buChar char="v"/>
            </a:pPr>
            <a:r>
              <a:rPr lang="en-US" sz="3200">
                <a:solidFill>
                  <a:schemeClr val="bg1"/>
                </a:solidFill>
                <a:latin typeface="Arial" panose="020B0604020202020204" pitchFamily="34" charset="0"/>
                <a:cs typeface="Arial" panose="020B0604020202020204" pitchFamily="34" charset="0"/>
              </a:rPr>
              <a:t>Nhóm 6: Nêu hiểu biết của em về Chính sách “5 không”, “3 có”, </a:t>
            </a:r>
          </a:p>
          <a:p>
            <a:pPr algn="just"/>
            <a:r>
              <a:rPr lang="en-US" sz="3200">
                <a:solidFill>
                  <a:schemeClr val="bg1"/>
                </a:solidFill>
                <a:latin typeface="Arial" panose="020B0604020202020204" pitchFamily="34" charset="0"/>
                <a:cs typeface="Arial" panose="020B0604020202020204" pitchFamily="34" charset="0"/>
              </a:rPr>
              <a:t>“4 an”.</a:t>
            </a:r>
            <a:endParaRPr lang="fr-FR" sz="320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D566B9C-1380-F73F-228B-A142F07F04DF}"/>
              </a:ext>
            </a:extLst>
          </p:cNvPr>
          <p:cNvSpPr txBox="1"/>
          <p:nvPr/>
        </p:nvSpPr>
        <p:spPr>
          <a:xfrm>
            <a:off x="4953000" y="326911"/>
            <a:ext cx="8610600" cy="1015663"/>
          </a:xfrm>
          <a:prstGeom prst="rect">
            <a:avLst/>
          </a:prstGeom>
          <a:noFill/>
        </p:spPr>
        <p:txBody>
          <a:bodyPr wrap="square" rtlCol="0">
            <a:spAutoFit/>
          </a:bodyPr>
          <a:lstStyle/>
          <a:p>
            <a:pPr algn="ctr"/>
            <a:r>
              <a:rPr lang="en-US" sz="6000" b="1" dirty="0">
                <a:solidFill>
                  <a:srgbClr val="FF0000"/>
                </a:solidFill>
              </a:rPr>
              <a:t>THẢO LUẬN NHÓM</a:t>
            </a:r>
          </a:p>
        </p:txBody>
      </p:sp>
    </p:spTree>
    <p:extLst>
      <p:ext uri="{BB962C8B-B14F-4D97-AF65-F5344CB8AC3E}">
        <p14:creationId xmlns:p14="http://schemas.microsoft.com/office/powerpoint/2010/main" val="337415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527444" y="3959401"/>
            <a:ext cx="6982452" cy="5462948"/>
            <a:chOff x="0" y="0"/>
            <a:chExt cx="892786" cy="698500"/>
          </a:xfrm>
        </p:grpSpPr>
        <p:sp>
          <p:nvSpPr>
            <p:cNvPr id="5" name="Freeform 5"/>
            <p:cNvSpPr/>
            <p:nvPr/>
          </p:nvSpPr>
          <p:spPr>
            <a:xfrm>
              <a:off x="0" y="0"/>
              <a:ext cx="892786" cy="698500"/>
            </a:xfrm>
            <a:custGeom>
              <a:avLst/>
              <a:gdLst/>
              <a:ahLst/>
              <a:cxnLst/>
              <a:rect l="l" t="t" r="r" b="b"/>
              <a:pathLst>
                <a:path w="892786" h="698500">
                  <a:moveTo>
                    <a:pt x="892786" y="349250"/>
                  </a:moveTo>
                  <a:lnTo>
                    <a:pt x="689586" y="698500"/>
                  </a:lnTo>
                  <a:lnTo>
                    <a:pt x="203200" y="698500"/>
                  </a:lnTo>
                  <a:lnTo>
                    <a:pt x="0" y="349250"/>
                  </a:lnTo>
                  <a:lnTo>
                    <a:pt x="203200" y="0"/>
                  </a:lnTo>
                  <a:lnTo>
                    <a:pt x="689586" y="0"/>
                  </a:lnTo>
                  <a:lnTo>
                    <a:pt x="892786" y="349250"/>
                  </a:lnTo>
                  <a:close/>
                </a:path>
              </a:pathLst>
            </a:custGeom>
            <a:solidFill>
              <a:srgbClr val="000000">
                <a:alpha val="0"/>
              </a:srgbClr>
            </a:solidFill>
            <a:ln w="171450" cap="sq">
              <a:solidFill>
                <a:srgbClr val="506DFC"/>
              </a:solidFill>
              <a:prstDash val="solid"/>
              <a:miter/>
            </a:ln>
          </p:spPr>
          <p:txBody>
            <a:bodyPr/>
            <a:lstStyle/>
            <a:p>
              <a:pPr defTabSz="914445">
                <a:defRPr/>
              </a:pPr>
              <a:endParaRPr lang="en-US">
                <a:solidFill>
                  <a:prstClr val="black"/>
                </a:solidFill>
                <a:latin typeface="Calibri"/>
              </a:endParaRPr>
            </a:p>
          </p:txBody>
        </p:sp>
        <p:sp>
          <p:nvSpPr>
            <p:cNvPr id="6" name="TextBox 6"/>
            <p:cNvSpPr txBox="1"/>
            <p:nvPr/>
          </p:nvSpPr>
          <p:spPr>
            <a:xfrm>
              <a:off x="114300" y="-57150"/>
              <a:ext cx="66418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7" name="Group 7"/>
          <p:cNvGrpSpPr/>
          <p:nvPr/>
        </p:nvGrpSpPr>
        <p:grpSpPr>
          <a:xfrm>
            <a:off x="12337304" y="-2088711"/>
            <a:ext cx="6422958" cy="5618229"/>
            <a:chOff x="0" y="0"/>
            <a:chExt cx="798550" cy="698500"/>
          </a:xfrm>
        </p:grpSpPr>
        <p:sp>
          <p:nvSpPr>
            <p:cNvPr id="8" name="Freeform 8"/>
            <p:cNvSpPr/>
            <p:nvPr/>
          </p:nvSpPr>
          <p:spPr>
            <a:xfrm>
              <a:off x="0" y="0"/>
              <a:ext cx="798550" cy="698500"/>
            </a:xfrm>
            <a:custGeom>
              <a:avLst/>
              <a:gdLst/>
              <a:ahLst/>
              <a:cxnLst/>
              <a:rect l="l" t="t" r="r" b="b"/>
              <a:pathLst>
                <a:path w="798550" h="698500">
                  <a:moveTo>
                    <a:pt x="798550" y="349250"/>
                  </a:moveTo>
                  <a:lnTo>
                    <a:pt x="595350" y="698500"/>
                  </a:lnTo>
                  <a:lnTo>
                    <a:pt x="203200" y="698500"/>
                  </a:lnTo>
                  <a:lnTo>
                    <a:pt x="0" y="349250"/>
                  </a:lnTo>
                  <a:lnTo>
                    <a:pt x="203200" y="0"/>
                  </a:lnTo>
                  <a:lnTo>
                    <a:pt x="595350" y="0"/>
                  </a:lnTo>
                  <a:lnTo>
                    <a:pt x="798550" y="349250"/>
                  </a:lnTo>
                  <a:close/>
                </a:path>
              </a:pathLst>
            </a:custGeom>
            <a:solidFill>
              <a:srgbClr val="000000">
                <a:alpha val="0"/>
              </a:srgbClr>
            </a:solidFill>
            <a:ln w="133350" cap="sq">
              <a:solidFill>
                <a:srgbClr val="1800B1"/>
              </a:solidFill>
              <a:prstDash val="solid"/>
              <a:miter/>
            </a:ln>
          </p:spPr>
          <p:txBody>
            <a:bodyPr/>
            <a:lstStyle/>
            <a:p>
              <a:pPr defTabSz="914445">
                <a:defRPr/>
              </a:pPr>
              <a:endParaRPr lang="en-US">
                <a:solidFill>
                  <a:prstClr val="black"/>
                </a:solidFill>
                <a:latin typeface="Calibri"/>
              </a:endParaRPr>
            </a:p>
          </p:txBody>
        </p:sp>
        <p:sp>
          <p:nvSpPr>
            <p:cNvPr id="9" name="TextBox 9"/>
            <p:cNvSpPr txBox="1"/>
            <p:nvPr/>
          </p:nvSpPr>
          <p:spPr>
            <a:xfrm>
              <a:off x="114300" y="-57150"/>
              <a:ext cx="569950"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0" name="Group 10"/>
          <p:cNvGrpSpPr/>
          <p:nvPr/>
        </p:nvGrpSpPr>
        <p:grpSpPr>
          <a:xfrm>
            <a:off x="10203850" y="6899879"/>
            <a:ext cx="3156947" cy="2906166"/>
            <a:chOff x="0" y="0"/>
            <a:chExt cx="758776" cy="698500"/>
          </a:xfrm>
        </p:grpSpPr>
        <p:sp>
          <p:nvSpPr>
            <p:cNvPr id="11" name="Freeform 11"/>
            <p:cNvSpPr/>
            <p:nvPr/>
          </p:nvSpPr>
          <p:spPr>
            <a:xfrm>
              <a:off x="0" y="0"/>
              <a:ext cx="758776" cy="698500"/>
            </a:xfrm>
            <a:custGeom>
              <a:avLst/>
              <a:gdLst/>
              <a:ahLst/>
              <a:cxnLst/>
              <a:rect l="l" t="t" r="r" b="b"/>
              <a:pathLst>
                <a:path w="758776" h="698500">
                  <a:moveTo>
                    <a:pt x="758776" y="349250"/>
                  </a:moveTo>
                  <a:lnTo>
                    <a:pt x="555576" y="698500"/>
                  </a:lnTo>
                  <a:lnTo>
                    <a:pt x="203200" y="698500"/>
                  </a:lnTo>
                  <a:lnTo>
                    <a:pt x="0" y="349250"/>
                  </a:lnTo>
                  <a:lnTo>
                    <a:pt x="203200" y="0"/>
                  </a:lnTo>
                  <a:lnTo>
                    <a:pt x="555576" y="0"/>
                  </a:lnTo>
                  <a:lnTo>
                    <a:pt x="758776" y="349250"/>
                  </a:lnTo>
                  <a:close/>
                </a:path>
              </a:pathLst>
            </a:custGeom>
            <a:solidFill>
              <a:srgbClr val="000000">
                <a:alpha val="0"/>
              </a:srgbClr>
            </a:solidFill>
            <a:ln w="161925" cap="sq">
              <a:solidFill>
                <a:srgbClr val="1800B1"/>
              </a:solidFill>
              <a:prstDash val="solid"/>
              <a:miter/>
            </a:ln>
          </p:spPr>
          <p:txBody>
            <a:bodyPr/>
            <a:lstStyle/>
            <a:p>
              <a:pPr defTabSz="914445">
                <a:defRPr/>
              </a:pPr>
              <a:endParaRPr lang="en-US">
                <a:solidFill>
                  <a:prstClr val="black"/>
                </a:solidFill>
                <a:latin typeface="Calibri"/>
              </a:endParaRPr>
            </a:p>
          </p:txBody>
        </p:sp>
        <p:sp>
          <p:nvSpPr>
            <p:cNvPr id="12" name="TextBox 12"/>
            <p:cNvSpPr txBox="1"/>
            <p:nvPr/>
          </p:nvSpPr>
          <p:spPr>
            <a:xfrm>
              <a:off x="114300" y="-57150"/>
              <a:ext cx="53017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3" name="Group 13"/>
          <p:cNvGrpSpPr/>
          <p:nvPr/>
        </p:nvGrpSpPr>
        <p:grpSpPr>
          <a:xfrm>
            <a:off x="13532246" y="8789004"/>
            <a:ext cx="4692845" cy="3946575"/>
            <a:chOff x="0" y="0"/>
            <a:chExt cx="830581" cy="698500"/>
          </a:xfrm>
        </p:grpSpPr>
        <p:sp>
          <p:nvSpPr>
            <p:cNvPr id="14" name="Freeform 14"/>
            <p:cNvSpPr/>
            <p:nvPr/>
          </p:nvSpPr>
          <p:spPr>
            <a:xfrm>
              <a:off x="0" y="0"/>
              <a:ext cx="830581" cy="698500"/>
            </a:xfrm>
            <a:custGeom>
              <a:avLst/>
              <a:gdLst/>
              <a:ahLst/>
              <a:cxnLst/>
              <a:rect l="l" t="t" r="r" b="b"/>
              <a:pathLst>
                <a:path w="830581" h="698500">
                  <a:moveTo>
                    <a:pt x="830581" y="349250"/>
                  </a:moveTo>
                  <a:lnTo>
                    <a:pt x="627381" y="698500"/>
                  </a:lnTo>
                  <a:lnTo>
                    <a:pt x="203200" y="698500"/>
                  </a:lnTo>
                  <a:lnTo>
                    <a:pt x="0" y="349250"/>
                  </a:lnTo>
                  <a:lnTo>
                    <a:pt x="203200" y="0"/>
                  </a:lnTo>
                  <a:lnTo>
                    <a:pt x="627381" y="0"/>
                  </a:lnTo>
                  <a:lnTo>
                    <a:pt x="830581" y="349250"/>
                  </a:lnTo>
                  <a:close/>
                </a:path>
              </a:pathLst>
            </a:custGeom>
            <a:solidFill>
              <a:srgbClr val="1800B1"/>
            </a:solidFill>
            <a:ln w="180975" cap="sq">
              <a:solidFill>
                <a:srgbClr val="1800B1"/>
              </a:solidFill>
              <a:prstDash val="solid"/>
              <a:miter/>
            </a:ln>
          </p:spPr>
          <p:txBody>
            <a:bodyPr/>
            <a:lstStyle/>
            <a:p>
              <a:pPr defTabSz="914445">
                <a:defRPr/>
              </a:pPr>
              <a:endParaRPr lang="en-US">
                <a:solidFill>
                  <a:prstClr val="black"/>
                </a:solidFill>
                <a:latin typeface="Calibri"/>
              </a:endParaRPr>
            </a:p>
          </p:txBody>
        </p:sp>
        <p:sp>
          <p:nvSpPr>
            <p:cNvPr id="15" name="TextBox 15"/>
            <p:cNvSpPr txBox="1"/>
            <p:nvPr/>
          </p:nvSpPr>
          <p:spPr>
            <a:xfrm>
              <a:off x="114300" y="-57150"/>
              <a:ext cx="601981"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6" name="Group 16"/>
          <p:cNvGrpSpPr/>
          <p:nvPr/>
        </p:nvGrpSpPr>
        <p:grpSpPr>
          <a:xfrm>
            <a:off x="9839420" y="7490429"/>
            <a:ext cx="3156947" cy="2906166"/>
            <a:chOff x="0" y="0"/>
            <a:chExt cx="758776" cy="698500"/>
          </a:xfrm>
        </p:grpSpPr>
        <p:sp>
          <p:nvSpPr>
            <p:cNvPr id="17" name="Freeform 17"/>
            <p:cNvSpPr/>
            <p:nvPr/>
          </p:nvSpPr>
          <p:spPr>
            <a:xfrm>
              <a:off x="0" y="0"/>
              <a:ext cx="758776" cy="698500"/>
            </a:xfrm>
            <a:custGeom>
              <a:avLst/>
              <a:gdLst/>
              <a:ahLst/>
              <a:cxnLst/>
              <a:rect l="l" t="t" r="r" b="b"/>
              <a:pathLst>
                <a:path w="758776" h="698500">
                  <a:moveTo>
                    <a:pt x="758776" y="349250"/>
                  </a:moveTo>
                  <a:lnTo>
                    <a:pt x="555576" y="698500"/>
                  </a:lnTo>
                  <a:lnTo>
                    <a:pt x="203200" y="698500"/>
                  </a:lnTo>
                  <a:lnTo>
                    <a:pt x="0" y="349250"/>
                  </a:lnTo>
                  <a:lnTo>
                    <a:pt x="203200" y="0"/>
                  </a:lnTo>
                  <a:lnTo>
                    <a:pt x="555576" y="0"/>
                  </a:lnTo>
                  <a:lnTo>
                    <a:pt x="758776" y="349250"/>
                  </a:lnTo>
                  <a:close/>
                </a:path>
              </a:pathLst>
            </a:custGeom>
            <a:solidFill>
              <a:srgbClr val="FFFFFF"/>
            </a:solidFill>
            <a:ln cap="sq">
              <a:noFill/>
              <a:prstDash val="solid"/>
              <a:miter/>
            </a:ln>
          </p:spPr>
          <p:txBody>
            <a:bodyPr/>
            <a:lstStyle/>
            <a:p>
              <a:pPr defTabSz="914445">
                <a:defRPr/>
              </a:pPr>
              <a:endParaRPr lang="en-US">
                <a:solidFill>
                  <a:prstClr val="black"/>
                </a:solidFill>
                <a:latin typeface="Calibri"/>
              </a:endParaRPr>
            </a:p>
          </p:txBody>
        </p:sp>
        <p:sp>
          <p:nvSpPr>
            <p:cNvPr id="18" name="TextBox 18"/>
            <p:cNvSpPr txBox="1"/>
            <p:nvPr/>
          </p:nvSpPr>
          <p:spPr>
            <a:xfrm>
              <a:off x="114300" y="-57150"/>
              <a:ext cx="53017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9" name="Freeform 19"/>
          <p:cNvSpPr/>
          <p:nvPr/>
        </p:nvSpPr>
        <p:spPr>
          <a:xfrm>
            <a:off x="12648022" y="6690875"/>
            <a:ext cx="3748358" cy="3425063"/>
          </a:xfrm>
          <a:custGeom>
            <a:avLst/>
            <a:gdLst/>
            <a:ahLst/>
            <a:cxnLst/>
            <a:rect l="l" t="t" r="r" b="b"/>
            <a:pathLst>
              <a:path w="3748358" h="3425062">
                <a:moveTo>
                  <a:pt x="0" y="0"/>
                </a:moveTo>
                <a:lnTo>
                  <a:pt x="3748358" y="0"/>
                </a:lnTo>
                <a:lnTo>
                  <a:pt x="3748358" y="3425062"/>
                </a:lnTo>
                <a:lnTo>
                  <a:pt x="0" y="3425062"/>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20" name="Freeform 20"/>
          <p:cNvSpPr/>
          <p:nvPr/>
        </p:nvSpPr>
        <p:spPr>
          <a:xfrm>
            <a:off x="12841479" y="6818801"/>
            <a:ext cx="3352875" cy="2895665"/>
          </a:xfrm>
          <a:custGeom>
            <a:avLst/>
            <a:gdLst/>
            <a:ahLst/>
            <a:cxnLst/>
            <a:rect l="l" t="t" r="r" b="b"/>
            <a:pathLst>
              <a:path w="3352875" h="2895665">
                <a:moveTo>
                  <a:pt x="0" y="0"/>
                </a:moveTo>
                <a:lnTo>
                  <a:pt x="3352875" y="0"/>
                </a:lnTo>
                <a:lnTo>
                  <a:pt x="3352875" y="2895664"/>
                </a:lnTo>
                <a:lnTo>
                  <a:pt x="0" y="28956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914445">
              <a:defRPr/>
            </a:pPr>
            <a:endParaRPr lang="en-US">
              <a:solidFill>
                <a:prstClr val="black"/>
              </a:solidFill>
              <a:latin typeface="Calibri"/>
            </a:endParaRPr>
          </a:p>
        </p:txBody>
      </p:sp>
      <p:sp>
        <p:nvSpPr>
          <p:cNvPr id="21" name="Freeform 21"/>
          <p:cNvSpPr/>
          <p:nvPr/>
        </p:nvSpPr>
        <p:spPr>
          <a:xfrm>
            <a:off x="12251263" y="1104617"/>
            <a:ext cx="1667102" cy="1523315"/>
          </a:xfrm>
          <a:custGeom>
            <a:avLst/>
            <a:gdLst/>
            <a:ahLst/>
            <a:cxnLst/>
            <a:rect l="l" t="t" r="r" b="b"/>
            <a:pathLst>
              <a:path w="1667102" h="1523315">
                <a:moveTo>
                  <a:pt x="0" y="0"/>
                </a:moveTo>
                <a:lnTo>
                  <a:pt x="1667102" y="0"/>
                </a:lnTo>
                <a:lnTo>
                  <a:pt x="1667102" y="1523315"/>
                </a:lnTo>
                <a:lnTo>
                  <a:pt x="0" y="1523315"/>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22" name="Freeform 22"/>
          <p:cNvSpPr/>
          <p:nvPr/>
        </p:nvSpPr>
        <p:spPr>
          <a:xfrm>
            <a:off x="12251263" y="4273553"/>
            <a:ext cx="2308766" cy="2109635"/>
          </a:xfrm>
          <a:custGeom>
            <a:avLst/>
            <a:gdLst/>
            <a:ahLst/>
            <a:cxnLst/>
            <a:rect l="l" t="t" r="r" b="b"/>
            <a:pathLst>
              <a:path w="2308766" h="2109635">
                <a:moveTo>
                  <a:pt x="0" y="0"/>
                </a:moveTo>
                <a:lnTo>
                  <a:pt x="2308766" y="0"/>
                </a:lnTo>
                <a:lnTo>
                  <a:pt x="2308766" y="2109635"/>
                </a:lnTo>
                <a:lnTo>
                  <a:pt x="0" y="2109635"/>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grpSp>
        <p:nvGrpSpPr>
          <p:cNvPr id="23" name="Group 23"/>
          <p:cNvGrpSpPr/>
          <p:nvPr/>
        </p:nvGrpSpPr>
        <p:grpSpPr>
          <a:xfrm rot="3581377">
            <a:off x="12463920" y="2781208"/>
            <a:ext cx="2440944" cy="166970"/>
            <a:chOff x="0" y="0"/>
            <a:chExt cx="5077216" cy="347299"/>
          </a:xfrm>
        </p:grpSpPr>
        <p:sp>
          <p:nvSpPr>
            <p:cNvPr id="24" name="Freeform 24"/>
            <p:cNvSpPr/>
            <p:nvPr/>
          </p:nvSpPr>
          <p:spPr>
            <a:xfrm>
              <a:off x="0" y="0"/>
              <a:ext cx="5077216" cy="347299"/>
            </a:xfrm>
            <a:custGeom>
              <a:avLst/>
              <a:gdLst/>
              <a:ahLst/>
              <a:cxnLst/>
              <a:rect l="l" t="t" r="r" b="b"/>
              <a:pathLst>
                <a:path w="5077216" h="347299">
                  <a:moveTo>
                    <a:pt x="203200" y="0"/>
                  </a:moveTo>
                  <a:lnTo>
                    <a:pt x="5077216" y="0"/>
                  </a:lnTo>
                  <a:lnTo>
                    <a:pt x="4874016" y="347299"/>
                  </a:lnTo>
                  <a:lnTo>
                    <a:pt x="0" y="347299"/>
                  </a:lnTo>
                  <a:lnTo>
                    <a:pt x="203200" y="0"/>
                  </a:lnTo>
                  <a:close/>
                </a:path>
              </a:pathLst>
            </a:custGeom>
            <a:solidFill>
              <a:srgbClr val="1800B1"/>
            </a:solidFill>
          </p:spPr>
          <p:txBody>
            <a:bodyPr/>
            <a:lstStyle/>
            <a:p>
              <a:pPr defTabSz="914445">
                <a:defRPr/>
              </a:pPr>
              <a:endParaRPr lang="en-US">
                <a:solidFill>
                  <a:prstClr val="black"/>
                </a:solidFill>
                <a:latin typeface="Calibri"/>
              </a:endParaRPr>
            </a:p>
          </p:txBody>
        </p:sp>
        <p:sp>
          <p:nvSpPr>
            <p:cNvPr id="25" name="TextBox 25"/>
            <p:cNvSpPr txBox="1"/>
            <p:nvPr/>
          </p:nvSpPr>
          <p:spPr>
            <a:xfrm>
              <a:off x="101600" y="-57150"/>
              <a:ext cx="4874016" cy="404449"/>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26" name="Group 26"/>
          <p:cNvGrpSpPr/>
          <p:nvPr/>
        </p:nvGrpSpPr>
        <p:grpSpPr>
          <a:xfrm rot="7193297">
            <a:off x="13366798" y="4271862"/>
            <a:ext cx="1230302" cy="173457"/>
            <a:chOff x="0" y="0"/>
            <a:chExt cx="2456178" cy="346291"/>
          </a:xfrm>
        </p:grpSpPr>
        <p:sp>
          <p:nvSpPr>
            <p:cNvPr id="27" name="Freeform 27"/>
            <p:cNvSpPr/>
            <p:nvPr/>
          </p:nvSpPr>
          <p:spPr>
            <a:xfrm>
              <a:off x="0" y="0"/>
              <a:ext cx="2456178" cy="346291"/>
            </a:xfrm>
            <a:custGeom>
              <a:avLst/>
              <a:gdLst/>
              <a:ahLst/>
              <a:cxnLst/>
              <a:rect l="l" t="t" r="r" b="b"/>
              <a:pathLst>
                <a:path w="2456178" h="346291">
                  <a:moveTo>
                    <a:pt x="2252978" y="0"/>
                  </a:moveTo>
                  <a:lnTo>
                    <a:pt x="0" y="0"/>
                  </a:lnTo>
                  <a:lnTo>
                    <a:pt x="203200" y="346291"/>
                  </a:lnTo>
                  <a:lnTo>
                    <a:pt x="2456178" y="346291"/>
                  </a:lnTo>
                  <a:lnTo>
                    <a:pt x="2252978" y="0"/>
                  </a:lnTo>
                  <a:close/>
                </a:path>
              </a:pathLst>
            </a:custGeom>
            <a:solidFill>
              <a:srgbClr val="3C51BC"/>
            </a:solidFill>
          </p:spPr>
          <p:txBody>
            <a:bodyPr/>
            <a:lstStyle/>
            <a:p>
              <a:pPr defTabSz="914445">
                <a:defRPr/>
              </a:pPr>
              <a:endParaRPr lang="en-US">
                <a:solidFill>
                  <a:prstClr val="black"/>
                </a:solidFill>
                <a:latin typeface="Calibri"/>
              </a:endParaRPr>
            </a:p>
          </p:txBody>
        </p:sp>
        <p:sp>
          <p:nvSpPr>
            <p:cNvPr id="28" name="TextBox 28"/>
            <p:cNvSpPr txBox="1"/>
            <p:nvPr/>
          </p:nvSpPr>
          <p:spPr>
            <a:xfrm>
              <a:off x="101600" y="-57150"/>
              <a:ext cx="2252978" cy="403441"/>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29" name="Freeform 29"/>
          <p:cNvSpPr/>
          <p:nvPr/>
        </p:nvSpPr>
        <p:spPr>
          <a:xfrm>
            <a:off x="12337304" y="1167752"/>
            <a:ext cx="1491209" cy="1287863"/>
          </a:xfrm>
          <a:custGeom>
            <a:avLst/>
            <a:gdLst/>
            <a:ahLst/>
            <a:cxnLst/>
            <a:rect l="l" t="t" r="r" b="b"/>
            <a:pathLst>
              <a:path w="1491209" h="1287862">
                <a:moveTo>
                  <a:pt x="0" y="0"/>
                </a:moveTo>
                <a:lnTo>
                  <a:pt x="1491209" y="0"/>
                </a:lnTo>
                <a:lnTo>
                  <a:pt x="1491209" y="1287862"/>
                </a:lnTo>
                <a:lnTo>
                  <a:pt x="0" y="12878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914445">
              <a:defRPr/>
            </a:pPr>
            <a:endParaRPr lang="en-US">
              <a:solidFill>
                <a:prstClr val="black"/>
              </a:solidFill>
              <a:latin typeface="Calibri"/>
            </a:endParaRPr>
          </a:p>
        </p:txBody>
      </p:sp>
      <p:sp>
        <p:nvSpPr>
          <p:cNvPr id="30" name="Freeform 30"/>
          <p:cNvSpPr/>
          <p:nvPr/>
        </p:nvSpPr>
        <p:spPr>
          <a:xfrm>
            <a:off x="12370423" y="4360989"/>
            <a:ext cx="2065172" cy="1783557"/>
          </a:xfrm>
          <a:custGeom>
            <a:avLst/>
            <a:gdLst/>
            <a:ahLst/>
            <a:cxnLst/>
            <a:rect l="l" t="t" r="r" b="b"/>
            <a:pathLst>
              <a:path w="2065172" h="1783557">
                <a:moveTo>
                  <a:pt x="0" y="0"/>
                </a:moveTo>
                <a:lnTo>
                  <a:pt x="2065171" y="0"/>
                </a:lnTo>
                <a:lnTo>
                  <a:pt x="2065171" y="1783557"/>
                </a:lnTo>
                <a:lnTo>
                  <a:pt x="0" y="17835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914445">
              <a:defRPr/>
            </a:pPr>
            <a:endParaRPr lang="en-US">
              <a:solidFill>
                <a:prstClr val="black"/>
              </a:solidFill>
              <a:latin typeface="Calibri"/>
            </a:endParaRPr>
          </a:p>
        </p:txBody>
      </p:sp>
      <p:sp>
        <p:nvSpPr>
          <p:cNvPr id="31" name="Freeform 31"/>
          <p:cNvSpPr/>
          <p:nvPr/>
        </p:nvSpPr>
        <p:spPr>
          <a:xfrm>
            <a:off x="12892946" y="-1253232"/>
            <a:ext cx="3744014" cy="3421094"/>
          </a:xfrm>
          <a:custGeom>
            <a:avLst/>
            <a:gdLst/>
            <a:ahLst/>
            <a:cxnLst/>
            <a:rect l="l" t="t" r="r" b="b"/>
            <a:pathLst>
              <a:path w="3744014" h="3421093">
                <a:moveTo>
                  <a:pt x="0" y="0"/>
                </a:moveTo>
                <a:lnTo>
                  <a:pt x="3744014" y="0"/>
                </a:lnTo>
                <a:lnTo>
                  <a:pt x="3744014" y="3421093"/>
                </a:lnTo>
                <a:lnTo>
                  <a:pt x="0" y="3421093"/>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32" name="Freeform 32"/>
          <p:cNvSpPr/>
          <p:nvPr/>
        </p:nvSpPr>
        <p:spPr>
          <a:xfrm>
            <a:off x="13133528" y="-951643"/>
            <a:ext cx="3262851" cy="2817917"/>
          </a:xfrm>
          <a:custGeom>
            <a:avLst/>
            <a:gdLst/>
            <a:ahLst/>
            <a:cxnLst/>
            <a:rect l="l" t="t" r="r" b="b"/>
            <a:pathLst>
              <a:path w="3262851" h="2817917">
                <a:moveTo>
                  <a:pt x="0" y="0"/>
                </a:moveTo>
                <a:lnTo>
                  <a:pt x="3262851" y="0"/>
                </a:lnTo>
                <a:lnTo>
                  <a:pt x="3262851" y="2817917"/>
                </a:lnTo>
                <a:lnTo>
                  <a:pt x="0" y="28179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914445">
              <a:defRPr/>
            </a:pPr>
            <a:endParaRPr lang="en-US">
              <a:solidFill>
                <a:prstClr val="black"/>
              </a:solidFill>
              <a:latin typeface="Calibri"/>
            </a:endParaRPr>
          </a:p>
        </p:txBody>
      </p:sp>
      <p:sp>
        <p:nvSpPr>
          <p:cNvPr id="33" name="Freeform 33"/>
          <p:cNvSpPr/>
          <p:nvPr/>
        </p:nvSpPr>
        <p:spPr>
          <a:xfrm>
            <a:off x="10451785" y="8266631"/>
            <a:ext cx="3232262" cy="2791499"/>
          </a:xfrm>
          <a:custGeom>
            <a:avLst/>
            <a:gdLst/>
            <a:ahLst/>
            <a:cxnLst/>
            <a:rect l="l" t="t" r="r" b="b"/>
            <a:pathLst>
              <a:path w="3232261" h="2791498">
                <a:moveTo>
                  <a:pt x="0" y="0"/>
                </a:moveTo>
                <a:lnTo>
                  <a:pt x="3232261" y="0"/>
                </a:lnTo>
                <a:lnTo>
                  <a:pt x="3232261" y="2791498"/>
                </a:lnTo>
                <a:lnTo>
                  <a:pt x="0" y="27914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914445">
              <a:defRPr/>
            </a:pPr>
            <a:endParaRPr lang="en-US">
              <a:solidFill>
                <a:prstClr val="black"/>
              </a:solidFill>
              <a:latin typeface="Calibri"/>
            </a:endParaRPr>
          </a:p>
        </p:txBody>
      </p:sp>
      <p:pic>
        <p:nvPicPr>
          <p:cNvPr id="41" name="Đồ họa 40" descr="Classroom outline">
            <a:extLst>
              <a:ext uri="{FF2B5EF4-FFF2-40B4-BE49-F238E27FC236}">
                <a16:creationId xmlns:a16="http://schemas.microsoft.com/office/drawing/2014/main" id="{0CED3EEE-25E8-660C-4E2F-2B80BF9D9F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7695" y="1495274"/>
            <a:ext cx="4778838" cy="5726634"/>
          </a:xfrm>
          <a:prstGeom prst="rect">
            <a:avLst/>
          </a:prstGeom>
        </p:spPr>
      </p:pic>
      <p:sp>
        <p:nvSpPr>
          <p:cNvPr id="42" name="文本框 18">
            <a:extLst>
              <a:ext uri="{FF2B5EF4-FFF2-40B4-BE49-F238E27FC236}">
                <a16:creationId xmlns:a16="http://schemas.microsoft.com/office/drawing/2014/main" id="{F002F7E8-973D-EE8B-DC8D-1E103999EA6D}"/>
              </a:ext>
            </a:extLst>
          </p:cNvPr>
          <p:cNvSpPr txBox="1"/>
          <p:nvPr/>
        </p:nvSpPr>
        <p:spPr>
          <a:xfrm>
            <a:off x="4120166" y="1819669"/>
            <a:ext cx="7523037" cy="4629281"/>
          </a:xfrm>
          <a:prstGeom prst="rect">
            <a:avLst/>
          </a:prstGeom>
          <a:noFill/>
        </p:spPr>
        <p:txBody>
          <a:bodyPr wrap="square" rtlCol="0">
            <a:spAutoFit/>
          </a:bodyPr>
          <a:lstStyle/>
          <a:p>
            <a:pPr algn="ctr" defTabSz="1371600">
              <a:lnSpc>
                <a:spcPct val="150000"/>
              </a:lnSpc>
              <a:defRPr/>
            </a:pPr>
            <a:r>
              <a:rPr lang="en-US" altLang="zh-CN" sz="10500" spc="-338">
                <a:solidFill>
                  <a:srgbClr val="1800B1"/>
                </a:solidFill>
                <a:latin typeface="#9Slide03 IcielNovecento sans E" panose="00000900000000000000" pitchFamily="2" charset="0"/>
                <a:ea typeface="印品黑体" panose="00000500000000000000" pitchFamily="2" charset="-122"/>
              </a:rPr>
              <a:t>BÁO CÁO</a:t>
            </a:r>
          </a:p>
          <a:p>
            <a:pPr algn="ctr" defTabSz="1371600">
              <a:lnSpc>
                <a:spcPct val="150000"/>
              </a:lnSpc>
              <a:defRPr/>
            </a:pPr>
            <a:r>
              <a:rPr lang="en-US" altLang="zh-CN" sz="10500" spc="-338">
                <a:solidFill>
                  <a:srgbClr val="1800B1"/>
                </a:solidFill>
                <a:latin typeface="#9Slide03 IcielNovecento sans E" panose="00000900000000000000" pitchFamily="2" charset="0"/>
                <a:ea typeface="印品黑体" panose="00000500000000000000" pitchFamily="2" charset="-122"/>
              </a:rPr>
              <a:t>SẢN PHẨM</a:t>
            </a:r>
            <a:endParaRPr lang="zh-CN" altLang="en-US" sz="10500" spc="-338" dirty="0">
              <a:solidFill>
                <a:srgbClr val="1800B1"/>
              </a:solidFill>
              <a:latin typeface="#9Slide03 IcielNovecento sans E" panose="00000900000000000000" pitchFamily="2" charset="0"/>
              <a:ea typeface="印品黑体" panose="00000500000000000000" pitchFamily="2" charset="-122"/>
            </a:endParaRPr>
          </a:p>
        </p:txBody>
      </p:sp>
    </p:spTree>
    <p:extLst>
      <p:ext uri="{BB962C8B-B14F-4D97-AF65-F5344CB8AC3E}">
        <p14:creationId xmlns:p14="http://schemas.microsoft.com/office/powerpoint/2010/main" val="2114062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2" name="Rectangle 7181">
            <a:extLst>
              <a:ext uri="{FF2B5EF4-FFF2-40B4-BE49-F238E27FC236}">
                <a16:creationId xmlns:a16="http://schemas.microsoft.com/office/drawing/2014/main" id="{2EB492CD-616E-47F8-933B-5E2D952A05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83" name="Arc 7182">
            <a:extLst>
              <a:ext uri="{FF2B5EF4-FFF2-40B4-BE49-F238E27FC236}">
                <a16:creationId xmlns:a16="http://schemas.microsoft.com/office/drawing/2014/main" id="{59383CF9-23B5-4335-9B21-1791C4CF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12947022" y="735740"/>
            <a:ext cx="4481849" cy="448184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181" name="Freeform: Shape 7180">
            <a:extLst>
              <a:ext uri="{FF2B5EF4-FFF2-40B4-BE49-F238E27FC236}">
                <a16:creationId xmlns:a16="http://schemas.microsoft.com/office/drawing/2014/main" id="{0007FE00-9498-4706-B255-6437B0252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229600"/>
            <a:ext cx="4009294" cy="20574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172" name="Picture 4" descr="Chương trình “5 không 3 có” trở thành thương hiệu của Đà Nẵng | VOV.VN">
            <a:extLst>
              <a:ext uri="{FF2B5EF4-FFF2-40B4-BE49-F238E27FC236}">
                <a16:creationId xmlns:a16="http://schemas.microsoft.com/office/drawing/2014/main" id="{C9C22483-D87A-21F5-105D-4BCBC09965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54773" y="2893243"/>
            <a:ext cx="7166071" cy="4245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TextBox 2">
            <a:extLst>
              <a:ext uri="{FF2B5EF4-FFF2-40B4-BE49-F238E27FC236}">
                <a16:creationId xmlns:a16="http://schemas.microsoft.com/office/drawing/2014/main" id="{00FCD7A5-525E-6CBD-9FF0-0BBEFA4F1B1E}"/>
              </a:ext>
            </a:extLst>
          </p:cNvPr>
          <p:cNvSpPr txBox="1"/>
          <p:nvPr/>
        </p:nvSpPr>
        <p:spPr>
          <a:xfrm>
            <a:off x="8842443" y="2976664"/>
            <a:ext cx="8188257" cy="6288780"/>
          </a:xfrm>
          <a:prstGeom prst="rect">
            <a:avLst/>
          </a:prstGeom>
        </p:spPr>
        <p:txBody>
          <a:bodyPr vert="horz" lIns="91440" tIns="45720" rIns="91440" bIns="45720" rtlCol="0">
            <a:normAutofit/>
          </a:bodyPr>
          <a:lstStyle/>
          <a:p>
            <a:pPr algn="just">
              <a:spcBef>
                <a:spcPts val="300"/>
              </a:spcBef>
              <a:spcAft>
                <a:spcPts val="300"/>
              </a:spcAft>
            </a:pPr>
            <a:r>
              <a:rPr lang="en-US" sz="3200" b="1">
                <a:effectLst/>
                <a:latin typeface="Arial" panose="020B0604020202020204" pitchFamily="34" charset="0"/>
                <a:cs typeface="Arial" panose="020B0604020202020204" pitchFamily="34" charset="0"/>
              </a:rPr>
              <a:t>2. Tình hình thực hiện một số chính sách ASXH ở Đà Nẵng</a:t>
            </a:r>
            <a:endParaRPr lang="en-US" sz="3200">
              <a:effectLst/>
              <a:latin typeface="Arial" panose="020B0604020202020204" pitchFamily="34" charset="0"/>
              <a:cs typeface="Arial" panose="020B0604020202020204" pitchFamily="34" charset="0"/>
            </a:endParaRPr>
          </a:p>
          <a:p>
            <a:pPr algn="just">
              <a:spcBef>
                <a:spcPts val="300"/>
              </a:spcBef>
              <a:spcAft>
                <a:spcPts val="300"/>
              </a:spcAft>
            </a:pPr>
            <a:r>
              <a:rPr lang="en-US" sz="3200" b="1" i="1">
                <a:effectLst/>
                <a:latin typeface="Arial" panose="020B0604020202020204" pitchFamily="34" charset="0"/>
                <a:cs typeface="Arial" panose="020B0604020202020204" pitchFamily="34" charset="0"/>
              </a:rPr>
              <a:t>2.1. Công tác lãnh đạo, chỉ đạo</a:t>
            </a:r>
            <a:endParaRPr lang="en-US" sz="3200">
              <a:effectLst/>
              <a:latin typeface="Arial" panose="020B0604020202020204" pitchFamily="34" charset="0"/>
              <a:cs typeface="Arial" panose="020B0604020202020204" pitchFamily="34" charset="0"/>
            </a:endParaRPr>
          </a:p>
          <a:p>
            <a:pPr algn="just">
              <a:spcBef>
                <a:spcPts val="300"/>
              </a:spcBef>
              <a:spcAft>
                <a:spcPts val="300"/>
              </a:spcAft>
            </a:pPr>
            <a:r>
              <a:rPr lang="en-US" sz="3200">
                <a:effectLst/>
                <a:latin typeface="Arial" panose="020B0604020202020204" pitchFamily="34" charset="0"/>
                <a:cs typeface="Arial" panose="020B0604020202020204" pitchFamily="34" charset="0"/>
              </a:rPr>
              <a:t>- Thành uỷ, Hội đồng nhân dân, Uỷ ban nhân dân thành phố Đà Nẵng đã ban hành, triển khai thực hiện các chỉ thị, nghị quyết, kế hoạch thực hiện nhiều chính sách ASXH.</a:t>
            </a:r>
          </a:p>
        </p:txBody>
      </p:sp>
    </p:spTree>
    <p:extLst>
      <p:ext uri="{BB962C8B-B14F-4D97-AF65-F5344CB8AC3E}">
        <p14:creationId xmlns:p14="http://schemas.microsoft.com/office/powerpoint/2010/main" val="3379386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485D3FC-6910-4F75-0BC4-9F91E64CD4AC}"/>
              </a:ext>
            </a:extLst>
          </p:cNvPr>
          <p:cNvGrpSpPr/>
          <p:nvPr/>
        </p:nvGrpSpPr>
        <p:grpSpPr>
          <a:xfrm>
            <a:off x="7391400" y="2406759"/>
            <a:ext cx="4182706" cy="4336330"/>
            <a:chOff x="3921759" y="1174903"/>
            <a:chExt cx="4348481" cy="4508193"/>
          </a:xfrm>
        </p:grpSpPr>
        <p:sp>
          <p:nvSpPr>
            <p:cNvPr id="6" name="Shape">
              <a:extLst>
                <a:ext uri="{FF2B5EF4-FFF2-40B4-BE49-F238E27FC236}">
                  <a16:creationId xmlns:a16="http://schemas.microsoft.com/office/drawing/2014/main" id="{312C5822-A250-71EE-B2B8-2D7D69D528C1}"/>
                </a:ext>
              </a:extLst>
            </p:cNvPr>
            <p:cNvSpPr/>
            <p:nvPr/>
          </p:nvSpPr>
          <p:spPr>
            <a:xfrm rot="16200000">
              <a:off x="4566460" y="2066964"/>
              <a:ext cx="1405564" cy="845662"/>
            </a:xfrm>
            <a:custGeom>
              <a:avLst/>
              <a:gdLst>
                <a:gd name="connsiteX0" fmla="*/ 21600 w 21600"/>
                <a:gd name="connsiteY0" fmla="*/ 10729 h 21600"/>
                <a:gd name="connsiteX1" fmla="*/ 10782 w 21600"/>
                <a:gd name="connsiteY1" fmla="*/ 0 h 21600"/>
                <a:gd name="connsiteX2" fmla="*/ 0 w 21600"/>
                <a:gd name="connsiteY2" fmla="*/ 10444 h 21600"/>
                <a:gd name="connsiteX3" fmla="*/ 10782 w 21600"/>
                <a:gd name="connsiteY3" fmla="*/ 21600 h 21600"/>
                <a:gd name="connsiteX4" fmla="*/ 16530 w 21600"/>
                <a:gd name="connsiteY4" fmla="*/ 15982 h 21600"/>
                <a:gd name="connsiteX5" fmla="*/ 21600 w 21600"/>
                <a:gd name="connsiteY5" fmla="*/ 10729 h 21600"/>
                <a:gd name="connsiteX0" fmla="*/ 21600 w 21600"/>
                <a:gd name="connsiteY0" fmla="*/ 10729 h 21600"/>
                <a:gd name="connsiteX1" fmla="*/ 10782 w 21600"/>
                <a:gd name="connsiteY1" fmla="*/ 0 h 21600"/>
                <a:gd name="connsiteX2" fmla="*/ 0 w 21600"/>
                <a:gd name="connsiteY2" fmla="*/ 10444 h 21600"/>
                <a:gd name="connsiteX3" fmla="*/ 10782 w 21600"/>
                <a:gd name="connsiteY3" fmla="*/ 21600 h 21600"/>
                <a:gd name="connsiteX4" fmla="*/ 16823 w 21600"/>
                <a:gd name="connsiteY4" fmla="*/ 19814 h 21600"/>
                <a:gd name="connsiteX5" fmla="*/ 21600 w 21600"/>
                <a:gd name="connsiteY5" fmla="*/ 10729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1600" extrusionOk="0">
                  <a:moveTo>
                    <a:pt x="21600" y="10729"/>
                  </a:moveTo>
                  <a:lnTo>
                    <a:pt x="10782" y="0"/>
                  </a:lnTo>
                  <a:lnTo>
                    <a:pt x="0" y="10444"/>
                  </a:lnTo>
                  <a:lnTo>
                    <a:pt x="10782" y="21600"/>
                  </a:lnTo>
                  <a:lnTo>
                    <a:pt x="16823" y="19814"/>
                  </a:lnTo>
                  <a:lnTo>
                    <a:pt x="21600" y="10729"/>
                  </a:lnTo>
                  <a:close/>
                </a:path>
              </a:pathLst>
            </a:custGeom>
            <a:solidFill>
              <a:srgbClr val="002060"/>
            </a:solidFill>
            <a:ln w="12700">
              <a:miter lim="400000"/>
            </a:ln>
          </p:spPr>
          <p:txBody>
            <a:bodyPr lIns="57150" tIns="57150" rIns="57150" bIns="57150" anchor="ctr"/>
            <a:lstStyle/>
            <a:p>
              <a:pPr defTabSz="1371600">
                <a:defRPr sz="3000">
                  <a:solidFill>
                    <a:srgbClr val="FFFFFF"/>
                  </a:solidFill>
                </a:defRPr>
              </a:pPr>
              <a:endParaRPr sz="4500">
                <a:solidFill>
                  <a:srgbClr val="FFFFFF"/>
                </a:solidFill>
                <a:latin typeface="Calibri" panose="020F0502020204030204"/>
              </a:endParaRPr>
            </a:p>
          </p:txBody>
        </p:sp>
        <p:sp>
          <p:nvSpPr>
            <p:cNvPr id="7" name="Shape">
              <a:extLst>
                <a:ext uri="{FF2B5EF4-FFF2-40B4-BE49-F238E27FC236}">
                  <a16:creationId xmlns:a16="http://schemas.microsoft.com/office/drawing/2014/main" id="{49F41406-8378-52DF-BA75-F8EFCDFE4F99}"/>
                </a:ext>
              </a:extLst>
            </p:cNvPr>
            <p:cNvSpPr/>
            <p:nvPr/>
          </p:nvSpPr>
          <p:spPr>
            <a:xfrm rot="16200000">
              <a:off x="6678385" y="2350773"/>
              <a:ext cx="797156" cy="1221565"/>
            </a:xfrm>
            <a:custGeom>
              <a:avLst/>
              <a:gdLst>
                <a:gd name="connsiteX0" fmla="*/ 2207 w 23074"/>
                <a:gd name="connsiteY0" fmla="*/ 21600 h 21600"/>
                <a:gd name="connsiteX1" fmla="*/ 23074 w 23074"/>
                <a:gd name="connsiteY1" fmla="*/ 14748 h 21600"/>
                <a:gd name="connsiteX2" fmla="*/ 23032 w 23074"/>
                <a:gd name="connsiteY2" fmla="*/ 0 h 21600"/>
                <a:gd name="connsiteX3" fmla="*/ 1474 w 23074"/>
                <a:gd name="connsiteY3" fmla="*/ 7066 h 21600"/>
                <a:gd name="connsiteX4" fmla="*/ 1940 w 23074"/>
                <a:gd name="connsiteY4" fmla="*/ 14534 h 21600"/>
                <a:gd name="connsiteX5" fmla="*/ 2207 w 23074"/>
                <a:gd name="connsiteY5" fmla="*/ 21600 h 21600"/>
                <a:gd name="connsiteX0" fmla="*/ 2229 w 23096"/>
                <a:gd name="connsiteY0" fmla="*/ 21600 h 21600"/>
                <a:gd name="connsiteX1" fmla="*/ 23096 w 23096"/>
                <a:gd name="connsiteY1" fmla="*/ 14748 h 21600"/>
                <a:gd name="connsiteX2" fmla="*/ 23054 w 23096"/>
                <a:gd name="connsiteY2" fmla="*/ 0 h 21600"/>
                <a:gd name="connsiteX3" fmla="*/ 1496 w 23096"/>
                <a:gd name="connsiteY3" fmla="*/ 7066 h 21600"/>
                <a:gd name="connsiteX4" fmla="*/ 1962 w 23096"/>
                <a:gd name="connsiteY4" fmla="*/ 14534 h 21600"/>
                <a:gd name="connsiteX5" fmla="*/ 2229 w 23096"/>
                <a:gd name="connsiteY5" fmla="*/ 21600 h 21600"/>
                <a:gd name="connsiteX0" fmla="*/ 1609 w 22476"/>
                <a:gd name="connsiteY0" fmla="*/ 21600 h 21600"/>
                <a:gd name="connsiteX1" fmla="*/ 22476 w 22476"/>
                <a:gd name="connsiteY1" fmla="*/ 14748 h 21600"/>
                <a:gd name="connsiteX2" fmla="*/ 22434 w 22476"/>
                <a:gd name="connsiteY2" fmla="*/ 0 h 21600"/>
                <a:gd name="connsiteX3" fmla="*/ 876 w 22476"/>
                <a:gd name="connsiteY3" fmla="*/ 7066 h 21600"/>
                <a:gd name="connsiteX4" fmla="*/ 1342 w 22476"/>
                <a:gd name="connsiteY4" fmla="*/ 14534 h 21600"/>
                <a:gd name="connsiteX5" fmla="*/ 1609 w 22476"/>
                <a:gd name="connsiteY5" fmla="*/ 21600 h 21600"/>
                <a:gd name="connsiteX0" fmla="*/ 733 w 21600"/>
                <a:gd name="connsiteY0" fmla="*/ 21600 h 21600"/>
                <a:gd name="connsiteX1" fmla="*/ 21600 w 21600"/>
                <a:gd name="connsiteY1" fmla="*/ 14748 h 21600"/>
                <a:gd name="connsiteX2" fmla="*/ 21558 w 21600"/>
                <a:gd name="connsiteY2" fmla="*/ 0 h 21600"/>
                <a:gd name="connsiteX3" fmla="*/ 0 w 21600"/>
                <a:gd name="connsiteY3" fmla="*/ 7066 h 21600"/>
                <a:gd name="connsiteX4" fmla="*/ 466 w 21600"/>
                <a:gd name="connsiteY4" fmla="*/ 14534 h 21600"/>
                <a:gd name="connsiteX5" fmla="*/ 733 w 21600"/>
                <a:gd name="connsiteY5" fmla="*/ 21600 h 21600"/>
                <a:gd name="connsiteX0" fmla="*/ 3306 w 24173"/>
                <a:gd name="connsiteY0" fmla="*/ 21600 h 21600"/>
                <a:gd name="connsiteX1" fmla="*/ 24173 w 24173"/>
                <a:gd name="connsiteY1" fmla="*/ 14748 h 21600"/>
                <a:gd name="connsiteX2" fmla="*/ 24131 w 24173"/>
                <a:gd name="connsiteY2" fmla="*/ 0 h 21600"/>
                <a:gd name="connsiteX3" fmla="*/ 2573 w 24173"/>
                <a:gd name="connsiteY3" fmla="*/ 7066 h 21600"/>
                <a:gd name="connsiteX4" fmla="*/ 6 w 24173"/>
                <a:gd name="connsiteY4" fmla="*/ 14997 h 21600"/>
                <a:gd name="connsiteX5" fmla="*/ 3306 w 24173"/>
                <a:gd name="connsiteY5"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3" h="21600" extrusionOk="0">
                  <a:moveTo>
                    <a:pt x="3306" y="21600"/>
                  </a:moveTo>
                  <a:lnTo>
                    <a:pt x="24173" y="14748"/>
                  </a:lnTo>
                  <a:lnTo>
                    <a:pt x="24131" y="0"/>
                  </a:lnTo>
                  <a:lnTo>
                    <a:pt x="2573" y="7066"/>
                  </a:lnTo>
                  <a:cubicBezTo>
                    <a:pt x="2728" y="9555"/>
                    <a:pt x="-149" y="12508"/>
                    <a:pt x="6" y="14997"/>
                  </a:cubicBezTo>
                  <a:cubicBezTo>
                    <a:pt x="128" y="17419"/>
                    <a:pt x="3172" y="18067"/>
                    <a:pt x="3306" y="21600"/>
                  </a:cubicBezTo>
                  <a:close/>
                </a:path>
              </a:pathLst>
            </a:custGeom>
            <a:solidFill>
              <a:srgbClr val="C00000"/>
            </a:solidFill>
            <a:ln w="12700">
              <a:miter lim="400000"/>
            </a:ln>
          </p:spPr>
          <p:txBody>
            <a:bodyPr lIns="57150" tIns="57150" rIns="57150" bIns="57150" anchor="ctr"/>
            <a:lstStyle/>
            <a:p>
              <a:pPr defTabSz="1371600">
                <a:defRPr sz="3000">
                  <a:solidFill>
                    <a:srgbClr val="FFFFFF"/>
                  </a:solidFill>
                </a:defRPr>
              </a:pPr>
              <a:endParaRPr sz="4500">
                <a:solidFill>
                  <a:srgbClr val="FFFFFF"/>
                </a:solidFill>
                <a:latin typeface="Calibri" panose="020F0502020204030204"/>
              </a:endParaRPr>
            </a:p>
          </p:txBody>
        </p:sp>
        <p:sp>
          <p:nvSpPr>
            <p:cNvPr id="8" name="Shape">
              <a:extLst>
                <a:ext uri="{FF2B5EF4-FFF2-40B4-BE49-F238E27FC236}">
                  <a16:creationId xmlns:a16="http://schemas.microsoft.com/office/drawing/2014/main" id="{2571C73E-94C8-E7C6-A845-4ADD2B136FF3}"/>
                </a:ext>
              </a:extLst>
            </p:cNvPr>
            <p:cNvSpPr/>
            <p:nvPr/>
          </p:nvSpPr>
          <p:spPr>
            <a:xfrm rot="16200000">
              <a:off x="5448715" y="3660246"/>
              <a:ext cx="728105" cy="1226674"/>
            </a:xfrm>
            <a:custGeom>
              <a:avLst/>
              <a:gdLst>
                <a:gd name="connsiteX0" fmla="*/ 110 w 21600"/>
                <a:gd name="connsiteY0" fmla="*/ 0 h 21600"/>
                <a:gd name="connsiteX1" fmla="*/ 0 w 21600"/>
                <a:gd name="connsiteY1" fmla="*/ 14433 h 21600"/>
                <a:gd name="connsiteX2" fmla="*/ 21600 w 21600"/>
                <a:gd name="connsiteY2" fmla="*/ 21600 h 21600"/>
                <a:gd name="connsiteX3" fmla="*/ 21600 w 21600"/>
                <a:gd name="connsiteY3" fmla="*/ 6856 h 21600"/>
                <a:gd name="connsiteX4" fmla="*/ 11766 w 21600"/>
                <a:gd name="connsiteY4" fmla="*/ 3711 h 21600"/>
                <a:gd name="connsiteX5" fmla="*/ 110 w 21600"/>
                <a:gd name="connsiteY5" fmla="*/ 0 h 21600"/>
                <a:gd name="connsiteX0" fmla="*/ 110 w 21600"/>
                <a:gd name="connsiteY0" fmla="*/ 0 h 21600"/>
                <a:gd name="connsiteX1" fmla="*/ 0 w 21600"/>
                <a:gd name="connsiteY1" fmla="*/ 14433 h 21600"/>
                <a:gd name="connsiteX2" fmla="*/ 21600 w 21600"/>
                <a:gd name="connsiteY2" fmla="*/ 21600 h 21600"/>
                <a:gd name="connsiteX3" fmla="*/ 21600 w 21600"/>
                <a:gd name="connsiteY3" fmla="*/ 6856 h 21600"/>
                <a:gd name="connsiteX4" fmla="*/ 14804 w 21600"/>
                <a:gd name="connsiteY4" fmla="*/ 608 h 21600"/>
                <a:gd name="connsiteX5" fmla="*/ 110 w 21600"/>
                <a:gd name="connsiteY5"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1600" extrusionOk="0">
                  <a:moveTo>
                    <a:pt x="110" y="0"/>
                  </a:moveTo>
                  <a:cubicBezTo>
                    <a:pt x="73" y="4811"/>
                    <a:pt x="37" y="9622"/>
                    <a:pt x="0" y="14433"/>
                  </a:cubicBezTo>
                  <a:lnTo>
                    <a:pt x="21600" y="21600"/>
                  </a:lnTo>
                  <a:lnTo>
                    <a:pt x="21600" y="6856"/>
                  </a:lnTo>
                  <a:lnTo>
                    <a:pt x="14804" y="608"/>
                  </a:lnTo>
                  <a:lnTo>
                    <a:pt x="110" y="0"/>
                  </a:lnTo>
                  <a:close/>
                </a:path>
              </a:pathLst>
            </a:custGeom>
            <a:solidFill>
              <a:srgbClr val="92D050"/>
            </a:solidFill>
            <a:ln w="12700">
              <a:miter lim="400000"/>
            </a:ln>
          </p:spPr>
          <p:txBody>
            <a:bodyPr lIns="57150" tIns="57150" rIns="57150" bIns="57150" anchor="ctr"/>
            <a:lstStyle/>
            <a:p>
              <a:pPr defTabSz="1371600">
                <a:defRPr sz="3000">
                  <a:solidFill>
                    <a:srgbClr val="FFFFFF"/>
                  </a:solidFill>
                </a:defRPr>
              </a:pPr>
              <a:endParaRPr sz="4500">
                <a:solidFill>
                  <a:srgbClr val="FFFFFF"/>
                </a:solidFill>
                <a:latin typeface="Calibri" panose="020F0502020204030204"/>
              </a:endParaRPr>
            </a:p>
          </p:txBody>
        </p:sp>
        <p:sp>
          <p:nvSpPr>
            <p:cNvPr id="9" name="Triangle">
              <a:extLst>
                <a:ext uri="{FF2B5EF4-FFF2-40B4-BE49-F238E27FC236}">
                  <a16:creationId xmlns:a16="http://schemas.microsoft.com/office/drawing/2014/main" id="{39F0F5AF-9EB4-0915-A107-732C27143AFE}"/>
                </a:ext>
              </a:extLst>
            </p:cNvPr>
            <p:cNvSpPr/>
            <p:nvPr/>
          </p:nvSpPr>
          <p:spPr>
            <a:xfrm rot="16200000">
              <a:off x="6263368" y="1242203"/>
              <a:ext cx="704855" cy="620772"/>
            </a:xfrm>
            <a:custGeom>
              <a:avLst/>
              <a:gdLst>
                <a:gd name="connsiteX0" fmla="*/ 21600 w 21600"/>
                <a:gd name="connsiteY0" fmla="*/ 11705 h 21600"/>
                <a:gd name="connsiteX1" fmla="*/ 0 w 21600"/>
                <a:gd name="connsiteY1" fmla="*/ 0 h 21600"/>
                <a:gd name="connsiteX2" fmla="*/ 37 w 21600"/>
                <a:gd name="connsiteY2" fmla="*/ 10196 h 21600"/>
                <a:gd name="connsiteX3" fmla="*/ 0 w 21600"/>
                <a:gd name="connsiteY3" fmla="*/ 21600 h 21600"/>
                <a:gd name="connsiteX4" fmla="*/ 21600 w 21600"/>
                <a:gd name="connsiteY4" fmla="*/ 11705 h 21600"/>
                <a:gd name="connsiteX0" fmla="*/ 25841 w 25841"/>
                <a:gd name="connsiteY0" fmla="*/ 11705 h 21600"/>
                <a:gd name="connsiteX1" fmla="*/ 4241 w 25841"/>
                <a:gd name="connsiteY1" fmla="*/ 0 h 21600"/>
                <a:gd name="connsiteX2" fmla="*/ 0 w 25841"/>
                <a:gd name="connsiteY2" fmla="*/ 11522 h 21600"/>
                <a:gd name="connsiteX3" fmla="*/ 4241 w 25841"/>
                <a:gd name="connsiteY3" fmla="*/ 21600 h 21600"/>
                <a:gd name="connsiteX4" fmla="*/ 25841 w 25841"/>
                <a:gd name="connsiteY4" fmla="*/ 11705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1" h="21600" extrusionOk="0">
                  <a:moveTo>
                    <a:pt x="25841" y="11705"/>
                  </a:moveTo>
                  <a:lnTo>
                    <a:pt x="4241" y="0"/>
                  </a:lnTo>
                  <a:cubicBezTo>
                    <a:pt x="4253" y="3399"/>
                    <a:pt x="-12" y="8123"/>
                    <a:pt x="0" y="11522"/>
                  </a:cubicBezTo>
                  <a:cubicBezTo>
                    <a:pt x="-12" y="15323"/>
                    <a:pt x="4253" y="17799"/>
                    <a:pt x="4241" y="21600"/>
                  </a:cubicBezTo>
                  <a:lnTo>
                    <a:pt x="25841" y="11705"/>
                  </a:lnTo>
                  <a:close/>
                </a:path>
              </a:pathLst>
            </a:custGeom>
            <a:solidFill>
              <a:srgbClr val="002060"/>
            </a:solidFill>
            <a:ln w="12700">
              <a:miter lim="400000"/>
            </a:ln>
          </p:spPr>
          <p:txBody>
            <a:bodyPr lIns="57150" tIns="57150" rIns="57150" bIns="57150" anchor="ctr"/>
            <a:lstStyle/>
            <a:p>
              <a:pPr defTabSz="1371600">
                <a:defRPr sz="3000">
                  <a:solidFill>
                    <a:srgbClr val="FFFFFF"/>
                  </a:solidFill>
                </a:defRPr>
              </a:pPr>
              <a:endParaRPr sz="4500">
                <a:solidFill>
                  <a:srgbClr val="FFFFFF"/>
                </a:solidFill>
                <a:latin typeface="Calibri" panose="020F0502020204030204"/>
              </a:endParaRPr>
            </a:p>
          </p:txBody>
        </p:sp>
        <p:sp>
          <p:nvSpPr>
            <p:cNvPr id="10" name="Shape">
              <a:extLst>
                <a:ext uri="{FF2B5EF4-FFF2-40B4-BE49-F238E27FC236}">
                  <a16:creationId xmlns:a16="http://schemas.microsoft.com/office/drawing/2014/main" id="{2DE64AB3-5185-5245-256E-613658B3561C}"/>
                </a:ext>
              </a:extLst>
            </p:cNvPr>
            <p:cNvSpPr/>
            <p:nvPr/>
          </p:nvSpPr>
          <p:spPr>
            <a:xfrm rot="16200000">
              <a:off x="5749288" y="690211"/>
              <a:ext cx="2036259" cy="3005644"/>
            </a:xfrm>
            <a:custGeom>
              <a:avLst/>
              <a:gdLst/>
              <a:ahLst/>
              <a:cxnLst>
                <a:cxn ang="0">
                  <a:pos x="wd2" y="hd2"/>
                </a:cxn>
                <a:cxn ang="5400000">
                  <a:pos x="wd2" y="hd2"/>
                </a:cxn>
                <a:cxn ang="10800000">
                  <a:pos x="wd2" y="hd2"/>
                </a:cxn>
                <a:cxn ang="16200000">
                  <a:pos x="wd2" y="hd2"/>
                </a:cxn>
              </a:cxnLst>
              <a:rect l="0" t="0" r="r" b="b"/>
              <a:pathLst>
                <a:path w="21339" h="21332" extrusionOk="0">
                  <a:moveTo>
                    <a:pt x="14929" y="0"/>
                  </a:moveTo>
                  <a:lnTo>
                    <a:pt x="14929" y="11799"/>
                  </a:lnTo>
                  <a:lnTo>
                    <a:pt x="20280" y="9761"/>
                  </a:lnTo>
                  <a:cubicBezTo>
                    <a:pt x="20909" y="9520"/>
                    <a:pt x="21600" y="9999"/>
                    <a:pt x="21240" y="10421"/>
                  </a:cubicBezTo>
                  <a:lnTo>
                    <a:pt x="12699" y="20396"/>
                  </a:lnTo>
                  <a:cubicBezTo>
                    <a:pt x="11930" y="21297"/>
                    <a:pt x="10221" y="21600"/>
                    <a:pt x="8896" y="21072"/>
                  </a:cubicBezTo>
                  <a:lnTo>
                    <a:pt x="0" y="17521"/>
                  </a:lnTo>
                  <a:lnTo>
                    <a:pt x="7552" y="14622"/>
                  </a:lnTo>
                  <a:lnTo>
                    <a:pt x="7552" y="3024"/>
                  </a:lnTo>
                  <a:lnTo>
                    <a:pt x="14929" y="0"/>
                  </a:lnTo>
                  <a:close/>
                </a:path>
              </a:pathLst>
            </a:custGeom>
            <a:solidFill>
              <a:srgbClr val="0070C0"/>
            </a:solidFill>
            <a:ln w="12700">
              <a:miter lim="400000"/>
            </a:ln>
          </p:spPr>
          <p:txBody>
            <a:bodyPr lIns="57150" tIns="57150" rIns="57150" bIns="57150" anchor="ctr"/>
            <a:lstStyle/>
            <a:p>
              <a:pPr defTabSz="1371600">
                <a:defRPr sz="3000">
                  <a:solidFill>
                    <a:srgbClr val="FFFFFF"/>
                  </a:solidFill>
                </a:defRPr>
              </a:pPr>
              <a:endParaRPr sz="4500">
                <a:solidFill>
                  <a:srgbClr val="FFFFFF"/>
                </a:solidFill>
                <a:latin typeface="Calibri" panose="020F0502020204030204"/>
              </a:endParaRPr>
            </a:p>
          </p:txBody>
        </p:sp>
        <p:sp>
          <p:nvSpPr>
            <p:cNvPr id="11" name="Triangle">
              <a:extLst>
                <a:ext uri="{FF2B5EF4-FFF2-40B4-BE49-F238E27FC236}">
                  <a16:creationId xmlns:a16="http://schemas.microsoft.com/office/drawing/2014/main" id="{07D0EE50-9414-49F8-9F1B-EF3EFC40C9FF}"/>
                </a:ext>
              </a:extLst>
            </p:cNvPr>
            <p:cNvSpPr/>
            <p:nvPr/>
          </p:nvSpPr>
          <p:spPr>
            <a:xfrm rot="16200000">
              <a:off x="4026565" y="3089805"/>
              <a:ext cx="632683" cy="678389"/>
            </a:xfrm>
            <a:custGeom>
              <a:avLst/>
              <a:gdLst>
                <a:gd name="connsiteX0" fmla="*/ 0 w 25095"/>
                <a:gd name="connsiteY0" fmla="*/ 0 h 21600"/>
                <a:gd name="connsiteX1" fmla="*/ 424 w 25095"/>
                <a:gd name="connsiteY1" fmla="*/ 21600 h 21600"/>
                <a:gd name="connsiteX2" fmla="*/ 25095 w 25095"/>
                <a:gd name="connsiteY2" fmla="*/ 11692 h 21600"/>
                <a:gd name="connsiteX3" fmla="*/ 0 w 25095"/>
                <a:gd name="connsiteY3" fmla="*/ 0 h 21600"/>
              </a:gdLst>
              <a:ahLst/>
              <a:cxnLst>
                <a:cxn ang="0">
                  <a:pos x="connsiteX0" y="connsiteY0"/>
                </a:cxn>
                <a:cxn ang="0">
                  <a:pos x="connsiteX1" y="connsiteY1"/>
                </a:cxn>
                <a:cxn ang="0">
                  <a:pos x="connsiteX2" y="connsiteY2"/>
                </a:cxn>
                <a:cxn ang="0">
                  <a:pos x="connsiteX3" y="connsiteY3"/>
                </a:cxn>
              </a:cxnLst>
              <a:rect l="l" t="t" r="r" b="b"/>
              <a:pathLst>
                <a:path w="25095" h="21600" extrusionOk="0">
                  <a:moveTo>
                    <a:pt x="0" y="0"/>
                  </a:moveTo>
                  <a:cubicBezTo>
                    <a:pt x="141" y="7200"/>
                    <a:pt x="283" y="14400"/>
                    <a:pt x="424" y="21600"/>
                  </a:cubicBezTo>
                  <a:lnTo>
                    <a:pt x="25095" y="11692"/>
                  </a:lnTo>
                  <a:cubicBezTo>
                    <a:pt x="17895" y="7845"/>
                    <a:pt x="7200" y="3847"/>
                    <a:pt x="0" y="0"/>
                  </a:cubicBezTo>
                  <a:close/>
                </a:path>
              </a:pathLst>
            </a:custGeom>
            <a:solidFill>
              <a:srgbClr val="92D050"/>
            </a:solidFill>
            <a:ln w="12700">
              <a:miter lim="400000"/>
            </a:ln>
          </p:spPr>
          <p:txBody>
            <a:bodyPr lIns="57150" tIns="57150" rIns="57150" bIns="57150" anchor="ctr"/>
            <a:lstStyle/>
            <a:p>
              <a:pPr defTabSz="1371600">
                <a:defRPr sz="3000">
                  <a:solidFill>
                    <a:srgbClr val="FFFFFF"/>
                  </a:solidFill>
                </a:defRPr>
              </a:pPr>
              <a:endParaRPr sz="4500">
                <a:solidFill>
                  <a:srgbClr val="FFFFFF"/>
                </a:solidFill>
                <a:latin typeface="Calibri" panose="020F0502020204030204"/>
              </a:endParaRPr>
            </a:p>
          </p:txBody>
        </p:sp>
        <p:sp>
          <p:nvSpPr>
            <p:cNvPr id="12" name="Shape">
              <a:extLst>
                <a:ext uri="{FF2B5EF4-FFF2-40B4-BE49-F238E27FC236}">
                  <a16:creationId xmlns:a16="http://schemas.microsoft.com/office/drawing/2014/main" id="{09A7DE71-4D8A-7F63-A661-4D708C818B8C}"/>
                </a:ext>
              </a:extLst>
            </p:cNvPr>
            <p:cNvSpPr/>
            <p:nvPr/>
          </p:nvSpPr>
          <p:spPr>
            <a:xfrm rot="16200000">
              <a:off x="3330499" y="2373626"/>
              <a:ext cx="2850623" cy="1668103"/>
            </a:xfrm>
            <a:custGeom>
              <a:avLst/>
              <a:gdLst/>
              <a:ahLst/>
              <a:cxnLst>
                <a:cxn ang="0">
                  <a:pos x="wd2" y="hd2"/>
                </a:cxn>
                <a:cxn ang="5400000">
                  <a:pos x="wd2" y="hd2"/>
                </a:cxn>
                <a:cxn ang="10800000">
                  <a:pos x="wd2" y="hd2"/>
                </a:cxn>
                <a:cxn ang="16200000">
                  <a:pos x="wd2" y="hd2"/>
                </a:cxn>
              </a:cxnLst>
              <a:rect l="0" t="0" r="r" b="b"/>
              <a:pathLst>
                <a:path w="21600" h="21582" extrusionOk="0">
                  <a:moveTo>
                    <a:pt x="0" y="16544"/>
                  </a:moveTo>
                  <a:lnTo>
                    <a:pt x="10848" y="5603"/>
                  </a:lnTo>
                  <a:lnTo>
                    <a:pt x="7006" y="1804"/>
                  </a:lnTo>
                  <a:cubicBezTo>
                    <a:pt x="6556" y="1359"/>
                    <a:pt x="6739" y="180"/>
                    <a:pt x="7260" y="174"/>
                  </a:cubicBezTo>
                  <a:lnTo>
                    <a:pt x="19572" y="0"/>
                  </a:lnTo>
                  <a:cubicBezTo>
                    <a:pt x="20685" y="-18"/>
                    <a:pt x="21589" y="1515"/>
                    <a:pt x="21593" y="3415"/>
                  </a:cubicBezTo>
                  <a:lnTo>
                    <a:pt x="21600" y="16165"/>
                  </a:lnTo>
                  <a:lnTo>
                    <a:pt x="16157" y="10827"/>
                  </a:lnTo>
                  <a:lnTo>
                    <a:pt x="5496" y="21582"/>
                  </a:lnTo>
                  <a:lnTo>
                    <a:pt x="0" y="16544"/>
                  </a:lnTo>
                  <a:close/>
                </a:path>
              </a:pathLst>
            </a:custGeom>
            <a:solidFill>
              <a:srgbClr val="00B050"/>
            </a:solidFill>
            <a:ln w="12700">
              <a:miter lim="400000"/>
            </a:ln>
          </p:spPr>
          <p:txBody>
            <a:bodyPr lIns="57150" tIns="57150" rIns="57150" bIns="57150" anchor="ctr"/>
            <a:lstStyle/>
            <a:p>
              <a:pPr defTabSz="1371600">
                <a:defRPr sz="3000">
                  <a:solidFill>
                    <a:srgbClr val="FFFFFF"/>
                  </a:solidFill>
                </a:defRPr>
              </a:pPr>
              <a:endParaRPr sz="4500">
                <a:solidFill>
                  <a:srgbClr val="FFFFFF"/>
                </a:solidFill>
                <a:latin typeface="Calibri" panose="020F0502020204030204"/>
              </a:endParaRPr>
            </a:p>
          </p:txBody>
        </p:sp>
        <p:sp>
          <p:nvSpPr>
            <p:cNvPr id="13" name="Triangle">
              <a:extLst>
                <a:ext uri="{FF2B5EF4-FFF2-40B4-BE49-F238E27FC236}">
                  <a16:creationId xmlns:a16="http://schemas.microsoft.com/office/drawing/2014/main" id="{8A51DCA3-B5E5-ADF9-C431-EEBBC1F28795}"/>
                </a:ext>
              </a:extLst>
            </p:cNvPr>
            <p:cNvSpPr/>
            <p:nvPr/>
          </p:nvSpPr>
          <p:spPr>
            <a:xfrm rot="16200000">
              <a:off x="6900335" y="4124488"/>
              <a:ext cx="582671" cy="652832"/>
            </a:xfrm>
            <a:custGeom>
              <a:avLst/>
              <a:gdLst>
                <a:gd name="connsiteX0" fmla="*/ 0 w 21600"/>
                <a:gd name="connsiteY0" fmla="*/ 21600 h 21600"/>
                <a:gd name="connsiteX1" fmla="*/ 21600 w 21600"/>
                <a:gd name="connsiteY1" fmla="*/ 10101 h 21600"/>
                <a:gd name="connsiteX2" fmla="*/ 14785 w 21600"/>
                <a:gd name="connsiteY2" fmla="*/ 6536 h 21600"/>
                <a:gd name="connsiteX3" fmla="*/ 1567 w 21600"/>
                <a:gd name="connsiteY3" fmla="*/ 0 h 21600"/>
                <a:gd name="connsiteX4" fmla="*/ 0 w 21600"/>
                <a:gd name="connsiteY4" fmla="*/ 21600 h 21600"/>
                <a:gd name="connsiteX0" fmla="*/ 0 w 21600"/>
                <a:gd name="connsiteY0" fmla="*/ 21600 h 21600"/>
                <a:gd name="connsiteX1" fmla="*/ 21600 w 21600"/>
                <a:gd name="connsiteY1" fmla="*/ 10101 h 21600"/>
                <a:gd name="connsiteX2" fmla="*/ 15315 w 21600"/>
                <a:gd name="connsiteY2" fmla="*/ 863 h 21600"/>
                <a:gd name="connsiteX3" fmla="*/ 1567 w 21600"/>
                <a:gd name="connsiteY3" fmla="*/ 0 h 21600"/>
                <a:gd name="connsiteX4" fmla="*/ 0 w 21600"/>
                <a:gd name="connsiteY4" fmla="*/ 2160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extrusionOk="0">
                  <a:moveTo>
                    <a:pt x="0" y="21600"/>
                  </a:moveTo>
                  <a:lnTo>
                    <a:pt x="21600" y="10101"/>
                  </a:lnTo>
                  <a:lnTo>
                    <a:pt x="15315" y="863"/>
                  </a:lnTo>
                  <a:lnTo>
                    <a:pt x="1567" y="0"/>
                  </a:lnTo>
                  <a:lnTo>
                    <a:pt x="0" y="21600"/>
                  </a:lnTo>
                  <a:close/>
                </a:path>
              </a:pathLst>
            </a:custGeom>
            <a:solidFill>
              <a:srgbClr val="C00000"/>
            </a:solidFill>
            <a:ln w="12700">
              <a:miter lim="400000"/>
            </a:ln>
          </p:spPr>
          <p:txBody>
            <a:bodyPr lIns="57150" tIns="57150" rIns="57150" bIns="57150" anchor="ctr"/>
            <a:lstStyle/>
            <a:p>
              <a:pPr defTabSz="1371600">
                <a:defRPr sz="3000">
                  <a:solidFill>
                    <a:srgbClr val="FFFFFF"/>
                  </a:solidFill>
                </a:defRPr>
              </a:pPr>
              <a:endParaRPr sz="4500">
                <a:solidFill>
                  <a:srgbClr val="FFFFFF"/>
                </a:solidFill>
                <a:latin typeface="Calibri" panose="020F0502020204030204"/>
              </a:endParaRPr>
            </a:p>
          </p:txBody>
        </p:sp>
        <p:sp>
          <p:nvSpPr>
            <p:cNvPr id="14" name="Shape">
              <a:extLst>
                <a:ext uri="{FF2B5EF4-FFF2-40B4-BE49-F238E27FC236}">
                  <a16:creationId xmlns:a16="http://schemas.microsoft.com/office/drawing/2014/main" id="{FA9AE482-A134-E007-7D92-E52789528DA3}"/>
                </a:ext>
              </a:extLst>
            </p:cNvPr>
            <p:cNvSpPr/>
            <p:nvPr/>
          </p:nvSpPr>
          <p:spPr>
            <a:xfrm rot="16200000">
              <a:off x="5243138" y="3238488"/>
              <a:ext cx="2433540" cy="2455676"/>
            </a:xfrm>
            <a:custGeom>
              <a:avLst/>
              <a:gdLst/>
              <a:ahLst/>
              <a:cxnLst>
                <a:cxn ang="0">
                  <a:pos x="wd2" y="hd2"/>
                </a:cxn>
                <a:cxn ang="5400000">
                  <a:pos x="wd2" y="hd2"/>
                </a:cxn>
                <a:cxn ang="10800000">
                  <a:pos x="wd2" y="hd2"/>
                </a:cxn>
                <a:cxn ang="16200000">
                  <a:pos x="wd2" y="hd2"/>
                </a:cxn>
              </a:cxnLst>
              <a:rect l="0" t="0" r="r" b="b"/>
              <a:pathLst>
                <a:path w="21269" h="21600" extrusionOk="0">
                  <a:moveTo>
                    <a:pt x="21269" y="21600"/>
                  </a:moveTo>
                  <a:lnTo>
                    <a:pt x="8619" y="14399"/>
                  </a:lnTo>
                  <a:lnTo>
                    <a:pt x="8607" y="19552"/>
                  </a:lnTo>
                  <a:cubicBezTo>
                    <a:pt x="8607" y="20157"/>
                    <a:pt x="7811" y="20374"/>
                    <a:pt x="7507" y="19851"/>
                  </a:cubicBezTo>
                  <a:lnTo>
                    <a:pt x="319" y="7524"/>
                  </a:lnTo>
                  <a:cubicBezTo>
                    <a:pt x="-331" y="6413"/>
                    <a:pt x="47" y="4978"/>
                    <a:pt x="1155" y="4332"/>
                  </a:cubicBezTo>
                  <a:lnTo>
                    <a:pt x="8615" y="0"/>
                  </a:lnTo>
                  <a:lnTo>
                    <a:pt x="8623" y="7287"/>
                  </a:lnTo>
                  <a:lnTo>
                    <a:pt x="21058" y="14366"/>
                  </a:lnTo>
                  <a:lnTo>
                    <a:pt x="21269" y="21600"/>
                  </a:lnTo>
                  <a:close/>
                </a:path>
              </a:pathLst>
            </a:custGeom>
            <a:solidFill>
              <a:srgbClr val="FF0000"/>
            </a:solidFill>
            <a:ln w="12700">
              <a:miter lim="400000"/>
            </a:ln>
          </p:spPr>
          <p:txBody>
            <a:bodyPr lIns="57150" tIns="57150" rIns="57150" bIns="57150" anchor="ctr"/>
            <a:lstStyle/>
            <a:p>
              <a:pPr defTabSz="1371600">
                <a:defRPr sz="3000">
                  <a:solidFill>
                    <a:srgbClr val="FFFFFF"/>
                  </a:solidFill>
                </a:defRPr>
              </a:pPr>
              <a:endParaRPr sz="4500">
                <a:solidFill>
                  <a:srgbClr val="FFFFFF"/>
                </a:solidFill>
                <a:latin typeface="Calibri" panose="020F0502020204030204"/>
              </a:endParaRPr>
            </a:p>
          </p:txBody>
        </p:sp>
      </p:grpSp>
      <p:sp>
        <p:nvSpPr>
          <p:cNvPr id="15" name="Rectangle: Rounded Corners 14">
            <a:extLst>
              <a:ext uri="{FF2B5EF4-FFF2-40B4-BE49-F238E27FC236}">
                <a16:creationId xmlns:a16="http://schemas.microsoft.com/office/drawing/2014/main" id="{FC54AA45-692E-D057-A8D9-B19F43A12352}"/>
              </a:ext>
            </a:extLst>
          </p:cNvPr>
          <p:cNvSpPr/>
          <p:nvPr/>
        </p:nvSpPr>
        <p:spPr>
          <a:xfrm>
            <a:off x="187809" y="1903930"/>
            <a:ext cx="6007230" cy="3239569"/>
          </a:xfrm>
          <a:prstGeom prst="roundRect">
            <a:avLst/>
          </a:prstGeom>
          <a:solidFill>
            <a:srgbClr val="00B05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latin typeface="Arial" panose="020B0604020202020204" pitchFamily="34" charset="0"/>
                <a:cs typeface="Arial" panose="020B0604020202020204" pitchFamily="34" charset="0"/>
              </a:rPr>
              <a:t>Phân công rõ cơ quan đầu mối chịu trách nhiệm ở các huyện miền núi.</a:t>
            </a:r>
            <a:endParaRPr lang="en-US" sz="3600" dirty="0">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9B465CA0-AF17-AEA6-EB36-E90E1B7B6C5B}"/>
              </a:ext>
            </a:extLst>
          </p:cNvPr>
          <p:cNvSpPr/>
          <p:nvPr/>
        </p:nvSpPr>
        <p:spPr>
          <a:xfrm>
            <a:off x="12456971" y="1676401"/>
            <a:ext cx="5475429" cy="2794604"/>
          </a:xfrm>
          <a:prstGeom prst="roundRect">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latin typeface="Arial" panose="020B0604020202020204" pitchFamily="34" charset="0"/>
                <a:cs typeface="Arial" panose="020B0604020202020204" pitchFamily="34" charset="0"/>
              </a:rPr>
              <a:t>Ban hành khung chính sách thống nhất (chuẩn nghèo, trợ giúp xã hội, BHYT/BHXH tự nguyện, nhà ở, sinh kế), </a:t>
            </a:r>
            <a:endParaRPr lang="en-US" sz="3600" dirty="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2BD160BF-2FDD-E3CE-F021-4B16552C1C35}"/>
              </a:ext>
            </a:extLst>
          </p:cNvPr>
          <p:cNvSpPr/>
          <p:nvPr/>
        </p:nvSpPr>
        <p:spPr>
          <a:xfrm>
            <a:off x="4724400" y="7016724"/>
            <a:ext cx="10075355" cy="2794604"/>
          </a:xfrm>
          <a:prstGeom prst="roundRect">
            <a:avLst/>
          </a:prstGeom>
          <a:solidFill>
            <a:srgbClr val="FF000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t>Lập cơ sở dữ liệu an sinh dùng chung để rà soát, “gộp” danh sách thụ hưởng tránh trùng lặp; đồng thời triển khai tổ công tác lưu động đưa dịch vụ đến thôn/bản, ưu tiên ngân sách cho hộ nghèo còn sức lao động, đồng bào dân tộc, vùng sạt lở–thiên tai.</a:t>
            </a:r>
            <a:endParaRPr lang="en-US" sz="3200" dirty="0"/>
          </a:p>
        </p:txBody>
      </p:sp>
      <p:sp>
        <p:nvSpPr>
          <p:cNvPr id="2" name="Rectangle 1">
            <a:extLst>
              <a:ext uri="{FF2B5EF4-FFF2-40B4-BE49-F238E27FC236}">
                <a16:creationId xmlns:a16="http://schemas.microsoft.com/office/drawing/2014/main" id="{B0AAF74D-7569-A4C3-A233-2438C50DEB0F}"/>
              </a:ext>
            </a:extLst>
          </p:cNvPr>
          <p:cNvSpPr/>
          <p:nvPr/>
        </p:nvSpPr>
        <p:spPr>
          <a:xfrm>
            <a:off x="0" y="0"/>
            <a:ext cx="18288000" cy="14045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000" b="1">
                <a:solidFill>
                  <a:schemeClr val="bg1"/>
                </a:solidFill>
              </a:rPr>
              <a:t>- Sau sắp xếp–sáp nhập đơn vị hành chính, Thành ủy/UBND thành phố: </a:t>
            </a:r>
            <a:endParaRPr lang="en-US" sz="4000" b="1" dirty="0">
              <a:solidFill>
                <a:schemeClr val="bg1"/>
              </a:solidFill>
            </a:endParaRPr>
          </a:p>
        </p:txBody>
      </p:sp>
    </p:spTree>
    <p:extLst>
      <p:ext uri="{BB962C8B-B14F-4D97-AF65-F5344CB8AC3E}">
        <p14:creationId xmlns:p14="http://schemas.microsoft.com/office/powerpoint/2010/main" val="377047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nyPPT_26">
            <a:hlinkClick r:id="" action="ppaction://media"/>
            <a:extLst>
              <a:ext uri="{FF2B5EF4-FFF2-40B4-BE49-F238E27FC236}">
                <a16:creationId xmlns:a16="http://schemas.microsoft.com/office/drawing/2014/main" id="{0ACFFB3F-92BA-AF46-B6D8-4C6C76CFE5E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8288000" cy="10287000"/>
          </a:xfrm>
          <a:prstGeom prst="rect">
            <a:avLst/>
          </a:prstGeom>
        </p:spPr>
      </p:pic>
      <p:sp>
        <p:nvSpPr>
          <p:cNvPr id="3" name="TextBox 1">
            <a:extLst>
              <a:ext uri="{FF2B5EF4-FFF2-40B4-BE49-F238E27FC236}">
                <a16:creationId xmlns:a16="http://schemas.microsoft.com/office/drawing/2014/main" id="{54FCD88D-FB32-9D48-9344-1D904A7DA1D4}"/>
              </a:ext>
            </a:extLst>
          </p:cNvPr>
          <p:cNvSpPr txBox="1"/>
          <p:nvPr/>
        </p:nvSpPr>
        <p:spPr>
          <a:xfrm>
            <a:off x="4376306" y="4171900"/>
            <a:ext cx="9776112" cy="1754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tIns="68579" rIns="68579" bIns="68579">
            <a:spAutoFit/>
          </a:bodyPr>
          <a:lstStyle>
            <a:lvl1pPr algn="ctr">
              <a:defRPr sz="1500">
                <a:solidFill>
                  <a:srgbClr val="535353"/>
                </a:solidFill>
                <a:latin typeface="Avenir Next"/>
                <a:ea typeface="Avenir Next"/>
                <a:cs typeface="Avenir Next"/>
                <a:sym typeface="Avenir Next"/>
              </a:defRPr>
            </a:lvl1pPr>
          </a:lstStyle>
          <a:p>
            <a:pPr defTabSz="1371531">
              <a:defRPr/>
            </a:pPr>
            <a:r>
              <a:rPr lang="en-US" sz="10500" b="1" dirty="0">
                <a:solidFill>
                  <a:prstClr val="white"/>
                </a:solidFill>
                <a:latin typeface="#9Slide07 IcielCadena" panose="02000503000000020004" pitchFamily="2" charset="0"/>
              </a:rPr>
              <a:t>KHỞI ĐỘNG</a:t>
            </a:r>
            <a:endParaRPr sz="10500" b="1" dirty="0">
              <a:solidFill>
                <a:prstClr val="white"/>
              </a:solidFill>
              <a:latin typeface="#9Slide07 IcielCadena" panose="02000503000000020004" pitchFamily="2" charset="0"/>
            </a:endParaRPr>
          </a:p>
        </p:txBody>
      </p:sp>
      <p:pic>
        <p:nvPicPr>
          <p:cNvPr id="2" name="Audio TinyPPT">
            <a:hlinkClick r:id="" action="ppaction://media"/>
            <a:extLst>
              <a:ext uri="{FF2B5EF4-FFF2-40B4-BE49-F238E27FC236}">
                <a16:creationId xmlns:a16="http://schemas.microsoft.com/office/drawing/2014/main" id="{248FC541-A74B-3542-AEF4-A9889ED3597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8407642" y="9178184"/>
            <a:ext cx="1219200" cy="1219200"/>
          </a:xfrm>
          <a:prstGeom prst="rect">
            <a:avLst/>
          </a:prstGeom>
        </p:spPr>
      </p:pic>
    </p:spTree>
    <p:extLst>
      <p:ext uri="{BB962C8B-B14F-4D97-AF65-F5344CB8AC3E}">
        <p14:creationId xmlns:p14="http://schemas.microsoft.com/office/powerpoint/2010/main" val="18170147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2" fill="hold"/>
                                        <p:tgtEl>
                                          <p:spTgt spid="2"/>
                                        </p:tgtEl>
                                      </p:cBhvr>
                                    </p:cmd>
                                  </p:childTnLst>
                                </p:cTn>
                              </p:par>
                            </p:childTnLst>
                          </p:cTn>
                        </p:par>
                        <p:par>
                          <p:cTn id="7" fill="hold">
                            <p:stCondLst>
                              <p:cond delay="9982"/>
                            </p:stCondLst>
                            <p:childTnLst>
                              <p:par>
                                <p:cTn id="8" presetID="1" presetClass="mediacall" presetSubtype="0" fill="hold" nodeType="afterEffect">
                                  <p:stCondLst>
                                    <p:cond delay="0"/>
                                  </p:stCondLst>
                                  <p:childTnLst>
                                    <p:cmd type="call" cmd="playFrom(0.0)">
                                      <p:cBhvr>
                                        <p:cTn id="9" dur="80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2"/>
                </p:tgtEl>
              </p:cMediaNode>
            </p:audio>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sp>
        <p:nvSpPr>
          <p:cNvPr id="2" name="Freeform 2"/>
          <p:cNvSpPr/>
          <p:nvPr/>
        </p:nvSpPr>
        <p:spPr>
          <a:xfrm rot="8867174">
            <a:off x="4003869" y="2295585"/>
            <a:ext cx="10011403" cy="7098995"/>
          </a:xfrm>
          <a:custGeom>
            <a:avLst/>
            <a:gdLst/>
            <a:ahLst/>
            <a:cxnLst/>
            <a:rect l="l" t="t" r="r" b="b"/>
            <a:pathLst>
              <a:path w="10011403" h="7098995">
                <a:moveTo>
                  <a:pt x="0" y="0"/>
                </a:moveTo>
                <a:lnTo>
                  <a:pt x="10011403" y="0"/>
                </a:lnTo>
                <a:lnTo>
                  <a:pt x="10011403" y="7098995"/>
                </a:lnTo>
                <a:lnTo>
                  <a:pt x="0" y="70989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992994" y="1028700"/>
            <a:ext cx="5414911" cy="3061886"/>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a:grpSpLocks noChangeAspect="1"/>
          </p:cNvGrpSpPr>
          <p:nvPr/>
        </p:nvGrpSpPr>
        <p:grpSpPr>
          <a:xfrm>
            <a:off x="1533035" y="2632961"/>
            <a:ext cx="2778575" cy="3354296"/>
            <a:chOff x="0" y="0"/>
            <a:chExt cx="6350000" cy="7665720"/>
          </a:xfrm>
        </p:grpSpPr>
        <p:sp>
          <p:nvSpPr>
            <p:cNvPr id="5" name="Freeform 5"/>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98E0E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6"/>
              <a:stretch>
                <a:fillRect l="-24665" r="-246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a:grpSpLocks noChangeAspect="1"/>
          </p:cNvGrpSpPr>
          <p:nvPr/>
        </p:nvGrpSpPr>
        <p:grpSpPr>
          <a:xfrm>
            <a:off x="5721310" y="4167935"/>
            <a:ext cx="2778575" cy="3354296"/>
            <a:chOff x="0" y="0"/>
            <a:chExt cx="6350000" cy="7665720"/>
          </a:xfrm>
        </p:grpSpPr>
        <p:sp>
          <p:nvSpPr>
            <p:cNvPr id="8" name="Freeform 8"/>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F4BC6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7"/>
              <a:stretch>
                <a:fillRect l="-24665" r="-246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a:grpSpLocks noChangeAspect="1"/>
          </p:cNvGrpSpPr>
          <p:nvPr/>
        </p:nvGrpSpPr>
        <p:grpSpPr>
          <a:xfrm>
            <a:off x="13976390" y="2884523"/>
            <a:ext cx="2778575" cy="3354296"/>
            <a:chOff x="0" y="0"/>
            <a:chExt cx="6350000" cy="7665720"/>
          </a:xfrm>
        </p:grpSpPr>
        <p:sp>
          <p:nvSpPr>
            <p:cNvPr id="11" name="Freeform 11"/>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DF878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8"/>
              <a:stretch>
                <a:fillRect l="-24572" r="-2457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a:grpSpLocks noChangeAspect="1"/>
          </p:cNvGrpSpPr>
          <p:nvPr/>
        </p:nvGrpSpPr>
        <p:grpSpPr>
          <a:xfrm>
            <a:off x="9911940" y="4310109"/>
            <a:ext cx="2778575" cy="3354296"/>
            <a:chOff x="0" y="0"/>
            <a:chExt cx="6350000" cy="7665720"/>
          </a:xfrm>
        </p:grpSpPr>
        <p:sp>
          <p:nvSpPr>
            <p:cNvPr id="15" name="Freeform 15"/>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E2CEF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9"/>
              <a:stretch>
                <a:fillRect l="-81859" r="-818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7"/>
          <p:cNvSpPr txBox="1"/>
          <p:nvPr/>
        </p:nvSpPr>
        <p:spPr>
          <a:xfrm>
            <a:off x="990600" y="6599230"/>
            <a:ext cx="3398481" cy="1969770"/>
          </a:xfrm>
          <a:prstGeom prst="rect">
            <a:avLst/>
          </a:prstGeom>
        </p:spPr>
        <p:txBody>
          <a:bodyPr wrap="square" lIns="0" tIns="0" rIns="0" bIns="0" rtlCol="0" anchor="t">
            <a:spAutoFit/>
          </a:bodyPr>
          <a:lstStyle/>
          <a:p>
            <a:pPr lvl="0" algn="ctr">
              <a:defRPr/>
            </a:pPr>
            <a:r>
              <a:rPr lang="vi-VN" sz="3200"/>
              <a:t>Ban hành nghị quyết, cơ chế hỗ trợ thoát nghèo bền vững.</a:t>
            </a:r>
            <a:endParaRPr kumimoji="0" lang="en-US" sz="3200" i="0" u="none" strike="noStrike" kern="1200" cap="none" spc="-62" normalizeH="0" baseline="0" noProof="0" dirty="0">
              <a:ln>
                <a:noFill/>
              </a:ln>
              <a:solidFill>
                <a:srgbClr val="112838"/>
              </a:solidFill>
              <a:effectLst/>
              <a:uLnTx/>
              <a:uFillTx/>
              <a:latin typeface="+mj-lt"/>
            </a:endParaRPr>
          </a:p>
        </p:txBody>
      </p:sp>
      <p:sp>
        <p:nvSpPr>
          <p:cNvPr id="18" name="TextBox 18"/>
          <p:cNvSpPr txBox="1"/>
          <p:nvPr/>
        </p:nvSpPr>
        <p:spPr>
          <a:xfrm>
            <a:off x="5055051" y="7810500"/>
            <a:ext cx="3726264" cy="1969770"/>
          </a:xfrm>
          <a:prstGeom prst="rect">
            <a:avLst/>
          </a:prstGeom>
        </p:spPr>
        <p:txBody>
          <a:bodyPr wrap="square" lIns="0" tIns="0" rIns="0" bIns="0" rtlCol="0" anchor="t">
            <a:spAutoFit/>
          </a:bodyPr>
          <a:lstStyle/>
          <a:p>
            <a:pPr algn="ctr"/>
            <a:r>
              <a:rPr lang="fr-FR" sz="3200">
                <a:latin typeface="Arial" panose="020B0604020202020204" pitchFamily="34" charset="0"/>
                <a:cs typeface="Arial" panose="020B0604020202020204" pitchFamily="34" charset="0"/>
              </a:rPr>
              <a:t>Hỗ trợ hộ nghèo: vay vốn sản xuất, sửa/ch xây nhà, BHYT, học tập.</a:t>
            </a:r>
            <a:endParaRPr lang="en-US" sz="3200" dirty="0">
              <a:latin typeface="Arial" panose="020B0604020202020204" pitchFamily="34" charset="0"/>
              <a:cs typeface="Arial" panose="020B0604020202020204" pitchFamily="34" charset="0"/>
            </a:endParaRPr>
          </a:p>
        </p:txBody>
      </p:sp>
      <p:sp>
        <p:nvSpPr>
          <p:cNvPr id="19" name="TextBox 19"/>
          <p:cNvSpPr txBox="1"/>
          <p:nvPr/>
        </p:nvSpPr>
        <p:spPr>
          <a:xfrm>
            <a:off x="9144000" y="8092103"/>
            <a:ext cx="4699284" cy="1477328"/>
          </a:xfrm>
          <a:prstGeom prst="rect">
            <a:avLst/>
          </a:prstGeom>
        </p:spPr>
        <p:txBody>
          <a:bodyPr wrap="square" lIns="0" tIns="0" rIns="0" bIns="0" rtlCol="0" anchor="t">
            <a:spAutoFit/>
          </a:bodyPr>
          <a:lstStyle/>
          <a:p>
            <a:pPr algn="ctr"/>
            <a:r>
              <a:rPr lang="fr-FR" sz="3200">
                <a:latin typeface="Arial" panose="020B0604020202020204" pitchFamily="34" charset="0"/>
                <a:cs typeface="Arial" panose="020B0604020202020204" pitchFamily="34" charset="0"/>
              </a:rPr>
              <a:t>Chính sách hỗ trợ lãi suất vay bao phủ toàn thành phố.</a:t>
            </a:r>
            <a:endParaRPr lang="en-US" sz="3200" dirty="0">
              <a:latin typeface="Arial" panose="020B0604020202020204" pitchFamily="34" charset="0"/>
              <a:cs typeface="Arial" panose="020B0604020202020204" pitchFamily="34" charset="0"/>
            </a:endParaRPr>
          </a:p>
        </p:txBody>
      </p:sp>
      <p:sp>
        <p:nvSpPr>
          <p:cNvPr id="20" name="TextBox 20"/>
          <p:cNvSpPr txBox="1"/>
          <p:nvPr/>
        </p:nvSpPr>
        <p:spPr>
          <a:xfrm>
            <a:off x="14314483" y="6421493"/>
            <a:ext cx="3504658" cy="1969770"/>
          </a:xfrm>
          <a:prstGeom prst="rect">
            <a:avLst/>
          </a:prstGeom>
        </p:spPr>
        <p:txBody>
          <a:bodyPr wrap="square" lIns="0" tIns="0" rIns="0" bIns="0" rtlCol="0" anchor="t">
            <a:spAutoFit/>
          </a:bodyPr>
          <a:lstStyle/>
          <a:p>
            <a:pPr lvl="0" algn="ctr">
              <a:defRPr/>
            </a:pPr>
            <a:r>
              <a:rPr lang="vi-VN" sz="3200"/>
              <a:t>Đầu tư hạ tầng, đào tạo nghề, giải quyết việc làm thường xuyên.</a:t>
            </a:r>
            <a:endParaRPr kumimoji="0" lang="en-US" sz="3200" i="0" u="none" strike="noStrike" kern="1200" cap="none" spc="-62" normalizeH="0" baseline="0" noProof="0" dirty="0">
              <a:ln>
                <a:noFill/>
              </a:ln>
              <a:solidFill>
                <a:srgbClr val="112838"/>
              </a:solidFill>
              <a:effectLst/>
              <a:uLnTx/>
              <a:uFillTx/>
            </a:endParaRPr>
          </a:p>
        </p:txBody>
      </p:sp>
      <p:sp>
        <p:nvSpPr>
          <p:cNvPr id="21" name="Freeform 21"/>
          <p:cNvSpPr/>
          <p:nvPr/>
        </p:nvSpPr>
        <p:spPr>
          <a:xfrm>
            <a:off x="13976390" y="-1016463"/>
            <a:ext cx="5414911" cy="3061886"/>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4617960" y="714112"/>
            <a:ext cx="2641340" cy="1608816"/>
          </a:xfrm>
          <a:custGeom>
            <a:avLst/>
            <a:gdLst/>
            <a:ahLst/>
            <a:cxnLst/>
            <a:rect l="l" t="t" r="r" b="b"/>
            <a:pathLst>
              <a:path w="2641340" h="1608816">
                <a:moveTo>
                  <a:pt x="0" y="0"/>
                </a:moveTo>
                <a:lnTo>
                  <a:pt x="2641340" y="0"/>
                </a:lnTo>
                <a:lnTo>
                  <a:pt x="2641340" y="1608816"/>
                </a:lnTo>
                <a:lnTo>
                  <a:pt x="0" y="16088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899241" y="49764"/>
            <a:ext cx="12397934" cy="1846659"/>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vi-VN" sz="4000" b="1" kern="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2.2. Tình hình, kết quả thực hiện</a:t>
            </a:r>
          </a:p>
          <a:p>
            <a:pPr marL="0" marR="0" lvl="0" indent="0" algn="just" defTabSz="914400" rtl="0" eaLnBrk="1" fontAlgn="auto" latinLnBrk="0" hangingPunct="1">
              <a:spcBef>
                <a:spcPts val="0"/>
              </a:spcBef>
              <a:spcAft>
                <a:spcPts val="0"/>
              </a:spcAft>
              <a:buClrTx/>
              <a:buSzTx/>
              <a:buFontTx/>
              <a:buNone/>
              <a:tabLst/>
              <a:defRPr/>
            </a:pPr>
            <a:r>
              <a:rPr lang="vi-VN" sz="4000" b="1" kern="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2.2.1. Chính sách đảm bảo việc làm, tạo thu nhập và giảm nghèo cho người dân </a:t>
            </a:r>
          </a:p>
        </p:txBody>
      </p:sp>
      <p:sp>
        <p:nvSpPr>
          <p:cNvPr id="23" name="Oval 22">
            <a:extLst>
              <a:ext uri="{FF2B5EF4-FFF2-40B4-BE49-F238E27FC236}">
                <a16:creationId xmlns:a16="http://schemas.microsoft.com/office/drawing/2014/main" id="{9B70F5EE-D781-1109-D017-4F9A01756460}"/>
              </a:ext>
            </a:extLst>
          </p:cNvPr>
          <p:cNvSpPr/>
          <p:nvPr/>
        </p:nvSpPr>
        <p:spPr>
          <a:xfrm>
            <a:off x="1713358" y="2810545"/>
            <a:ext cx="2434600" cy="246242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dirty="0">
                <a:solidFill>
                  <a:srgbClr val="FF0000"/>
                </a:solidFill>
              </a:rPr>
              <a:t>1</a:t>
            </a:r>
          </a:p>
        </p:txBody>
      </p:sp>
      <p:sp>
        <p:nvSpPr>
          <p:cNvPr id="24" name="Oval 23">
            <a:extLst>
              <a:ext uri="{FF2B5EF4-FFF2-40B4-BE49-F238E27FC236}">
                <a16:creationId xmlns:a16="http://schemas.microsoft.com/office/drawing/2014/main" id="{BB6CFA00-4DEE-7F6A-7DA5-147ACB43934B}"/>
              </a:ext>
            </a:extLst>
          </p:cNvPr>
          <p:cNvSpPr/>
          <p:nvPr/>
        </p:nvSpPr>
        <p:spPr>
          <a:xfrm>
            <a:off x="5858988" y="4334347"/>
            <a:ext cx="2579906" cy="246242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dirty="0">
                <a:solidFill>
                  <a:srgbClr val="FF0000"/>
                </a:solidFill>
              </a:rPr>
              <a:t>2</a:t>
            </a:r>
          </a:p>
        </p:txBody>
      </p:sp>
      <p:sp>
        <p:nvSpPr>
          <p:cNvPr id="25" name="Oval 24">
            <a:extLst>
              <a:ext uri="{FF2B5EF4-FFF2-40B4-BE49-F238E27FC236}">
                <a16:creationId xmlns:a16="http://schemas.microsoft.com/office/drawing/2014/main" id="{17B674CC-BB1C-8B49-178E-6ABBD9CB329C}"/>
              </a:ext>
            </a:extLst>
          </p:cNvPr>
          <p:cNvSpPr/>
          <p:nvPr/>
        </p:nvSpPr>
        <p:spPr>
          <a:xfrm>
            <a:off x="10058400" y="4457700"/>
            <a:ext cx="2541116" cy="246242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dirty="0">
                <a:solidFill>
                  <a:srgbClr val="FF0000"/>
                </a:solidFill>
              </a:rPr>
              <a:t>3</a:t>
            </a:r>
          </a:p>
        </p:txBody>
      </p:sp>
      <p:sp>
        <p:nvSpPr>
          <p:cNvPr id="26" name="Oval 25">
            <a:extLst>
              <a:ext uri="{FF2B5EF4-FFF2-40B4-BE49-F238E27FC236}">
                <a16:creationId xmlns:a16="http://schemas.microsoft.com/office/drawing/2014/main" id="{AE2CC854-F38D-0A91-1C41-BE9C087A6F54}"/>
              </a:ext>
            </a:extLst>
          </p:cNvPr>
          <p:cNvSpPr/>
          <p:nvPr/>
        </p:nvSpPr>
        <p:spPr>
          <a:xfrm>
            <a:off x="14159808" y="3009900"/>
            <a:ext cx="2451792" cy="246242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dirty="0">
                <a:solidFill>
                  <a:srgbClr val="FF0000"/>
                </a:solidFill>
              </a:rPr>
              <a:t>4</a:t>
            </a:r>
          </a:p>
        </p:txBody>
      </p:sp>
    </p:spTree>
    <p:extLst>
      <p:ext uri="{BB962C8B-B14F-4D97-AF65-F5344CB8AC3E}">
        <p14:creationId xmlns:p14="http://schemas.microsoft.com/office/powerpoint/2010/main" val="309150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64234" y="-380505"/>
            <a:ext cx="2741457" cy="2065483"/>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37461" y="633219"/>
            <a:ext cx="968052" cy="96805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065223" y="982710"/>
            <a:ext cx="1031208" cy="103120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034964" y="0"/>
            <a:ext cx="4253036" cy="2221255"/>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964516" y="9173251"/>
            <a:ext cx="2241769" cy="1113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1.png" descr="A collage of women working in a factory&#10;&#10;AI-generated content may be incorrect.">
            <a:extLst>
              <a:ext uri="{FF2B5EF4-FFF2-40B4-BE49-F238E27FC236}">
                <a16:creationId xmlns:a16="http://schemas.microsoft.com/office/drawing/2014/main" id="{A35B9C23-6722-8667-53F7-90A3027531FD}"/>
              </a:ext>
            </a:extLst>
          </p:cNvPr>
          <p:cNvPicPr/>
          <p:nvPr/>
        </p:nvPicPr>
        <p:blipFill>
          <a:blip r:embed="rId2"/>
          <a:stretch>
            <a:fillRect/>
          </a:stretch>
        </p:blipFill>
        <p:spPr>
          <a:xfrm>
            <a:off x="965200" y="1667509"/>
            <a:ext cx="16357599" cy="6951979"/>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406120" y="9679714"/>
            <a:ext cx="1222354" cy="607286"/>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49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3" name="Rectangle 8202">
            <a:extLst>
              <a:ext uri="{FF2B5EF4-FFF2-40B4-BE49-F238E27FC236}">
                <a16:creationId xmlns:a16="http://schemas.microsoft.com/office/drawing/2014/main" id="{6C2997EE-0889-44C3-AC0D-18F26AC9AA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Top 10 trung tâm - trường dạy nghề uy tín tại Đà Nẵng">
            <a:extLst>
              <a:ext uri="{FF2B5EF4-FFF2-40B4-BE49-F238E27FC236}">
                <a16:creationId xmlns:a16="http://schemas.microsoft.com/office/drawing/2014/main" id="{22E63CA3-FD98-A0FD-E53E-1540DF878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6025"/>
          <a:stretch>
            <a:fillRect/>
          </a:stretch>
        </p:blipFill>
        <p:spPr bwMode="auto">
          <a:xfrm>
            <a:off x="8433349" y="10"/>
            <a:ext cx="9854654" cy="5626091"/>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1FE4282-7DF7-8B0D-4C82-3A2473929430}"/>
              </a:ext>
            </a:extLst>
          </p:cNvPr>
          <p:cNvPicPr>
            <a:picLocks noChangeAspect="1"/>
          </p:cNvPicPr>
          <p:nvPr/>
        </p:nvPicPr>
        <p:blipFill>
          <a:blip r:embed="rId3"/>
          <a:srcRect t="23037" r="-2" b="12194"/>
          <a:stretch>
            <a:fillRect/>
          </a:stretch>
        </p:blipFill>
        <p:spPr>
          <a:xfrm>
            <a:off x="6273016" y="5831841"/>
            <a:ext cx="12014987" cy="4455159"/>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8198" name="Picture 6" descr="Nâng cao hơn nữa công tác giáo dục nghề nghiệp hiện nay - Hội đồng Nhân dân  thành phố Đà Nẵng">
            <a:extLst>
              <a:ext uri="{FF2B5EF4-FFF2-40B4-BE49-F238E27FC236}">
                <a16:creationId xmlns:a16="http://schemas.microsoft.com/office/drawing/2014/main" id="{545B8366-78AB-DDE1-2D77-7A8DBF3CA5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80" r="4947"/>
          <a:stretch>
            <a:fillRect/>
          </a:stretch>
        </p:blipFill>
        <p:spPr bwMode="auto">
          <a:xfrm>
            <a:off x="20" y="10"/>
            <a:ext cx="11254646" cy="10286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CCE63BC-0053-C9E2-FDD4-17C5DA791519}"/>
              </a:ext>
            </a:extLst>
          </p:cNvPr>
          <p:cNvSpPr txBox="1"/>
          <p:nvPr/>
        </p:nvSpPr>
        <p:spPr>
          <a:xfrm>
            <a:off x="3429000" y="114300"/>
            <a:ext cx="5181600" cy="646331"/>
          </a:xfrm>
          <a:prstGeom prst="rect">
            <a:avLst/>
          </a:prstGeom>
          <a:solidFill>
            <a:schemeClr val="bg1"/>
          </a:solidFill>
        </p:spPr>
        <p:txBody>
          <a:bodyPr wrap="square" rtlCol="0">
            <a:spAutoFit/>
          </a:bodyPr>
          <a:lstStyle/>
          <a:p>
            <a:pPr algn="ctr"/>
            <a:r>
              <a:rPr lang="en-US" sz="3600"/>
              <a:t>Đào tạo nghề ở Đà Nẵng</a:t>
            </a:r>
          </a:p>
        </p:txBody>
      </p:sp>
    </p:spTree>
    <p:extLst>
      <p:ext uri="{BB962C8B-B14F-4D97-AF65-F5344CB8AC3E}">
        <p14:creationId xmlns:p14="http://schemas.microsoft.com/office/powerpoint/2010/main" val="120635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sp>
        <p:nvSpPr>
          <p:cNvPr id="4" name="Freeform 4"/>
          <p:cNvSpPr/>
          <p:nvPr/>
        </p:nvSpPr>
        <p:spPr>
          <a:xfrm rot="539530">
            <a:off x="-1423942" y="518476"/>
            <a:ext cx="3286842" cy="5380247"/>
          </a:xfrm>
          <a:custGeom>
            <a:avLst/>
            <a:gdLst/>
            <a:ahLst/>
            <a:cxnLst/>
            <a:rect l="l" t="t" r="r" b="b"/>
            <a:pathLst>
              <a:path w="3286842" h="5380247">
                <a:moveTo>
                  <a:pt x="0" y="0"/>
                </a:moveTo>
                <a:lnTo>
                  <a:pt x="3286842" y="0"/>
                </a:lnTo>
                <a:lnTo>
                  <a:pt x="3286842" y="5380247"/>
                </a:lnTo>
                <a:lnTo>
                  <a:pt x="0" y="53802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927D8F99-CA26-A0D0-0093-FBFDD3F09C5A}"/>
              </a:ext>
            </a:extLst>
          </p:cNvPr>
          <p:cNvSpPr txBox="1"/>
          <p:nvPr/>
        </p:nvSpPr>
        <p:spPr>
          <a:xfrm>
            <a:off x="2438400" y="302334"/>
            <a:ext cx="14020800" cy="751488"/>
          </a:xfrm>
          <a:prstGeom prst="rect">
            <a:avLst/>
          </a:prstGeom>
          <a:noFill/>
        </p:spPr>
        <p:txBody>
          <a:bodyPr wrap="square">
            <a:spAutoFit/>
          </a:bodyPr>
          <a:lstStyle/>
          <a:p>
            <a:pPr algn="just">
              <a:lnSpc>
                <a:spcPct val="150000"/>
              </a:lnSpc>
              <a:spcBef>
                <a:spcPts val="300"/>
              </a:spcBef>
              <a:spcAft>
                <a:spcPts val="300"/>
              </a:spcAft>
            </a:pPr>
            <a:r>
              <a:rPr lang="vi-VN" sz="3200" b="1">
                <a:solidFill>
                  <a:srgbClr val="FF0000"/>
                </a:solidFill>
                <a:effectLst/>
                <a:ea typeface="Calibri" panose="020F0502020204030204" pitchFamily="34" charset="0"/>
                <a:cs typeface="Times New Roman" panose="02020603050405020304" pitchFamily="18" charset="0"/>
              </a:rPr>
              <a:t>2.2.2. Chính sách bảo hiểm xã hội cho người dân</a:t>
            </a:r>
            <a:endParaRPr lang="en-US" sz="3200" dirty="0">
              <a:solidFill>
                <a:srgbClr val="FF0000"/>
              </a:solidFill>
              <a:effectLst/>
              <a:ea typeface="Times New Roman" panose="02020603050405020304" pitchFamily="18" charset="0"/>
            </a:endParaRPr>
          </a:p>
        </p:txBody>
      </p:sp>
      <p:sp>
        <p:nvSpPr>
          <p:cNvPr id="20" name="Rectangle: Rounded Corners 19">
            <a:extLst>
              <a:ext uri="{FF2B5EF4-FFF2-40B4-BE49-F238E27FC236}">
                <a16:creationId xmlns:a16="http://schemas.microsoft.com/office/drawing/2014/main" id="{BF7B3999-C6C3-54F7-9BF7-47C9879CE53D}"/>
              </a:ext>
            </a:extLst>
          </p:cNvPr>
          <p:cNvSpPr/>
          <p:nvPr/>
        </p:nvSpPr>
        <p:spPr>
          <a:xfrm>
            <a:off x="1447800" y="1500433"/>
            <a:ext cx="10363200" cy="1509467"/>
          </a:xfrm>
          <a:prstGeom prst="roundRect">
            <a:avLst/>
          </a:prstGeom>
          <a:solidFill>
            <a:srgbClr val="BDD76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a:solidFill>
                  <a:schemeClr val="bg1"/>
                </a:solidFill>
                <a:latin typeface="Arial" panose="020B0604020202020204" pitchFamily="34" charset="0"/>
                <a:cs typeface="Arial" panose="020B0604020202020204" pitchFamily="34" charset="0"/>
              </a:rPr>
              <a:t>Mở rộng đối tượng tham gia BHXH, BHYT, BHTN.</a:t>
            </a:r>
            <a:endParaRPr lang="en-US" sz="3200" dirty="0">
              <a:solidFill>
                <a:schemeClr val="bg1"/>
              </a:solidFill>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752E611E-9E7D-C6F6-238B-DAC0B6242595}"/>
              </a:ext>
            </a:extLst>
          </p:cNvPr>
          <p:cNvSpPr/>
          <p:nvPr/>
        </p:nvSpPr>
        <p:spPr>
          <a:xfrm>
            <a:off x="1396041" y="3363134"/>
            <a:ext cx="10567358" cy="1653088"/>
          </a:xfrm>
          <a:prstGeom prst="roundRect">
            <a:avLst/>
          </a:prstGeom>
          <a:solidFill>
            <a:srgbClr val="BDD76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3200">
                <a:solidFill>
                  <a:schemeClr val="bg1"/>
                </a:solidFill>
                <a:latin typeface="Arial" panose="020B0604020202020204" pitchFamily="34" charset="0"/>
                <a:cs typeface="Arial" panose="020B0604020202020204" pitchFamily="34" charset="0"/>
              </a:rPr>
              <a:t>Hoàn thiện chính sách, chi trả kịp thời, đầy đủ.</a:t>
            </a:r>
            <a:endParaRPr lang="en-US" sz="3200" dirty="0">
              <a:solidFill>
                <a:schemeClr val="bg1"/>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246E3F76-7F38-7E6C-9C4B-0833DD08EDFF}"/>
              </a:ext>
            </a:extLst>
          </p:cNvPr>
          <p:cNvSpPr/>
          <p:nvPr/>
        </p:nvSpPr>
        <p:spPr>
          <a:xfrm>
            <a:off x="1269521" y="5369456"/>
            <a:ext cx="10719757" cy="1653088"/>
          </a:xfrm>
          <a:prstGeom prst="roundRect">
            <a:avLst/>
          </a:prstGeom>
          <a:solidFill>
            <a:srgbClr val="BDD76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a:solidFill>
                  <a:schemeClr val="bg1"/>
                </a:solidFill>
                <a:latin typeface="Arial" panose="020B0604020202020204" pitchFamily="34" charset="0"/>
                <a:cs typeface="Arial" panose="020B0604020202020204" pitchFamily="34" charset="0"/>
              </a:rPr>
              <a:t>Thực hiện tốt chính sách cho người nghèo, trẻ em, người già, dân tộc thiểu số.</a:t>
            </a:r>
            <a:endParaRPr lang="en-US" sz="3200" dirty="0">
              <a:solidFill>
                <a:schemeClr val="bg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0464F644-761A-8B4C-6BB5-DD9DC1B1EDBC}"/>
              </a:ext>
            </a:extLst>
          </p:cNvPr>
          <p:cNvSpPr/>
          <p:nvPr/>
        </p:nvSpPr>
        <p:spPr>
          <a:xfrm>
            <a:off x="1243642" y="7437471"/>
            <a:ext cx="10719757" cy="1653088"/>
          </a:xfrm>
          <a:prstGeom prst="roundRect">
            <a:avLst/>
          </a:prstGeom>
          <a:solidFill>
            <a:srgbClr val="BDD76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3200">
                <a:solidFill>
                  <a:schemeClr val="bg1"/>
                </a:solidFill>
                <a:latin typeface="Arial" panose="020B0604020202020204" pitchFamily="34" charset="0"/>
                <a:cs typeface="Arial" panose="020B0604020202020204" pitchFamily="34" charset="0"/>
              </a:rPr>
              <a:t>Quan tâm khám chữa bệnh, chi trả BHYT đúng quy định.</a:t>
            </a:r>
            <a:endParaRPr lang="en-US" sz="3200" dirty="0">
              <a:solidFill>
                <a:schemeClr val="bg1"/>
              </a:solidFill>
              <a:latin typeface="Arial" panose="020B0604020202020204" pitchFamily="34" charset="0"/>
              <a:cs typeface="Arial" panose="020B0604020202020204" pitchFamily="34" charset="0"/>
            </a:endParaRPr>
          </a:p>
        </p:txBody>
      </p:sp>
      <p:pic>
        <p:nvPicPr>
          <p:cNvPr id="9218" name="Picture 2" descr="Tra cứu mã số BHXH">
            <a:extLst>
              <a:ext uri="{FF2B5EF4-FFF2-40B4-BE49-F238E27FC236}">
                <a16:creationId xmlns:a16="http://schemas.microsoft.com/office/drawing/2014/main" id="{E3723569-6D86-8DFE-5406-22BAE9AE34E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78" b="89778" l="8889" r="90222">
                        <a14:foregroundMark x1="49333" y1="9778" x2="47111" y2="65333"/>
                        <a14:foregroundMark x1="47111" y1="65333" x2="51111" y2="75111"/>
                        <a14:foregroundMark x1="9333" y1="53333" x2="46222" y2="75111"/>
                        <a14:foregroundMark x1="46222" y1="75111" x2="46222" y2="75556"/>
                        <a14:foregroundMark x1="12444" y1="46667" x2="24444" y2="78222"/>
                        <a14:foregroundMark x1="24444" y1="78222" x2="45778" y2="86222"/>
                        <a14:foregroundMark x1="45778" y1="86222" x2="56000" y2="86667"/>
                        <a14:foregroundMark x1="56000" y1="86667" x2="66222" y2="83111"/>
                        <a14:foregroundMark x1="66222" y1="83111" x2="82667" y2="70222"/>
                        <a14:foregroundMark x1="82667" y1="70222" x2="88889" y2="60000"/>
                        <a14:foregroundMark x1="88889" y1="60000" x2="90222" y2="52444"/>
                        <a14:foregroundMark x1="90222" y1="52444" x2="87556" y2="46667"/>
                        <a14:foregroundMark x1="60889" y1="19111" x2="48444" y2="26222"/>
                        <a14:foregroundMark x1="48444" y1="26222" x2="31111" y2="29778"/>
                        <a14:foregroundMark x1="31111" y1="29778" x2="28444" y2="41778"/>
                        <a14:foregroundMark x1="28444" y1="41778" x2="37778" y2="72000"/>
                        <a14:foregroundMark x1="37778" y1="72000" x2="65778" y2="56000"/>
                        <a14:foregroundMark x1="65778" y1="56000" x2="71111" y2="33778"/>
                        <a14:foregroundMark x1="71111" y1="33778" x2="60444" y2="26667"/>
                        <a14:foregroundMark x1="60444" y1="26667" x2="32444" y2="27556"/>
                        <a14:foregroundMark x1="32444" y1="27556" x2="28444" y2="51111"/>
                        <a14:foregroundMark x1="28444" y1="51111" x2="48444" y2="62667"/>
                        <a14:foregroundMark x1="48444" y1="62667" x2="72444" y2="61333"/>
                        <a14:foregroundMark x1="72444" y1="61333" x2="75111" y2="36889"/>
                        <a14:foregroundMark x1="75111" y1="36889" x2="64889" y2="24000"/>
                        <a14:foregroundMark x1="64889" y1="24000" x2="49333" y2="17333"/>
                        <a14:foregroundMark x1="49333" y1="17333" x2="31111" y2="21333"/>
                        <a14:foregroundMark x1="31111" y1="21333" x2="28444" y2="24000"/>
                      </a14:backgroundRemoval>
                    </a14:imgEffect>
                  </a14:imgLayer>
                </a14:imgProps>
              </a:ext>
              <a:ext uri="{28A0092B-C50C-407E-A947-70E740481C1C}">
                <a14:useLocalDpi xmlns:a14="http://schemas.microsoft.com/office/drawing/2010/main" val="0"/>
              </a:ext>
            </a:extLst>
          </a:blip>
          <a:srcRect/>
          <a:stretch>
            <a:fillRect/>
          </a:stretch>
        </p:blipFill>
        <p:spPr bwMode="auto">
          <a:xfrm>
            <a:off x="11989278" y="2055018"/>
            <a:ext cx="6176963" cy="6176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5A3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2.png" descr="A collage of people wearing masks&#10;&#10;AI-generated content may be incorrect.">
            <a:extLst>
              <a:ext uri="{FF2B5EF4-FFF2-40B4-BE49-F238E27FC236}">
                <a16:creationId xmlns:a16="http://schemas.microsoft.com/office/drawing/2014/main" id="{E4FD9E89-7479-D023-F013-0BB11B9C90B9}"/>
              </a:ext>
            </a:extLst>
          </p:cNvPr>
          <p:cNvPicPr/>
          <p:nvPr/>
        </p:nvPicPr>
        <p:blipFill>
          <a:blip r:embed="rId2"/>
          <a:stretch>
            <a:fillRect/>
          </a:stretch>
        </p:blipFill>
        <p:spPr>
          <a:xfrm>
            <a:off x="965200" y="1606169"/>
            <a:ext cx="16357599" cy="7074661"/>
          </a:xfrm>
          <a:prstGeom prst="rect">
            <a:avLst/>
          </a:prstGeom>
        </p:spPr>
      </p:pic>
    </p:spTree>
    <p:extLst>
      <p:ext uri="{BB962C8B-B14F-4D97-AF65-F5344CB8AC3E}">
        <p14:creationId xmlns:p14="http://schemas.microsoft.com/office/powerpoint/2010/main" val="98990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B067B1-F4E5-4FDF-813D-C9E872E800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tanding together holding a sign&#10;&#10;AI-generated content may be incorrect.">
            <a:extLst>
              <a:ext uri="{FF2B5EF4-FFF2-40B4-BE49-F238E27FC236}">
                <a16:creationId xmlns:a16="http://schemas.microsoft.com/office/drawing/2014/main" id="{355E4B46-2D7E-B0EE-D663-A755C72C20AE}"/>
              </a:ext>
            </a:extLst>
          </p:cNvPr>
          <p:cNvPicPr>
            <a:picLocks noChangeAspect="1"/>
          </p:cNvPicPr>
          <p:nvPr/>
        </p:nvPicPr>
        <p:blipFill>
          <a:blip r:embed="rId2"/>
          <a:srcRect r="1" b="3993"/>
          <a:stretch>
            <a:fillRect/>
          </a:stretch>
        </p:blipFill>
        <p:spPr>
          <a:xfrm>
            <a:off x="461662" y="392155"/>
            <a:ext cx="17364675" cy="9502689"/>
          </a:xfrm>
          <a:prstGeom prst="rect">
            <a:avLst/>
          </a:prstGeom>
        </p:spPr>
      </p:pic>
    </p:spTree>
    <p:extLst>
      <p:ext uri="{BB962C8B-B14F-4D97-AF65-F5344CB8AC3E}">
        <p14:creationId xmlns:p14="http://schemas.microsoft.com/office/powerpoint/2010/main" val="406491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8" name="Rectangle 11277">
            <a:extLst>
              <a:ext uri="{FF2B5EF4-FFF2-40B4-BE49-F238E27FC236}">
                <a16:creationId xmlns:a16="http://schemas.microsoft.com/office/drawing/2014/main" id="{5F9CFCE6-877F-4858-B8BD-2C52CA8AFB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354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9" name="Rectangle 11278">
            <a:extLst>
              <a:ext uri="{FF2B5EF4-FFF2-40B4-BE49-F238E27FC236}">
                <a16:creationId xmlns:a16="http://schemas.microsoft.com/office/drawing/2014/main" id="{8213F8A0-12AE-4514-8372-0DD766EC28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85299" y="720090"/>
            <a:ext cx="8187183"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Da nang kham benh mien phi cho gan 1.000 thanh nien, cong nhan ngheo hinh anh 2">
            <a:extLst>
              <a:ext uri="{FF2B5EF4-FFF2-40B4-BE49-F238E27FC236}">
                <a16:creationId xmlns:a16="http://schemas.microsoft.com/office/drawing/2014/main" id="{1D41DA31-6425-1F6B-AB66-92BA41D28F3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631552" y="1988682"/>
            <a:ext cx="7694676" cy="6309634"/>
          </a:xfrm>
          <a:prstGeom prst="rect">
            <a:avLst/>
          </a:prstGeom>
          <a:noFill/>
          <a:extLst>
            <a:ext uri="{909E8E84-426E-40DD-AFC4-6F175D3DCCD1}">
              <a14:hiddenFill xmlns:a14="http://schemas.microsoft.com/office/drawing/2010/main">
                <a:solidFill>
                  <a:srgbClr val="FFFFFF"/>
                </a:solidFill>
              </a14:hiddenFill>
            </a:ext>
          </a:extLst>
        </p:spPr>
      </p:pic>
      <p:sp>
        <p:nvSpPr>
          <p:cNvPr id="11277" name="Rectangle 11276">
            <a:extLst>
              <a:ext uri="{FF2B5EF4-FFF2-40B4-BE49-F238E27FC236}">
                <a16:creationId xmlns:a16="http://schemas.microsoft.com/office/drawing/2014/main" id="{9EFF17D4-9A8C-4CE5-B096-D8CCD44004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8187181"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Hội Đông y TP Đà Nẵng chăm lo sức khỏe cho người nghèo">
            <a:extLst>
              <a:ext uri="{FF2B5EF4-FFF2-40B4-BE49-F238E27FC236}">
                <a16:creationId xmlns:a16="http://schemas.microsoft.com/office/drawing/2014/main" id="{73419916-6E9B-FF7C-4D69-3CBCE13455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61770" y="2257996"/>
            <a:ext cx="7694676" cy="5771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085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27CC453C-FF85-EB06-7EAC-CACBCE7B125E}"/>
              </a:ext>
            </a:extLst>
          </p:cNvPr>
          <p:cNvSpPr txBox="1">
            <a:spLocks/>
          </p:cNvSpPr>
          <p:nvPr/>
        </p:nvSpPr>
        <p:spPr>
          <a:xfrm>
            <a:off x="612000" y="360036"/>
            <a:ext cx="17064000" cy="658800"/>
          </a:xfrm>
          <a:prstGeom prst="rect">
            <a:avLst/>
          </a:prstGeom>
        </p:spPr>
        <p:txBody>
          <a:bodyPr anchor="ctr">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j-lt"/>
                <a:ea typeface="+mj-ea"/>
                <a:cs typeface="Arial" panose="020B0604020202020204" pitchFamily="34" charset="0"/>
              </a:defRPr>
            </a:lvl1pPr>
          </a:lstStyle>
          <a:p>
            <a:pPr defTabSz="1371600">
              <a:defRPr/>
            </a:pPr>
            <a:r>
              <a:rPr lang="vi-VN" sz="5400">
                <a:solidFill>
                  <a:srgbClr val="000000">
                    <a:lumMod val="75000"/>
                    <a:lumOff val="25000"/>
                  </a:srgbClr>
                </a:solidFill>
                <a:latin typeface="Calibri"/>
              </a:rPr>
              <a:t>2.2.3. Chính sách trợ giúp đột xuất và thường xuyên</a:t>
            </a:r>
            <a:endParaRPr lang="en-US" sz="5400" dirty="0">
              <a:solidFill>
                <a:srgbClr val="000000">
                  <a:lumMod val="75000"/>
                  <a:lumOff val="25000"/>
                </a:srgbClr>
              </a:solidFill>
              <a:latin typeface="Calibri"/>
            </a:endParaRPr>
          </a:p>
        </p:txBody>
      </p:sp>
      <p:grpSp>
        <p:nvGrpSpPr>
          <p:cNvPr id="51" name="Group 50">
            <a:extLst>
              <a:ext uri="{FF2B5EF4-FFF2-40B4-BE49-F238E27FC236}">
                <a16:creationId xmlns:a16="http://schemas.microsoft.com/office/drawing/2014/main" id="{CBC4EA7A-AFB1-5BEA-8BCE-ED506CB63D8B}"/>
              </a:ext>
            </a:extLst>
          </p:cNvPr>
          <p:cNvGrpSpPr/>
          <p:nvPr/>
        </p:nvGrpSpPr>
        <p:grpSpPr>
          <a:xfrm>
            <a:off x="498342" y="1790700"/>
            <a:ext cx="16113261" cy="8310764"/>
            <a:chOff x="357629" y="828966"/>
            <a:chExt cx="10742173" cy="5540509"/>
          </a:xfrm>
        </p:grpSpPr>
        <p:grpSp>
          <p:nvGrpSpPr>
            <p:cNvPr id="3" name="Group 2">
              <a:extLst>
                <a:ext uri="{FF2B5EF4-FFF2-40B4-BE49-F238E27FC236}">
                  <a16:creationId xmlns:a16="http://schemas.microsoft.com/office/drawing/2014/main" id="{1CFAE0D7-E71F-63BF-793D-79FB0621CE86}"/>
                </a:ext>
              </a:extLst>
            </p:cNvPr>
            <p:cNvGrpSpPr/>
            <p:nvPr/>
          </p:nvGrpSpPr>
          <p:grpSpPr>
            <a:xfrm>
              <a:off x="562007" y="828966"/>
              <a:ext cx="10537793" cy="5540509"/>
              <a:chOff x="1596371" y="1080696"/>
              <a:chExt cx="8797084" cy="4625287"/>
            </a:xfrm>
          </p:grpSpPr>
          <p:sp>
            <p:nvSpPr>
              <p:cNvPr id="4" name="Rectangle 19">
                <a:extLst>
                  <a:ext uri="{FF2B5EF4-FFF2-40B4-BE49-F238E27FC236}">
                    <a16:creationId xmlns:a16="http://schemas.microsoft.com/office/drawing/2014/main" id="{8D6A39ED-C780-E24A-2761-C0038C71C69D}"/>
                  </a:ext>
                </a:extLst>
              </p:cNvPr>
              <p:cNvSpPr/>
              <p:nvPr/>
            </p:nvSpPr>
            <p:spPr bwMode="auto">
              <a:xfrm>
                <a:off x="6008509" y="3782527"/>
                <a:ext cx="562558" cy="331373"/>
              </a:xfrm>
              <a:custGeom>
                <a:avLst/>
                <a:gdLst>
                  <a:gd name="connsiteX0" fmla="*/ 0 w 347663"/>
                  <a:gd name="connsiteY0" fmla="*/ 0 h 414337"/>
                  <a:gd name="connsiteX1" fmla="*/ 347663 w 347663"/>
                  <a:gd name="connsiteY1" fmla="*/ 0 h 414337"/>
                  <a:gd name="connsiteX2" fmla="*/ 347663 w 347663"/>
                  <a:gd name="connsiteY2" fmla="*/ 414337 h 414337"/>
                  <a:gd name="connsiteX3" fmla="*/ 0 w 347663"/>
                  <a:gd name="connsiteY3" fmla="*/ 414337 h 414337"/>
                  <a:gd name="connsiteX4" fmla="*/ 0 w 347663"/>
                  <a:gd name="connsiteY4" fmla="*/ 0 h 414337"/>
                  <a:gd name="connsiteX0" fmla="*/ 0 w 347663"/>
                  <a:gd name="connsiteY0" fmla="*/ 0 h 414337"/>
                  <a:gd name="connsiteX1" fmla="*/ 347663 w 347663"/>
                  <a:gd name="connsiteY1" fmla="*/ 0 h 414337"/>
                  <a:gd name="connsiteX2" fmla="*/ 0 w 347663"/>
                  <a:gd name="connsiteY2" fmla="*/ 414337 h 414337"/>
                  <a:gd name="connsiteX3" fmla="*/ 0 w 347663"/>
                  <a:gd name="connsiteY3" fmla="*/ 0 h 414337"/>
                  <a:gd name="connsiteX0" fmla="*/ 0 w 347663"/>
                  <a:gd name="connsiteY0" fmla="*/ 0 h 414337"/>
                  <a:gd name="connsiteX1" fmla="*/ 347663 w 347663"/>
                  <a:gd name="connsiteY1" fmla="*/ 33337 h 414337"/>
                  <a:gd name="connsiteX2" fmla="*/ 0 w 347663"/>
                  <a:gd name="connsiteY2" fmla="*/ 414337 h 414337"/>
                  <a:gd name="connsiteX3" fmla="*/ 0 w 347663"/>
                  <a:gd name="connsiteY3" fmla="*/ 0 h 414337"/>
                  <a:gd name="connsiteX0" fmla="*/ 14288 w 361951"/>
                  <a:gd name="connsiteY0" fmla="*/ 0 h 264083"/>
                  <a:gd name="connsiteX1" fmla="*/ 361951 w 361951"/>
                  <a:gd name="connsiteY1" fmla="*/ 33337 h 264083"/>
                  <a:gd name="connsiteX2" fmla="*/ 0 w 361951"/>
                  <a:gd name="connsiteY2" fmla="*/ 264083 h 264083"/>
                  <a:gd name="connsiteX3" fmla="*/ 14288 w 361951"/>
                  <a:gd name="connsiteY3" fmla="*/ 0 h 264083"/>
                </a:gdLst>
                <a:ahLst/>
                <a:cxnLst>
                  <a:cxn ang="0">
                    <a:pos x="connsiteX0" y="connsiteY0"/>
                  </a:cxn>
                  <a:cxn ang="0">
                    <a:pos x="connsiteX1" y="connsiteY1"/>
                  </a:cxn>
                  <a:cxn ang="0">
                    <a:pos x="connsiteX2" y="connsiteY2"/>
                  </a:cxn>
                  <a:cxn ang="0">
                    <a:pos x="connsiteX3" y="connsiteY3"/>
                  </a:cxn>
                </a:cxnLst>
                <a:rect l="l" t="t" r="r" b="b"/>
                <a:pathLst>
                  <a:path w="361951" h="264083">
                    <a:moveTo>
                      <a:pt x="14288" y="0"/>
                    </a:moveTo>
                    <a:lnTo>
                      <a:pt x="361951" y="33337"/>
                    </a:lnTo>
                    <a:lnTo>
                      <a:pt x="0" y="264083"/>
                    </a:lnTo>
                    <a:lnTo>
                      <a:pt x="14288" y="0"/>
                    </a:lnTo>
                    <a:close/>
                  </a:path>
                </a:pathLst>
              </a:custGeom>
              <a:solidFill>
                <a:srgbClr val="DB4C1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5" name="Rectangle 19">
                <a:extLst>
                  <a:ext uri="{FF2B5EF4-FFF2-40B4-BE49-F238E27FC236}">
                    <a16:creationId xmlns:a16="http://schemas.microsoft.com/office/drawing/2014/main" id="{698E1828-4B1E-A078-ECE5-92B8253CC595}"/>
                  </a:ext>
                </a:extLst>
              </p:cNvPr>
              <p:cNvSpPr/>
              <p:nvPr/>
            </p:nvSpPr>
            <p:spPr bwMode="auto">
              <a:xfrm>
                <a:off x="2782588" y="4616433"/>
                <a:ext cx="434214" cy="331373"/>
              </a:xfrm>
              <a:custGeom>
                <a:avLst/>
                <a:gdLst>
                  <a:gd name="connsiteX0" fmla="*/ 0 w 347663"/>
                  <a:gd name="connsiteY0" fmla="*/ 0 h 414337"/>
                  <a:gd name="connsiteX1" fmla="*/ 347663 w 347663"/>
                  <a:gd name="connsiteY1" fmla="*/ 0 h 414337"/>
                  <a:gd name="connsiteX2" fmla="*/ 347663 w 347663"/>
                  <a:gd name="connsiteY2" fmla="*/ 414337 h 414337"/>
                  <a:gd name="connsiteX3" fmla="*/ 0 w 347663"/>
                  <a:gd name="connsiteY3" fmla="*/ 414337 h 414337"/>
                  <a:gd name="connsiteX4" fmla="*/ 0 w 347663"/>
                  <a:gd name="connsiteY4" fmla="*/ 0 h 414337"/>
                  <a:gd name="connsiteX0" fmla="*/ 0 w 347663"/>
                  <a:gd name="connsiteY0" fmla="*/ 0 h 414337"/>
                  <a:gd name="connsiteX1" fmla="*/ 347663 w 347663"/>
                  <a:gd name="connsiteY1" fmla="*/ 0 h 414337"/>
                  <a:gd name="connsiteX2" fmla="*/ 0 w 347663"/>
                  <a:gd name="connsiteY2" fmla="*/ 414337 h 414337"/>
                  <a:gd name="connsiteX3" fmla="*/ 0 w 347663"/>
                  <a:gd name="connsiteY3" fmla="*/ 0 h 414337"/>
                  <a:gd name="connsiteX0" fmla="*/ 0 w 347663"/>
                  <a:gd name="connsiteY0" fmla="*/ 0 h 414337"/>
                  <a:gd name="connsiteX1" fmla="*/ 347663 w 347663"/>
                  <a:gd name="connsiteY1" fmla="*/ 33337 h 414337"/>
                  <a:gd name="connsiteX2" fmla="*/ 0 w 347663"/>
                  <a:gd name="connsiteY2" fmla="*/ 414337 h 414337"/>
                  <a:gd name="connsiteX3" fmla="*/ 0 w 347663"/>
                  <a:gd name="connsiteY3" fmla="*/ 0 h 414337"/>
                  <a:gd name="connsiteX0" fmla="*/ 14288 w 361951"/>
                  <a:gd name="connsiteY0" fmla="*/ 0 h 264083"/>
                  <a:gd name="connsiteX1" fmla="*/ 361951 w 361951"/>
                  <a:gd name="connsiteY1" fmla="*/ 33337 h 264083"/>
                  <a:gd name="connsiteX2" fmla="*/ 0 w 361951"/>
                  <a:gd name="connsiteY2" fmla="*/ 264083 h 264083"/>
                  <a:gd name="connsiteX3" fmla="*/ 14288 w 361951"/>
                  <a:gd name="connsiteY3" fmla="*/ 0 h 264083"/>
                </a:gdLst>
                <a:ahLst/>
                <a:cxnLst>
                  <a:cxn ang="0">
                    <a:pos x="connsiteX0" y="connsiteY0"/>
                  </a:cxn>
                  <a:cxn ang="0">
                    <a:pos x="connsiteX1" y="connsiteY1"/>
                  </a:cxn>
                  <a:cxn ang="0">
                    <a:pos x="connsiteX2" y="connsiteY2"/>
                  </a:cxn>
                  <a:cxn ang="0">
                    <a:pos x="connsiteX3" y="connsiteY3"/>
                  </a:cxn>
                </a:cxnLst>
                <a:rect l="l" t="t" r="r" b="b"/>
                <a:pathLst>
                  <a:path w="361951" h="264083">
                    <a:moveTo>
                      <a:pt x="14288" y="0"/>
                    </a:moveTo>
                    <a:lnTo>
                      <a:pt x="361951" y="33337"/>
                    </a:lnTo>
                    <a:lnTo>
                      <a:pt x="0" y="264083"/>
                    </a:lnTo>
                    <a:lnTo>
                      <a:pt x="14288" y="0"/>
                    </a:lnTo>
                    <a:close/>
                  </a:path>
                </a:pathLst>
              </a:custGeom>
              <a:solidFill>
                <a:srgbClr val="EFAA27">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7" name="Rectangle 19">
                <a:extLst>
                  <a:ext uri="{FF2B5EF4-FFF2-40B4-BE49-F238E27FC236}">
                    <a16:creationId xmlns:a16="http://schemas.microsoft.com/office/drawing/2014/main" id="{AA16CF3B-1926-6958-FED2-A7EA96478DAE}"/>
                  </a:ext>
                </a:extLst>
              </p:cNvPr>
              <p:cNvSpPr/>
              <p:nvPr/>
            </p:nvSpPr>
            <p:spPr bwMode="auto">
              <a:xfrm>
                <a:off x="9176800" y="4494712"/>
                <a:ext cx="434214" cy="331373"/>
              </a:xfrm>
              <a:custGeom>
                <a:avLst/>
                <a:gdLst>
                  <a:gd name="connsiteX0" fmla="*/ 0 w 347663"/>
                  <a:gd name="connsiteY0" fmla="*/ 0 h 414337"/>
                  <a:gd name="connsiteX1" fmla="*/ 347663 w 347663"/>
                  <a:gd name="connsiteY1" fmla="*/ 0 h 414337"/>
                  <a:gd name="connsiteX2" fmla="*/ 347663 w 347663"/>
                  <a:gd name="connsiteY2" fmla="*/ 414337 h 414337"/>
                  <a:gd name="connsiteX3" fmla="*/ 0 w 347663"/>
                  <a:gd name="connsiteY3" fmla="*/ 414337 h 414337"/>
                  <a:gd name="connsiteX4" fmla="*/ 0 w 347663"/>
                  <a:gd name="connsiteY4" fmla="*/ 0 h 414337"/>
                  <a:gd name="connsiteX0" fmla="*/ 0 w 347663"/>
                  <a:gd name="connsiteY0" fmla="*/ 0 h 414337"/>
                  <a:gd name="connsiteX1" fmla="*/ 347663 w 347663"/>
                  <a:gd name="connsiteY1" fmla="*/ 0 h 414337"/>
                  <a:gd name="connsiteX2" fmla="*/ 0 w 347663"/>
                  <a:gd name="connsiteY2" fmla="*/ 414337 h 414337"/>
                  <a:gd name="connsiteX3" fmla="*/ 0 w 347663"/>
                  <a:gd name="connsiteY3" fmla="*/ 0 h 414337"/>
                  <a:gd name="connsiteX0" fmla="*/ 0 w 347663"/>
                  <a:gd name="connsiteY0" fmla="*/ 0 h 414337"/>
                  <a:gd name="connsiteX1" fmla="*/ 347663 w 347663"/>
                  <a:gd name="connsiteY1" fmla="*/ 33337 h 414337"/>
                  <a:gd name="connsiteX2" fmla="*/ 0 w 347663"/>
                  <a:gd name="connsiteY2" fmla="*/ 414337 h 414337"/>
                  <a:gd name="connsiteX3" fmla="*/ 0 w 347663"/>
                  <a:gd name="connsiteY3" fmla="*/ 0 h 414337"/>
                  <a:gd name="connsiteX0" fmla="*/ 14288 w 361951"/>
                  <a:gd name="connsiteY0" fmla="*/ 0 h 264083"/>
                  <a:gd name="connsiteX1" fmla="*/ 361951 w 361951"/>
                  <a:gd name="connsiteY1" fmla="*/ 33337 h 264083"/>
                  <a:gd name="connsiteX2" fmla="*/ 0 w 361951"/>
                  <a:gd name="connsiteY2" fmla="*/ 264083 h 264083"/>
                  <a:gd name="connsiteX3" fmla="*/ 14288 w 361951"/>
                  <a:gd name="connsiteY3" fmla="*/ 0 h 264083"/>
                </a:gdLst>
                <a:ahLst/>
                <a:cxnLst>
                  <a:cxn ang="0">
                    <a:pos x="connsiteX0" y="connsiteY0"/>
                  </a:cxn>
                  <a:cxn ang="0">
                    <a:pos x="connsiteX1" y="connsiteY1"/>
                  </a:cxn>
                  <a:cxn ang="0">
                    <a:pos x="connsiteX2" y="connsiteY2"/>
                  </a:cxn>
                  <a:cxn ang="0">
                    <a:pos x="connsiteX3" y="connsiteY3"/>
                  </a:cxn>
                </a:cxnLst>
                <a:rect l="l" t="t" r="r" b="b"/>
                <a:pathLst>
                  <a:path w="361951" h="264083">
                    <a:moveTo>
                      <a:pt x="14288" y="0"/>
                    </a:moveTo>
                    <a:lnTo>
                      <a:pt x="361951" y="33337"/>
                    </a:lnTo>
                    <a:lnTo>
                      <a:pt x="0" y="264083"/>
                    </a:lnTo>
                    <a:lnTo>
                      <a:pt x="14288" y="0"/>
                    </a:lnTo>
                    <a:close/>
                  </a:path>
                </a:pathLst>
              </a:custGeom>
              <a:solidFill>
                <a:srgbClr val="11938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8" name="Freeform: Shape 7">
                <a:extLst>
                  <a:ext uri="{FF2B5EF4-FFF2-40B4-BE49-F238E27FC236}">
                    <a16:creationId xmlns:a16="http://schemas.microsoft.com/office/drawing/2014/main" id="{214F5C11-A7CB-38EF-5EAD-E9962B6DB454}"/>
                  </a:ext>
                </a:extLst>
              </p:cNvPr>
              <p:cNvSpPr/>
              <p:nvPr/>
            </p:nvSpPr>
            <p:spPr bwMode="auto">
              <a:xfrm>
                <a:off x="2988946" y="4501747"/>
                <a:ext cx="6214110" cy="747115"/>
              </a:xfrm>
              <a:custGeom>
                <a:avLst/>
                <a:gdLst>
                  <a:gd name="connsiteX0" fmla="*/ 0 w 6913210"/>
                  <a:gd name="connsiteY0" fmla="*/ 618376 h 824492"/>
                  <a:gd name="connsiteX1" fmla="*/ 2137410 w 6913210"/>
                  <a:gd name="connsiteY1" fmla="*/ 1156 h 824492"/>
                  <a:gd name="connsiteX2" fmla="*/ 6526530 w 6913210"/>
                  <a:gd name="connsiteY2" fmla="*/ 755536 h 824492"/>
                  <a:gd name="connsiteX3" fmla="*/ 6412230 w 6913210"/>
                  <a:gd name="connsiteY3" fmla="*/ 744106 h 824492"/>
                  <a:gd name="connsiteX0" fmla="*/ 0 w 6412230"/>
                  <a:gd name="connsiteY0" fmla="*/ 618202 h 743932"/>
                  <a:gd name="connsiteX1" fmla="*/ 2137410 w 6412230"/>
                  <a:gd name="connsiteY1" fmla="*/ 982 h 743932"/>
                  <a:gd name="connsiteX2" fmla="*/ 6412230 w 6412230"/>
                  <a:gd name="connsiteY2" fmla="*/ 743932 h 743932"/>
                  <a:gd name="connsiteX0" fmla="*/ 0 w 6305550"/>
                  <a:gd name="connsiteY0" fmla="*/ 617276 h 617276"/>
                  <a:gd name="connsiteX1" fmla="*/ 2137410 w 6305550"/>
                  <a:gd name="connsiteY1" fmla="*/ 56 h 617276"/>
                  <a:gd name="connsiteX2" fmla="*/ 6305550 w 6305550"/>
                  <a:gd name="connsiteY2" fmla="*/ 582986 h 617276"/>
                  <a:gd name="connsiteX0" fmla="*/ 0 w 6305550"/>
                  <a:gd name="connsiteY0" fmla="*/ 647214 h 647214"/>
                  <a:gd name="connsiteX1" fmla="*/ 2137410 w 6305550"/>
                  <a:gd name="connsiteY1" fmla="*/ 29994 h 647214"/>
                  <a:gd name="connsiteX2" fmla="*/ 6305550 w 6305550"/>
                  <a:gd name="connsiteY2" fmla="*/ 612924 h 647214"/>
                  <a:gd name="connsiteX0" fmla="*/ 0 w 6305550"/>
                  <a:gd name="connsiteY0" fmla="*/ 725058 h 725058"/>
                  <a:gd name="connsiteX1" fmla="*/ 2145030 w 6305550"/>
                  <a:gd name="connsiteY1" fmla="*/ 8778 h 725058"/>
                  <a:gd name="connsiteX2" fmla="*/ 6305550 w 6305550"/>
                  <a:gd name="connsiteY2" fmla="*/ 690768 h 725058"/>
                  <a:gd name="connsiteX0" fmla="*/ 0 w 6305550"/>
                  <a:gd name="connsiteY0" fmla="*/ 773975 h 773975"/>
                  <a:gd name="connsiteX1" fmla="*/ 2145030 w 6305550"/>
                  <a:gd name="connsiteY1" fmla="*/ 57695 h 773975"/>
                  <a:gd name="connsiteX2" fmla="*/ 6305550 w 6305550"/>
                  <a:gd name="connsiteY2" fmla="*/ 739685 h 773975"/>
                  <a:gd name="connsiteX0" fmla="*/ 0 w 6206490"/>
                  <a:gd name="connsiteY0" fmla="*/ 676208 h 687638"/>
                  <a:gd name="connsiteX1" fmla="*/ 2045970 w 6206490"/>
                  <a:gd name="connsiteY1" fmla="*/ 5648 h 687638"/>
                  <a:gd name="connsiteX2" fmla="*/ 6206490 w 6206490"/>
                  <a:gd name="connsiteY2" fmla="*/ 687638 h 687638"/>
                  <a:gd name="connsiteX0" fmla="*/ 0 w 6206490"/>
                  <a:gd name="connsiteY0" fmla="*/ 676208 h 687638"/>
                  <a:gd name="connsiteX1" fmla="*/ 2045970 w 6206490"/>
                  <a:gd name="connsiteY1" fmla="*/ 5648 h 687638"/>
                  <a:gd name="connsiteX2" fmla="*/ 6206490 w 6206490"/>
                  <a:gd name="connsiteY2" fmla="*/ 687638 h 687638"/>
                  <a:gd name="connsiteX0" fmla="*/ 0 w 6206490"/>
                  <a:gd name="connsiteY0" fmla="*/ 746767 h 758197"/>
                  <a:gd name="connsiteX1" fmla="*/ 3036570 w 6206490"/>
                  <a:gd name="connsiteY1" fmla="*/ 7 h 758197"/>
                  <a:gd name="connsiteX2" fmla="*/ 6206490 w 6206490"/>
                  <a:gd name="connsiteY2" fmla="*/ 758197 h 758197"/>
                  <a:gd name="connsiteX0" fmla="*/ 0 w 6206490"/>
                  <a:gd name="connsiteY0" fmla="*/ 756287 h 767717"/>
                  <a:gd name="connsiteX1" fmla="*/ 3036570 w 6206490"/>
                  <a:gd name="connsiteY1" fmla="*/ 9527 h 767717"/>
                  <a:gd name="connsiteX2" fmla="*/ 6206490 w 6206490"/>
                  <a:gd name="connsiteY2" fmla="*/ 767717 h 767717"/>
                  <a:gd name="connsiteX0" fmla="*/ 0 w 6206490"/>
                  <a:gd name="connsiteY0" fmla="*/ 756287 h 767717"/>
                  <a:gd name="connsiteX1" fmla="*/ 3036570 w 6206490"/>
                  <a:gd name="connsiteY1" fmla="*/ 9527 h 767717"/>
                  <a:gd name="connsiteX2" fmla="*/ 6206490 w 6206490"/>
                  <a:gd name="connsiteY2" fmla="*/ 767717 h 767717"/>
                  <a:gd name="connsiteX0" fmla="*/ 0 w 6206490"/>
                  <a:gd name="connsiteY0" fmla="*/ 746760 h 758190"/>
                  <a:gd name="connsiteX1" fmla="*/ 3036570 w 6206490"/>
                  <a:gd name="connsiteY1" fmla="*/ 0 h 758190"/>
                  <a:gd name="connsiteX2" fmla="*/ 6206490 w 6206490"/>
                  <a:gd name="connsiteY2" fmla="*/ 758190 h 758190"/>
                  <a:gd name="connsiteX0" fmla="*/ 0 w 6214110"/>
                  <a:gd name="connsiteY0" fmla="*/ 731520 h 758190"/>
                  <a:gd name="connsiteX1" fmla="*/ 3044190 w 6214110"/>
                  <a:gd name="connsiteY1" fmla="*/ 0 h 758190"/>
                  <a:gd name="connsiteX2" fmla="*/ 6214110 w 6214110"/>
                  <a:gd name="connsiteY2" fmla="*/ 758190 h 758190"/>
                  <a:gd name="connsiteX0" fmla="*/ 0 w 6214110"/>
                  <a:gd name="connsiteY0" fmla="*/ 731520 h 758190"/>
                  <a:gd name="connsiteX1" fmla="*/ 3044190 w 6214110"/>
                  <a:gd name="connsiteY1" fmla="*/ 0 h 758190"/>
                  <a:gd name="connsiteX2" fmla="*/ 6214110 w 6214110"/>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09347"/>
                  <a:gd name="connsiteY0" fmla="*/ 736283 h 758190"/>
                  <a:gd name="connsiteX1" fmla="*/ 3039427 w 6209347"/>
                  <a:gd name="connsiteY1" fmla="*/ 0 h 758190"/>
                  <a:gd name="connsiteX2" fmla="*/ 6209347 w 6209347"/>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14110"/>
                  <a:gd name="connsiteY0" fmla="*/ 704533 h 745490"/>
                  <a:gd name="connsiteX1" fmla="*/ 3047365 w 6214110"/>
                  <a:gd name="connsiteY1" fmla="*/ 0 h 745490"/>
                  <a:gd name="connsiteX2" fmla="*/ 6214110 w 6214110"/>
                  <a:gd name="connsiteY2" fmla="*/ 745490 h 745490"/>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39458 h 755015"/>
                  <a:gd name="connsiteX1" fmla="*/ 3050540 w 6214110"/>
                  <a:gd name="connsiteY1" fmla="*/ 0 h 755015"/>
                  <a:gd name="connsiteX2" fmla="*/ 6214110 w 6214110"/>
                  <a:gd name="connsiteY2" fmla="*/ 755015 h 755015"/>
                  <a:gd name="connsiteX0" fmla="*/ 0 w 6214110"/>
                  <a:gd name="connsiteY0" fmla="*/ 739458 h 755015"/>
                  <a:gd name="connsiteX1" fmla="*/ 3050540 w 6214110"/>
                  <a:gd name="connsiteY1" fmla="*/ 0 h 755015"/>
                  <a:gd name="connsiteX2" fmla="*/ 6214110 w 6214110"/>
                  <a:gd name="connsiteY2" fmla="*/ 755015 h 755015"/>
                  <a:gd name="connsiteX0" fmla="*/ 0 w 6214110"/>
                  <a:gd name="connsiteY0" fmla="*/ 739458 h 755015"/>
                  <a:gd name="connsiteX1" fmla="*/ 3050540 w 6214110"/>
                  <a:gd name="connsiteY1" fmla="*/ 0 h 755015"/>
                  <a:gd name="connsiteX2" fmla="*/ 6214110 w 6214110"/>
                  <a:gd name="connsiteY2" fmla="*/ 755015 h 755015"/>
                  <a:gd name="connsiteX0" fmla="*/ 0 w 6214110"/>
                  <a:gd name="connsiteY0" fmla="*/ 745808 h 761365"/>
                  <a:gd name="connsiteX1" fmla="*/ 3069590 w 6214110"/>
                  <a:gd name="connsiteY1" fmla="*/ 0 h 761365"/>
                  <a:gd name="connsiteX2" fmla="*/ 6214110 w 6214110"/>
                  <a:gd name="connsiteY2" fmla="*/ 761365 h 761365"/>
                  <a:gd name="connsiteX0" fmla="*/ 0 w 6214110"/>
                  <a:gd name="connsiteY0" fmla="*/ 745808 h 761365"/>
                  <a:gd name="connsiteX1" fmla="*/ 3069590 w 6214110"/>
                  <a:gd name="connsiteY1" fmla="*/ 0 h 761365"/>
                  <a:gd name="connsiteX2" fmla="*/ 6214110 w 6214110"/>
                  <a:gd name="connsiteY2" fmla="*/ 761365 h 761365"/>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Lst>
                <a:ahLst/>
                <a:cxnLst>
                  <a:cxn ang="0">
                    <a:pos x="connsiteX0" y="connsiteY0"/>
                  </a:cxn>
                  <a:cxn ang="0">
                    <a:pos x="connsiteX1" y="connsiteY1"/>
                  </a:cxn>
                  <a:cxn ang="0">
                    <a:pos x="connsiteX2" y="connsiteY2"/>
                  </a:cxn>
                </a:cxnLst>
                <a:rect l="l" t="t" r="r" b="b"/>
                <a:pathLst>
                  <a:path w="6214110" h="747115">
                    <a:moveTo>
                      <a:pt x="0" y="731558"/>
                    </a:moveTo>
                    <a:cubicBezTo>
                      <a:pt x="268920" y="557567"/>
                      <a:pt x="1024731" y="17182"/>
                      <a:pt x="3067209" y="37"/>
                    </a:cubicBezTo>
                    <a:cubicBezTo>
                      <a:pt x="3975894" y="-2344"/>
                      <a:pt x="5234623" y="107194"/>
                      <a:pt x="6214110" y="747115"/>
                    </a:cubicBezTo>
                  </a:path>
                </a:pathLst>
              </a:custGeom>
              <a:noFill/>
              <a:ln w="82550">
                <a:solidFill>
                  <a:srgbClr val="44546A"/>
                </a:solidFill>
              </a:ln>
            </p:spPr>
            <p:txBody>
              <a:bodyPr rtlCol="0" anchor="ctr"/>
              <a:lstStyle/>
              <a:p>
                <a:pPr algn="ctr" defTabSz="1371600">
                  <a:defRPr/>
                </a:pPr>
                <a:endParaRPr lang="en-IN" sz="2700" kern="0">
                  <a:solidFill>
                    <a:prstClr val="black"/>
                  </a:solidFill>
                  <a:latin typeface="Calibri" panose="020F0502020204030204"/>
                </a:endParaRPr>
              </a:p>
            </p:txBody>
          </p:sp>
          <p:sp>
            <p:nvSpPr>
              <p:cNvPr id="9" name="Oval 8">
                <a:extLst>
                  <a:ext uri="{FF2B5EF4-FFF2-40B4-BE49-F238E27FC236}">
                    <a16:creationId xmlns:a16="http://schemas.microsoft.com/office/drawing/2014/main" id="{1059EAA1-5EE9-B0F3-C2E3-753DF3191AB2}"/>
                  </a:ext>
                </a:extLst>
              </p:cNvPr>
              <p:cNvSpPr/>
              <p:nvPr/>
            </p:nvSpPr>
            <p:spPr bwMode="auto">
              <a:xfrm>
                <a:off x="5963288" y="4369964"/>
                <a:ext cx="260882" cy="260882"/>
              </a:xfrm>
              <a:prstGeom prst="ellipse">
                <a:avLst/>
              </a:prstGeom>
              <a:solidFill>
                <a:srgbClr val="DB4C1B"/>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10" name="Circle: Hollow 9">
                <a:extLst>
                  <a:ext uri="{FF2B5EF4-FFF2-40B4-BE49-F238E27FC236}">
                    <a16:creationId xmlns:a16="http://schemas.microsoft.com/office/drawing/2014/main" id="{18208350-1D9C-2821-B41C-71D12DAB3548}"/>
                  </a:ext>
                </a:extLst>
              </p:cNvPr>
              <p:cNvSpPr/>
              <p:nvPr/>
            </p:nvSpPr>
            <p:spPr bwMode="auto">
              <a:xfrm>
                <a:off x="5786063" y="4192739"/>
                <a:ext cx="615332" cy="615332"/>
              </a:xfrm>
              <a:prstGeom prst="donut">
                <a:avLst>
                  <a:gd name="adj" fmla="val 16848"/>
                </a:avLst>
              </a:prstGeom>
              <a:solidFill>
                <a:srgbClr val="DB4C1B">
                  <a:lumMod val="75000"/>
                </a:srgbClr>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11" name="Rectangle 13">
                <a:extLst>
                  <a:ext uri="{FF2B5EF4-FFF2-40B4-BE49-F238E27FC236}">
                    <a16:creationId xmlns:a16="http://schemas.microsoft.com/office/drawing/2014/main" id="{7FE68966-F5C4-8BB5-87FF-6361BB747830}"/>
                  </a:ext>
                </a:extLst>
              </p:cNvPr>
              <p:cNvSpPr/>
              <p:nvPr/>
            </p:nvSpPr>
            <p:spPr bwMode="auto">
              <a:xfrm>
                <a:off x="5007576" y="3418518"/>
                <a:ext cx="1590319" cy="417156"/>
              </a:xfrm>
              <a:custGeom>
                <a:avLst/>
                <a:gdLst>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337762 h 337762"/>
                  <a:gd name="connsiteX4" fmla="*/ 0 w 981075"/>
                  <a:gd name="connsiteY4" fmla="*/ 0 h 337762"/>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242512 h 337762"/>
                  <a:gd name="connsiteX4" fmla="*/ 0 w 981075"/>
                  <a:gd name="connsiteY4" fmla="*/ 0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18699 h 313949"/>
                  <a:gd name="connsiteX1" fmla="*/ 981075 w 981075"/>
                  <a:gd name="connsiteY1" fmla="*/ 0 h 313949"/>
                  <a:gd name="connsiteX2" fmla="*/ 981075 w 981075"/>
                  <a:gd name="connsiteY2" fmla="*/ 313949 h 313949"/>
                  <a:gd name="connsiteX3" fmla="*/ 0 w 981075"/>
                  <a:gd name="connsiteY3" fmla="*/ 218699 h 313949"/>
                  <a:gd name="connsiteX0" fmla="*/ 0 w 990600"/>
                  <a:gd name="connsiteY0" fmla="*/ 205800 h 313949"/>
                  <a:gd name="connsiteX1" fmla="*/ 990600 w 990600"/>
                  <a:gd name="connsiteY1" fmla="*/ 0 h 313949"/>
                  <a:gd name="connsiteX2" fmla="*/ 990600 w 990600"/>
                  <a:gd name="connsiteY2" fmla="*/ 313949 h 313949"/>
                  <a:gd name="connsiteX3" fmla="*/ 0 w 990600"/>
                  <a:gd name="connsiteY3" fmla="*/ 205800 h 313949"/>
                  <a:gd name="connsiteX0" fmla="*/ 0 w 990600"/>
                  <a:gd name="connsiteY0" fmla="*/ 197200 h 313949"/>
                  <a:gd name="connsiteX1" fmla="*/ 990600 w 990600"/>
                  <a:gd name="connsiteY1" fmla="*/ 0 h 313949"/>
                  <a:gd name="connsiteX2" fmla="*/ 990600 w 990600"/>
                  <a:gd name="connsiteY2" fmla="*/ 313949 h 313949"/>
                  <a:gd name="connsiteX3" fmla="*/ 0 w 990600"/>
                  <a:gd name="connsiteY3" fmla="*/ 197200 h 313949"/>
                  <a:gd name="connsiteX0" fmla="*/ 0 w 999524"/>
                  <a:gd name="connsiteY0" fmla="*/ 214399 h 313949"/>
                  <a:gd name="connsiteX1" fmla="*/ 999524 w 999524"/>
                  <a:gd name="connsiteY1" fmla="*/ 0 h 313949"/>
                  <a:gd name="connsiteX2" fmla="*/ 999524 w 999524"/>
                  <a:gd name="connsiteY2" fmla="*/ 313949 h 313949"/>
                  <a:gd name="connsiteX3" fmla="*/ 0 w 999524"/>
                  <a:gd name="connsiteY3" fmla="*/ 214399 h 313949"/>
                  <a:gd name="connsiteX0" fmla="*/ 0 w 1003987"/>
                  <a:gd name="connsiteY0" fmla="*/ 218699 h 313949"/>
                  <a:gd name="connsiteX1" fmla="*/ 1003987 w 1003987"/>
                  <a:gd name="connsiteY1" fmla="*/ 0 h 313949"/>
                  <a:gd name="connsiteX2" fmla="*/ 1003987 w 1003987"/>
                  <a:gd name="connsiteY2" fmla="*/ 313949 h 313949"/>
                  <a:gd name="connsiteX3" fmla="*/ 0 w 1003987"/>
                  <a:gd name="connsiteY3" fmla="*/ 218699 h 313949"/>
                </a:gdLst>
                <a:ahLst/>
                <a:cxnLst>
                  <a:cxn ang="0">
                    <a:pos x="connsiteX0" y="connsiteY0"/>
                  </a:cxn>
                  <a:cxn ang="0">
                    <a:pos x="connsiteX1" y="connsiteY1"/>
                  </a:cxn>
                  <a:cxn ang="0">
                    <a:pos x="connsiteX2" y="connsiteY2"/>
                  </a:cxn>
                  <a:cxn ang="0">
                    <a:pos x="connsiteX3" y="connsiteY3"/>
                  </a:cxn>
                </a:cxnLst>
                <a:rect l="l" t="t" r="r" b="b"/>
                <a:pathLst>
                  <a:path w="1003987" h="313949">
                    <a:moveTo>
                      <a:pt x="0" y="218699"/>
                    </a:moveTo>
                    <a:lnTo>
                      <a:pt x="1003987" y="0"/>
                    </a:lnTo>
                    <a:lnTo>
                      <a:pt x="1003987" y="313949"/>
                    </a:lnTo>
                    <a:lnTo>
                      <a:pt x="0" y="218699"/>
                    </a:lnTo>
                    <a:close/>
                  </a:path>
                </a:pathLst>
              </a:custGeom>
              <a:solidFill>
                <a:srgbClr val="DB4C1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12" name="Rectangle 12">
                <a:extLst>
                  <a:ext uri="{FF2B5EF4-FFF2-40B4-BE49-F238E27FC236}">
                    <a16:creationId xmlns:a16="http://schemas.microsoft.com/office/drawing/2014/main" id="{9A484FBA-11F5-149A-1006-D2E3340A0F1F}"/>
                  </a:ext>
                </a:extLst>
              </p:cNvPr>
              <p:cNvSpPr/>
              <p:nvPr/>
            </p:nvSpPr>
            <p:spPr bwMode="auto">
              <a:xfrm>
                <a:off x="5007576" y="3314622"/>
                <a:ext cx="2099221" cy="389268"/>
              </a:xfrm>
              <a:custGeom>
                <a:avLst/>
                <a:gdLst>
                  <a:gd name="connsiteX0" fmla="*/ 0 w 1216025"/>
                  <a:gd name="connsiteY0" fmla="*/ 0 h 295910"/>
                  <a:gd name="connsiteX1" fmla="*/ 1216025 w 1216025"/>
                  <a:gd name="connsiteY1" fmla="*/ 0 h 295910"/>
                  <a:gd name="connsiteX2" fmla="*/ 1216025 w 1216025"/>
                  <a:gd name="connsiteY2" fmla="*/ 295910 h 295910"/>
                  <a:gd name="connsiteX3" fmla="*/ 0 w 1216025"/>
                  <a:gd name="connsiteY3" fmla="*/ 295910 h 295910"/>
                  <a:gd name="connsiteX4" fmla="*/ 0 w 1216025"/>
                  <a:gd name="connsiteY4" fmla="*/ 0 h 295910"/>
                  <a:gd name="connsiteX0" fmla="*/ 0 w 1216025"/>
                  <a:gd name="connsiteY0" fmla="*/ 0 h 295910"/>
                  <a:gd name="connsiteX1" fmla="*/ 1216025 w 1216025"/>
                  <a:gd name="connsiteY1" fmla="*/ 0 h 295910"/>
                  <a:gd name="connsiteX2" fmla="*/ 0 w 1216025"/>
                  <a:gd name="connsiteY2" fmla="*/ 295910 h 295910"/>
                  <a:gd name="connsiteX3" fmla="*/ 0 w 1216025"/>
                  <a:gd name="connsiteY3" fmla="*/ 0 h 295910"/>
                  <a:gd name="connsiteX0" fmla="*/ 0 w 1273175"/>
                  <a:gd name="connsiteY0" fmla="*/ 0 h 295910"/>
                  <a:gd name="connsiteX1" fmla="*/ 1273175 w 1273175"/>
                  <a:gd name="connsiteY1" fmla="*/ 5966 h 295910"/>
                  <a:gd name="connsiteX2" fmla="*/ 0 w 1273175"/>
                  <a:gd name="connsiteY2" fmla="*/ 295910 h 295910"/>
                  <a:gd name="connsiteX3" fmla="*/ 0 w 1273175"/>
                  <a:gd name="connsiteY3" fmla="*/ 0 h 295910"/>
                  <a:gd name="connsiteX0" fmla="*/ 0 w 1273175"/>
                  <a:gd name="connsiteY0" fmla="*/ 0 h 304859"/>
                  <a:gd name="connsiteX1" fmla="*/ 1273175 w 1273175"/>
                  <a:gd name="connsiteY1" fmla="*/ 5966 h 304859"/>
                  <a:gd name="connsiteX2" fmla="*/ 0 w 1273175"/>
                  <a:gd name="connsiteY2" fmla="*/ 304859 h 304859"/>
                  <a:gd name="connsiteX3" fmla="*/ 0 w 1273175"/>
                  <a:gd name="connsiteY3" fmla="*/ 0 h 304859"/>
                </a:gdLst>
                <a:ahLst/>
                <a:cxnLst>
                  <a:cxn ang="0">
                    <a:pos x="connsiteX0" y="connsiteY0"/>
                  </a:cxn>
                  <a:cxn ang="0">
                    <a:pos x="connsiteX1" y="connsiteY1"/>
                  </a:cxn>
                  <a:cxn ang="0">
                    <a:pos x="connsiteX2" y="connsiteY2"/>
                  </a:cxn>
                  <a:cxn ang="0">
                    <a:pos x="connsiteX3" y="connsiteY3"/>
                  </a:cxn>
                </a:cxnLst>
                <a:rect l="l" t="t" r="r" b="b"/>
                <a:pathLst>
                  <a:path w="1273175" h="304859">
                    <a:moveTo>
                      <a:pt x="0" y="0"/>
                    </a:moveTo>
                    <a:lnTo>
                      <a:pt x="1273175" y="5966"/>
                    </a:lnTo>
                    <a:lnTo>
                      <a:pt x="0" y="304859"/>
                    </a:lnTo>
                    <a:lnTo>
                      <a:pt x="0" y="0"/>
                    </a:lnTo>
                    <a:close/>
                  </a:path>
                </a:pathLst>
              </a:custGeom>
              <a:solidFill>
                <a:srgbClr val="DB4C1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13" name="Rectangle: Rounded Corners 12">
                <a:extLst>
                  <a:ext uri="{FF2B5EF4-FFF2-40B4-BE49-F238E27FC236}">
                    <a16:creationId xmlns:a16="http://schemas.microsoft.com/office/drawing/2014/main" id="{53723D86-F734-9249-3673-25DFD1D0C627}"/>
                  </a:ext>
                </a:extLst>
              </p:cNvPr>
              <p:cNvSpPr/>
              <p:nvPr/>
            </p:nvSpPr>
            <p:spPr bwMode="auto">
              <a:xfrm>
                <a:off x="4830539" y="1080696"/>
                <a:ext cx="2476751" cy="2244686"/>
              </a:xfrm>
              <a:prstGeom prst="roundRect">
                <a:avLst>
                  <a:gd name="adj" fmla="val 5479"/>
                </a:avLst>
              </a:prstGeom>
              <a:solidFill>
                <a:srgbClr val="DB4C1B"/>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15" name="Oval 14">
                <a:extLst>
                  <a:ext uri="{FF2B5EF4-FFF2-40B4-BE49-F238E27FC236}">
                    <a16:creationId xmlns:a16="http://schemas.microsoft.com/office/drawing/2014/main" id="{4AC69BE5-F1BC-E71B-8533-5E9ABF273939}"/>
                  </a:ext>
                </a:extLst>
              </p:cNvPr>
              <p:cNvSpPr/>
              <p:nvPr/>
            </p:nvSpPr>
            <p:spPr bwMode="auto">
              <a:xfrm>
                <a:off x="2654242" y="5267876"/>
                <a:ext cx="260882" cy="260882"/>
              </a:xfrm>
              <a:prstGeom prst="ellipse">
                <a:avLst/>
              </a:prstGeom>
              <a:solidFill>
                <a:srgbClr val="EFAA27"/>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16" name="Circle: Hollow 15">
                <a:extLst>
                  <a:ext uri="{FF2B5EF4-FFF2-40B4-BE49-F238E27FC236}">
                    <a16:creationId xmlns:a16="http://schemas.microsoft.com/office/drawing/2014/main" id="{41540BC9-E489-7416-644D-66702C46BB31}"/>
                  </a:ext>
                </a:extLst>
              </p:cNvPr>
              <p:cNvSpPr/>
              <p:nvPr/>
            </p:nvSpPr>
            <p:spPr bwMode="auto">
              <a:xfrm>
                <a:off x="2477017" y="5090651"/>
                <a:ext cx="615332" cy="615332"/>
              </a:xfrm>
              <a:prstGeom prst="donut">
                <a:avLst>
                  <a:gd name="adj" fmla="val 16848"/>
                </a:avLst>
              </a:prstGeom>
              <a:solidFill>
                <a:srgbClr val="EFAA27">
                  <a:lumMod val="75000"/>
                </a:srgbClr>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17" name="Rectangle 13">
                <a:extLst>
                  <a:ext uri="{FF2B5EF4-FFF2-40B4-BE49-F238E27FC236}">
                    <a16:creationId xmlns:a16="http://schemas.microsoft.com/office/drawing/2014/main" id="{F00E603A-CE55-A686-39ED-36327865CE87}"/>
                  </a:ext>
                </a:extLst>
              </p:cNvPr>
              <p:cNvSpPr/>
              <p:nvPr/>
            </p:nvSpPr>
            <p:spPr bwMode="auto">
              <a:xfrm>
                <a:off x="1931304" y="4244982"/>
                <a:ext cx="1285498" cy="417156"/>
              </a:xfrm>
              <a:custGeom>
                <a:avLst/>
                <a:gdLst>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337762 h 337762"/>
                  <a:gd name="connsiteX4" fmla="*/ 0 w 981075"/>
                  <a:gd name="connsiteY4" fmla="*/ 0 h 337762"/>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242512 h 337762"/>
                  <a:gd name="connsiteX4" fmla="*/ 0 w 981075"/>
                  <a:gd name="connsiteY4" fmla="*/ 0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18699 h 313949"/>
                  <a:gd name="connsiteX1" fmla="*/ 981075 w 981075"/>
                  <a:gd name="connsiteY1" fmla="*/ 0 h 313949"/>
                  <a:gd name="connsiteX2" fmla="*/ 981075 w 981075"/>
                  <a:gd name="connsiteY2" fmla="*/ 313949 h 313949"/>
                  <a:gd name="connsiteX3" fmla="*/ 0 w 981075"/>
                  <a:gd name="connsiteY3" fmla="*/ 218699 h 313949"/>
                  <a:gd name="connsiteX0" fmla="*/ 0 w 990600"/>
                  <a:gd name="connsiteY0" fmla="*/ 205800 h 313949"/>
                  <a:gd name="connsiteX1" fmla="*/ 990600 w 990600"/>
                  <a:gd name="connsiteY1" fmla="*/ 0 h 313949"/>
                  <a:gd name="connsiteX2" fmla="*/ 990600 w 990600"/>
                  <a:gd name="connsiteY2" fmla="*/ 313949 h 313949"/>
                  <a:gd name="connsiteX3" fmla="*/ 0 w 990600"/>
                  <a:gd name="connsiteY3" fmla="*/ 205800 h 313949"/>
                  <a:gd name="connsiteX0" fmla="*/ 0 w 990600"/>
                  <a:gd name="connsiteY0" fmla="*/ 197200 h 313949"/>
                  <a:gd name="connsiteX1" fmla="*/ 990600 w 990600"/>
                  <a:gd name="connsiteY1" fmla="*/ 0 h 313949"/>
                  <a:gd name="connsiteX2" fmla="*/ 990600 w 990600"/>
                  <a:gd name="connsiteY2" fmla="*/ 313949 h 313949"/>
                  <a:gd name="connsiteX3" fmla="*/ 0 w 990600"/>
                  <a:gd name="connsiteY3" fmla="*/ 197200 h 313949"/>
                  <a:gd name="connsiteX0" fmla="*/ 0 w 999524"/>
                  <a:gd name="connsiteY0" fmla="*/ 214399 h 313949"/>
                  <a:gd name="connsiteX1" fmla="*/ 999524 w 999524"/>
                  <a:gd name="connsiteY1" fmla="*/ 0 h 313949"/>
                  <a:gd name="connsiteX2" fmla="*/ 999524 w 999524"/>
                  <a:gd name="connsiteY2" fmla="*/ 313949 h 313949"/>
                  <a:gd name="connsiteX3" fmla="*/ 0 w 999524"/>
                  <a:gd name="connsiteY3" fmla="*/ 214399 h 313949"/>
                  <a:gd name="connsiteX0" fmla="*/ 0 w 1003987"/>
                  <a:gd name="connsiteY0" fmla="*/ 218699 h 313949"/>
                  <a:gd name="connsiteX1" fmla="*/ 1003987 w 1003987"/>
                  <a:gd name="connsiteY1" fmla="*/ 0 h 313949"/>
                  <a:gd name="connsiteX2" fmla="*/ 1003987 w 1003987"/>
                  <a:gd name="connsiteY2" fmla="*/ 313949 h 313949"/>
                  <a:gd name="connsiteX3" fmla="*/ 0 w 1003987"/>
                  <a:gd name="connsiteY3" fmla="*/ 218699 h 313949"/>
                </a:gdLst>
                <a:ahLst/>
                <a:cxnLst>
                  <a:cxn ang="0">
                    <a:pos x="connsiteX0" y="connsiteY0"/>
                  </a:cxn>
                  <a:cxn ang="0">
                    <a:pos x="connsiteX1" y="connsiteY1"/>
                  </a:cxn>
                  <a:cxn ang="0">
                    <a:pos x="connsiteX2" y="connsiteY2"/>
                  </a:cxn>
                  <a:cxn ang="0">
                    <a:pos x="connsiteX3" y="connsiteY3"/>
                  </a:cxn>
                </a:cxnLst>
                <a:rect l="l" t="t" r="r" b="b"/>
                <a:pathLst>
                  <a:path w="1003987" h="313949">
                    <a:moveTo>
                      <a:pt x="0" y="218699"/>
                    </a:moveTo>
                    <a:lnTo>
                      <a:pt x="1003987" y="0"/>
                    </a:lnTo>
                    <a:lnTo>
                      <a:pt x="1003987" y="313949"/>
                    </a:lnTo>
                    <a:lnTo>
                      <a:pt x="0" y="218699"/>
                    </a:lnTo>
                    <a:close/>
                  </a:path>
                </a:pathLst>
              </a:custGeom>
              <a:solidFill>
                <a:srgbClr val="EFAA27">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18" name="Rectangle 12">
                <a:extLst>
                  <a:ext uri="{FF2B5EF4-FFF2-40B4-BE49-F238E27FC236}">
                    <a16:creationId xmlns:a16="http://schemas.microsoft.com/office/drawing/2014/main" id="{96A5DE0C-3D6C-1512-8DAD-4C4A64467AB1}"/>
                  </a:ext>
                </a:extLst>
              </p:cNvPr>
              <p:cNvSpPr/>
              <p:nvPr/>
            </p:nvSpPr>
            <p:spPr bwMode="auto">
              <a:xfrm>
                <a:off x="1937019" y="4149081"/>
                <a:ext cx="1691143" cy="389267"/>
              </a:xfrm>
              <a:custGeom>
                <a:avLst/>
                <a:gdLst>
                  <a:gd name="connsiteX0" fmla="*/ 0 w 1216025"/>
                  <a:gd name="connsiteY0" fmla="*/ 0 h 295910"/>
                  <a:gd name="connsiteX1" fmla="*/ 1216025 w 1216025"/>
                  <a:gd name="connsiteY1" fmla="*/ 0 h 295910"/>
                  <a:gd name="connsiteX2" fmla="*/ 1216025 w 1216025"/>
                  <a:gd name="connsiteY2" fmla="*/ 295910 h 295910"/>
                  <a:gd name="connsiteX3" fmla="*/ 0 w 1216025"/>
                  <a:gd name="connsiteY3" fmla="*/ 295910 h 295910"/>
                  <a:gd name="connsiteX4" fmla="*/ 0 w 1216025"/>
                  <a:gd name="connsiteY4" fmla="*/ 0 h 295910"/>
                  <a:gd name="connsiteX0" fmla="*/ 0 w 1216025"/>
                  <a:gd name="connsiteY0" fmla="*/ 0 h 295910"/>
                  <a:gd name="connsiteX1" fmla="*/ 1216025 w 1216025"/>
                  <a:gd name="connsiteY1" fmla="*/ 0 h 295910"/>
                  <a:gd name="connsiteX2" fmla="*/ 0 w 1216025"/>
                  <a:gd name="connsiteY2" fmla="*/ 295910 h 295910"/>
                  <a:gd name="connsiteX3" fmla="*/ 0 w 1216025"/>
                  <a:gd name="connsiteY3" fmla="*/ 0 h 295910"/>
                  <a:gd name="connsiteX0" fmla="*/ 0 w 1273175"/>
                  <a:gd name="connsiteY0" fmla="*/ 0 h 295910"/>
                  <a:gd name="connsiteX1" fmla="*/ 1273175 w 1273175"/>
                  <a:gd name="connsiteY1" fmla="*/ 5966 h 295910"/>
                  <a:gd name="connsiteX2" fmla="*/ 0 w 1273175"/>
                  <a:gd name="connsiteY2" fmla="*/ 295910 h 295910"/>
                  <a:gd name="connsiteX3" fmla="*/ 0 w 1273175"/>
                  <a:gd name="connsiteY3" fmla="*/ 0 h 295910"/>
                  <a:gd name="connsiteX0" fmla="*/ 0 w 1273175"/>
                  <a:gd name="connsiteY0" fmla="*/ 0 h 304859"/>
                  <a:gd name="connsiteX1" fmla="*/ 1273175 w 1273175"/>
                  <a:gd name="connsiteY1" fmla="*/ 5966 h 304859"/>
                  <a:gd name="connsiteX2" fmla="*/ 0 w 1273175"/>
                  <a:gd name="connsiteY2" fmla="*/ 304859 h 304859"/>
                  <a:gd name="connsiteX3" fmla="*/ 0 w 1273175"/>
                  <a:gd name="connsiteY3" fmla="*/ 0 h 304859"/>
                </a:gdLst>
                <a:ahLst/>
                <a:cxnLst>
                  <a:cxn ang="0">
                    <a:pos x="connsiteX0" y="connsiteY0"/>
                  </a:cxn>
                  <a:cxn ang="0">
                    <a:pos x="connsiteX1" y="connsiteY1"/>
                  </a:cxn>
                  <a:cxn ang="0">
                    <a:pos x="connsiteX2" y="connsiteY2"/>
                  </a:cxn>
                  <a:cxn ang="0">
                    <a:pos x="connsiteX3" y="connsiteY3"/>
                  </a:cxn>
                </a:cxnLst>
                <a:rect l="l" t="t" r="r" b="b"/>
                <a:pathLst>
                  <a:path w="1273175" h="304859">
                    <a:moveTo>
                      <a:pt x="0" y="0"/>
                    </a:moveTo>
                    <a:lnTo>
                      <a:pt x="1273175" y="5966"/>
                    </a:lnTo>
                    <a:lnTo>
                      <a:pt x="0" y="304859"/>
                    </a:lnTo>
                    <a:lnTo>
                      <a:pt x="0" y="0"/>
                    </a:lnTo>
                    <a:close/>
                  </a:path>
                </a:pathLst>
              </a:custGeom>
              <a:solidFill>
                <a:srgbClr val="EFAA27">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19" name="Rectangle: Rounded Corners 18">
                <a:extLst>
                  <a:ext uri="{FF2B5EF4-FFF2-40B4-BE49-F238E27FC236}">
                    <a16:creationId xmlns:a16="http://schemas.microsoft.com/office/drawing/2014/main" id="{6ACD8B5A-2E14-769C-74BE-D3F4F99797BF}"/>
                  </a:ext>
                </a:extLst>
              </p:cNvPr>
              <p:cNvSpPr/>
              <p:nvPr/>
            </p:nvSpPr>
            <p:spPr bwMode="auto">
              <a:xfrm>
                <a:off x="1596371" y="1916417"/>
                <a:ext cx="2376628" cy="2244686"/>
              </a:xfrm>
              <a:prstGeom prst="roundRect">
                <a:avLst>
                  <a:gd name="adj" fmla="val 5479"/>
                </a:avLst>
              </a:prstGeom>
              <a:solidFill>
                <a:srgbClr val="EFAA27"/>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400" kern="0">
                  <a:solidFill>
                    <a:prstClr val="black"/>
                  </a:solidFill>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7F982EBC-443D-E42F-0B78-EFD7E0FE3D87}"/>
                  </a:ext>
                </a:extLst>
              </p:cNvPr>
              <p:cNvSpPr/>
              <p:nvPr/>
            </p:nvSpPr>
            <p:spPr bwMode="auto">
              <a:xfrm>
                <a:off x="9048454" y="5082700"/>
                <a:ext cx="260882" cy="260882"/>
              </a:xfrm>
              <a:prstGeom prst="ellipse">
                <a:avLst/>
              </a:prstGeom>
              <a:solidFill>
                <a:srgbClr val="11938B"/>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27" name="Circle: Hollow 26">
                <a:extLst>
                  <a:ext uri="{FF2B5EF4-FFF2-40B4-BE49-F238E27FC236}">
                    <a16:creationId xmlns:a16="http://schemas.microsoft.com/office/drawing/2014/main" id="{68196962-86A3-9900-C317-4F9A86B5241B}"/>
                  </a:ext>
                </a:extLst>
              </p:cNvPr>
              <p:cNvSpPr/>
              <p:nvPr/>
            </p:nvSpPr>
            <p:spPr bwMode="auto">
              <a:xfrm>
                <a:off x="8871229" y="4905475"/>
                <a:ext cx="615332" cy="615332"/>
              </a:xfrm>
              <a:prstGeom prst="donut">
                <a:avLst>
                  <a:gd name="adj" fmla="val 16848"/>
                </a:avLst>
              </a:prstGeom>
              <a:solidFill>
                <a:srgbClr val="11938B">
                  <a:lumMod val="75000"/>
                </a:srgbClr>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28" name="Rectangle 13">
                <a:extLst>
                  <a:ext uri="{FF2B5EF4-FFF2-40B4-BE49-F238E27FC236}">
                    <a16:creationId xmlns:a16="http://schemas.microsoft.com/office/drawing/2014/main" id="{9090C752-7AD5-3437-FAFC-A10DE782272A}"/>
                  </a:ext>
                </a:extLst>
              </p:cNvPr>
              <p:cNvSpPr/>
              <p:nvPr/>
            </p:nvSpPr>
            <p:spPr bwMode="auto">
              <a:xfrm>
                <a:off x="8325515" y="4123259"/>
                <a:ext cx="1285498" cy="417156"/>
              </a:xfrm>
              <a:custGeom>
                <a:avLst/>
                <a:gdLst>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337762 h 337762"/>
                  <a:gd name="connsiteX4" fmla="*/ 0 w 981075"/>
                  <a:gd name="connsiteY4" fmla="*/ 0 h 337762"/>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242512 h 337762"/>
                  <a:gd name="connsiteX4" fmla="*/ 0 w 981075"/>
                  <a:gd name="connsiteY4" fmla="*/ 0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18699 h 313949"/>
                  <a:gd name="connsiteX1" fmla="*/ 981075 w 981075"/>
                  <a:gd name="connsiteY1" fmla="*/ 0 h 313949"/>
                  <a:gd name="connsiteX2" fmla="*/ 981075 w 981075"/>
                  <a:gd name="connsiteY2" fmla="*/ 313949 h 313949"/>
                  <a:gd name="connsiteX3" fmla="*/ 0 w 981075"/>
                  <a:gd name="connsiteY3" fmla="*/ 218699 h 313949"/>
                  <a:gd name="connsiteX0" fmla="*/ 0 w 990600"/>
                  <a:gd name="connsiteY0" fmla="*/ 205800 h 313949"/>
                  <a:gd name="connsiteX1" fmla="*/ 990600 w 990600"/>
                  <a:gd name="connsiteY1" fmla="*/ 0 h 313949"/>
                  <a:gd name="connsiteX2" fmla="*/ 990600 w 990600"/>
                  <a:gd name="connsiteY2" fmla="*/ 313949 h 313949"/>
                  <a:gd name="connsiteX3" fmla="*/ 0 w 990600"/>
                  <a:gd name="connsiteY3" fmla="*/ 205800 h 313949"/>
                  <a:gd name="connsiteX0" fmla="*/ 0 w 990600"/>
                  <a:gd name="connsiteY0" fmla="*/ 197200 h 313949"/>
                  <a:gd name="connsiteX1" fmla="*/ 990600 w 990600"/>
                  <a:gd name="connsiteY1" fmla="*/ 0 h 313949"/>
                  <a:gd name="connsiteX2" fmla="*/ 990600 w 990600"/>
                  <a:gd name="connsiteY2" fmla="*/ 313949 h 313949"/>
                  <a:gd name="connsiteX3" fmla="*/ 0 w 990600"/>
                  <a:gd name="connsiteY3" fmla="*/ 197200 h 313949"/>
                  <a:gd name="connsiteX0" fmla="*/ 0 w 999524"/>
                  <a:gd name="connsiteY0" fmla="*/ 214399 h 313949"/>
                  <a:gd name="connsiteX1" fmla="*/ 999524 w 999524"/>
                  <a:gd name="connsiteY1" fmla="*/ 0 h 313949"/>
                  <a:gd name="connsiteX2" fmla="*/ 999524 w 999524"/>
                  <a:gd name="connsiteY2" fmla="*/ 313949 h 313949"/>
                  <a:gd name="connsiteX3" fmla="*/ 0 w 999524"/>
                  <a:gd name="connsiteY3" fmla="*/ 214399 h 313949"/>
                  <a:gd name="connsiteX0" fmla="*/ 0 w 1003987"/>
                  <a:gd name="connsiteY0" fmla="*/ 218699 h 313949"/>
                  <a:gd name="connsiteX1" fmla="*/ 1003987 w 1003987"/>
                  <a:gd name="connsiteY1" fmla="*/ 0 h 313949"/>
                  <a:gd name="connsiteX2" fmla="*/ 1003987 w 1003987"/>
                  <a:gd name="connsiteY2" fmla="*/ 313949 h 313949"/>
                  <a:gd name="connsiteX3" fmla="*/ 0 w 1003987"/>
                  <a:gd name="connsiteY3" fmla="*/ 218699 h 313949"/>
                </a:gdLst>
                <a:ahLst/>
                <a:cxnLst>
                  <a:cxn ang="0">
                    <a:pos x="connsiteX0" y="connsiteY0"/>
                  </a:cxn>
                  <a:cxn ang="0">
                    <a:pos x="connsiteX1" y="connsiteY1"/>
                  </a:cxn>
                  <a:cxn ang="0">
                    <a:pos x="connsiteX2" y="connsiteY2"/>
                  </a:cxn>
                  <a:cxn ang="0">
                    <a:pos x="connsiteX3" y="connsiteY3"/>
                  </a:cxn>
                </a:cxnLst>
                <a:rect l="l" t="t" r="r" b="b"/>
                <a:pathLst>
                  <a:path w="1003987" h="313949">
                    <a:moveTo>
                      <a:pt x="0" y="218699"/>
                    </a:moveTo>
                    <a:lnTo>
                      <a:pt x="1003987" y="0"/>
                    </a:lnTo>
                    <a:lnTo>
                      <a:pt x="1003987" y="313949"/>
                    </a:lnTo>
                    <a:lnTo>
                      <a:pt x="0" y="218699"/>
                    </a:lnTo>
                    <a:close/>
                  </a:path>
                </a:pathLst>
              </a:custGeom>
              <a:solidFill>
                <a:srgbClr val="11938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29" name="Rectangle 12">
                <a:extLst>
                  <a:ext uri="{FF2B5EF4-FFF2-40B4-BE49-F238E27FC236}">
                    <a16:creationId xmlns:a16="http://schemas.microsoft.com/office/drawing/2014/main" id="{475D699B-0F4E-578A-E99C-5F400F17B698}"/>
                  </a:ext>
                </a:extLst>
              </p:cNvPr>
              <p:cNvSpPr/>
              <p:nvPr/>
            </p:nvSpPr>
            <p:spPr bwMode="auto">
              <a:xfrm>
                <a:off x="8331230" y="4027358"/>
                <a:ext cx="1691143" cy="389268"/>
              </a:xfrm>
              <a:custGeom>
                <a:avLst/>
                <a:gdLst>
                  <a:gd name="connsiteX0" fmla="*/ 0 w 1216025"/>
                  <a:gd name="connsiteY0" fmla="*/ 0 h 295910"/>
                  <a:gd name="connsiteX1" fmla="*/ 1216025 w 1216025"/>
                  <a:gd name="connsiteY1" fmla="*/ 0 h 295910"/>
                  <a:gd name="connsiteX2" fmla="*/ 1216025 w 1216025"/>
                  <a:gd name="connsiteY2" fmla="*/ 295910 h 295910"/>
                  <a:gd name="connsiteX3" fmla="*/ 0 w 1216025"/>
                  <a:gd name="connsiteY3" fmla="*/ 295910 h 295910"/>
                  <a:gd name="connsiteX4" fmla="*/ 0 w 1216025"/>
                  <a:gd name="connsiteY4" fmla="*/ 0 h 295910"/>
                  <a:gd name="connsiteX0" fmla="*/ 0 w 1216025"/>
                  <a:gd name="connsiteY0" fmla="*/ 0 h 295910"/>
                  <a:gd name="connsiteX1" fmla="*/ 1216025 w 1216025"/>
                  <a:gd name="connsiteY1" fmla="*/ 0 h 295910"/>
                  <a:gd name="connsiteX2" fmla="*/ 0 w 1216025"/>
                  <a:gd name="connsiteY2" fmla="*/ 295910 h 295910"/>
                  <a:gd name="connsiteX3" fmla="*/ 0 w 1216025"/>
                  <a:gd name="connsiteY3" fmla="*/ 0 h 295910"/>
                  <a:gd name="connsiteX0" fmla="*/ 0 w 1273175"/>
                  <a:gd name="connsiteY0" fmla="*/ 0 h 295910"/>
                  <a:gd name="connsiteX1" fmla="*/ 1273175 w 1273175"/>
                  <a:gd name="connsiteY1" fmla="*/ 5966 h 295910"/>
                  <a:gd name="connsiteX2" fmla="*/ 0 w 1273175"/>
                  <a:gd name="connsiteY2" fmla="*/ 295910 h 295910"/>
                  <a:gd name="connsiteX3" fmla="*/ 0 w 1273175"/>
                  <a:gd name="connsiteY3" fmla="*/ 0 h 295910"/>
                  <a:gd name="connsiteX0" fmla="*/ 0 w 1273175"/>
                  <a:gd name="connsiteY0" fmla="*/ 0 h 304859"/>
                  <a:gd name="connsiteX1" fmla="*/ 1273175 w 1273175"/>
                  <a:gd name="connsiteY1" fmla="*/ 5966 h 304859"/>
                  <a:gd name="connsiteX2" fmla="*/ 0 w 1273175"/>
                  <a:gd name="connsiteY2" fmla="*/ 304859 h 304859"/>
                  <a:gd name="connsiteX3" fmla="*/ 0 w 1273175"/>
                  <a:gd name="connsiteY3" fmla="*/ 0 h 304859"/>
                </a:gdLst>
                <a:ahLst/>
                <a:cxnLst>
                  <a:cxn ang="0">
                    <a:pos x="connsiteX0" y="connsiteY0"/>
                  </a:cxn>
                  <a:cxn ang="0">
                    <a:pos x="connsiteX1" y="connsiteY1"/>
                  </a:cxn>
                  <a:cxn ang="0">
                    <a:pos x="connsiteX2" y="connsiteY2"/>
                  </a:cxn>
                  <a:cxn ang="0">
                    <a:pos x="connsiteX3" y="connsiteY3"/>
                  </a:cxn>
                </a:cxnLst>
                <a:rect l="l" t="t" r="r" b="b"/>
                <a:pathLst>
                  <a:path w="1273175" h="304859">
                    <a:moveTo>
                      <a:pt x="0" y="0"/>
                    </a:moveTo>
                    <a:lnTo>
                      <a:pt x="1273175" y="5966"/>
                    </a:lnTo>
                    <a:lnTo>
                      <a:pt x="0" y="304859"/>
                    </a:lnTo>
                    <a:lnTo>
                      <a:pt x="0" y="0"/>
                    </a:lnTo>
                    <a:close/>
                  </a:path>
                </a:pathLst>
              </a:custGeom>
              <a:solidFill>
                <a:srgbClr val="11938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30" name="Rectangle: Rounded Corners 29">
                <a:extLst>
                  <a:ext uri="{FF2B5EF4-FFF2-40B4-BE49-F238E27FC236}">
                    <a16:creationId xmlns:a16="http://schemas.microsoft.com/office/drawing/2014/main" id="{DCCDA169-D1C5-86A3-0B3B-5024ED4D35F5}"/>
                  </a:ext>
                </a:extLst>
              </p:cNvPr>
              <p:cNvSpPr/>
              <p:nvPr/>
            </p:nvSpPr>
            <p:spPr bwMode="auto">
              <a:xfrm>
                <a:off x="7964337" y="1791835"/>
                <a:ext cx="2429118" cy="2244688"/>
              </a:xfrm>
              <a:prstGeom prst="roundRect">
                <a:avLst>
                  <a:gd name="adj" fmla="val 5479"/>
                </a:avLst>
              </a:prstGeom>
              <a:solidFill>
                <a:srgbClr val="11938B"/>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grpSp>
        <p:sp>
          <p:nvSpPr>
            <p:cNvPr id="42" name="TextBox 41">
              <a:extLst>
                <a:ext uri="{FF2B5EF4-FFF2-40B4-BE49-F238E27FC236}">
                  <a16:creationId xmlns:a16="http://schemas.microsoft.com/office/drawing/2014/main" id="{B035FF0F-FD7B-D807-B98F-8A9906C43983}"/>
                </a:ext>
              </a:extLst>
            </p:cNvPr>
            <p:cNvSpPr txBox="1"/>
            <p:nvPr/>
          </p:nvSpPr>
          <p:spPr>
            <a:xfrm>
              <a:off x="357629" y="2047027"/>
              <a:ext cx="3255656" cy="2245615"/>
            </a:xfrm>
            <a:prstGeom prst="rect">
              <a:avLst/>
            </a:prstGeom>
            <a:noFill/>
          </p:spPr>
          <p:txBody>
            <a:bodyPr wrap="square">
              <a:spAutoFit/>
            </a:bodyPr>
            <a:lstStyle/>
            <a:p>
              <a:pPr algn="ctr" defTabSz="1371600">
                <a:lnSpc>
                  <a:spcPct val="120000"/>
                </a:lnSpc>
                <a:spcBef>
                  <a:spcPts val="900"/>
                </a:spcBef>
                <a:spcAft>
                  <a:spcPts val="900"/>
                </a:spcAft>
                <a:buSzPts val="1000"/>
                <a:tabLst>
                  <a:tab pos="685800" algn="l"/>
                </a:tabLst>
                <a:defRPr/>
              </a:pPr>
              <a:r>
                <a:rPr lang="vi-VN" sz="3600" b="1" kern="100">
                  <a:solidFill>
                    <a:prstClr val="white"/>
                  </a:solidFill>
                  <a:ea typeface="Aptos" panose="020B0004020202020204" pitchFamily="34" charset="0"/>
                  <a:cs typeface="Arial" panose="020B0604020202020204" pitchFamily="34" charset="0"/>
                </a:rPr>
                <a:t>Nâng mức trợ cấp, tăng hỗ trợ dinh dưỡng, thuốc men, điều trị cho đối tượng yếu thế.</a:t>
              </a:r>
              <a:endParaRPr lang="en-US" sz="3600" kern="100" dirty="0">
                <a:solidFill>
                  <a:prstClr val="white"/>
                </a:solidFill>
                <a:ea typeface="Aptos" panose="020B00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53D3780D-23A7-BCED-E16E-077AFC183A03}"/>
                </a:ext>
              </a:extLst>
            </p:cNvPr>
            <p:cNvSpPr txBox="1"/>
            <p:nvPr/>
          </p:nvSpPr>
          <p:spPr>
            <a:xfrm>
              <a:off x="4499713" y="951993"/>
              <a:ext cx="2911719" cy="2236809"/>
            </a:xfrm>
            <a:prstGeom prst="rect">
              <a:avLst/>
            </a:prstGeom>
            <a:noFill/>
          </p:spPr>
          <p:txBody>
            <a:bodyPr wrap="square">
              <a:spAutoFit/>
            </a:bodyPr>
            <a:lstStyle/>
            <a:p>
              <a:pPr algn="ctr" defTabSz="1371600">
                <a:lnSpc>
                  <a:spcPct val="120000"/>
                </a:lnSpc>
                <a:spcBef>
                  <a:spcPts val="900"/>
                </a:spcBef>
                <a:spcAft>
                  <a:spcPts val="900"/>
                </a:spcAft>
                <a:buSzPts val="1000"/>
                <a:tabLst>
                  <a:tab pos="685800" algn="l"/>
                </a:tabLst>
                <a:defRPr/>
              </a:pPr>
              <a:r>
                <a:rPr lang="vi-VN" sz="3600" b="1" kern="100">
                  <a:solidFill>
                    <a:prstClr val="white"/>
                  </a:solidFill>
                  <a:latin typeface="Arial" panose="020B0604020202020204" pitchFamily="34" charset="0"/>
                  <a:ea typeface="Aptos" panose="020B0004020202020204" pitchFamily="34" charset="0"/>
                  <a:cs typeface="Arial" panose="020B0604020202020204" pitchFamily="34" charset="0"/>
                </a:rPr>
                <a:t>Giúp người dân khắc phục rủi ro, ổn định cuộc sống, hoà nhập cộng đồng.</a:t>
              </a:r>
              <a:endParaRPr lang="en-US" sz="3600" b="1" kern="100" dirty="0">
                <a:solidFill>
                  <a:prstClr val="white"/>
                </a:solidFill>
                <a:latin typeface="Arial" panose="020B0604020202020204" pitchFamily="34" charset="0"/>
                <a:ea typeface="Aptos" panose="020B00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76729760-C24C-223F-E058-6EDE09B0475C}"/>
                </a:ext>
              </a:extLst>
            </p:cNvPr>
            <p:cNvSpPr txBox="1"/>
            <p:nvPr/>
          </p:nvSpPr>
          <p:spPr>
            <a:xfrm>
              <a:off x="8226970" y="1841437"/>
              <a:ext cx="2872832" cy="1793611"/>
            </a:xfrm>
            <a:prstGeom prst="rect">
              <a:avLst/>
            </a:prstGeom>
            <a:noFill/>
          </p:spPr>
          <p:txBody>
            <a:bodyPr wrap="square">
              <a:spAutoFit/>
            </a:bodyPr>
            <a:lstStyle/>
            <a:p>
              <a:pPr algn="ctr" defTabSz="1371600">
                <a:lnSpc>
                  <a:spcPct val="120000"/>
                </a:lnSpc>
                <a:spcBef>
                  <a:spcPts val="900"/>
                </a:spcBef>
                <a:spcAft>
                  <a:spcPts val="900"/>
                </a:spcAft>
                <a:buSzPts val="1000"/>
                <a:tabLst>
                  <a:tab pos="685800" algn="l"/>
                </a:tabLst>
                <a:defRPr/>
              </a:pPr>
              <a:r>
                <a:rPr lang="vi-VN" sz="3600" b="1" kern="100">
                  <a:solidFill>
                    <a:prstClr val="white"/>
                  </a:solidFill>
                  <a:latin typeface="Arial" panose="020B0604020202020204" pitchFamily="34" charset="0"/>
                  <a:ea typeface="Aptos" panose="020B0004020202020204" pitchFamily="34" charset="0"/>
                  <a:cs typeface="Arial" panose="020B0604020202020204" pitchFamily="34" charset="0"/>
                </a:rPr>
                <a:t>Tỷ lệ hộ nghèo giảm nhanh, mở rộng thụ hưởng chính sách ASXH.</a:t>
              </a:r>
              <a:endParaRPr lang="vi-VN" sz="3600" b="1" kern="100" dirty="0">
                <a:solidFill>
                  <a:prstClr val="white"/>
                </a:solidFill>
                <a:latin typeface="Arial" panose="020B0604020202020204" pitchFamily="34" charset="0"/>
                <a:ea typeface="Aptos" panose="020B0004020202020204" pitchFamily="34" charset="0"/>
                <a:cs typeface="Arial" panose="020B0604020202020204" pitchFamily="34" charset="0"/>
              </a:endParaRPr>
            </a:p>
          </p:txBody>
        </p:sp>
      </p:grpSp>
    </p:spTree>
    <p:extLst>
      <p:ext uri="{BB962C8B-B14F-4D97-AF65-F5344CB8AC3E}">
        <p14:creationId xmlns:p14="http://schemas.microsoft.com/office/powerpoint/2010/main" val="351480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6.png" descr="A group of people standing in front of a banner&#10;&#10;AI-generated content may be incorrect.">
            <a:extLst>
              <a:ext uri="{FF2B5EF4-FFF2-40B4-BE49-F238E27FC236}">
                <a16:creationId xmlns:a16="http://schemas.microsoft.com/office/drawing/2014/main" id="{BE6924B7-2D76-B960-8BE7-4912119AB011}"/>
              </a:ext>
            </a:extLst>
          </p:cNvPr>
          <p:cNvPicPr/>
          <p:nvPr/>
        </p:nvPicPr>
        <p:blipFill>
          <a:blip r:embed="rId2"/>
          <a:stretch>
            <a:fillRect/>
          </a:stretch>
        </p:blipFill>
        <p:spPr>
          <a:xfrm>
            <a:off x="182563" y="1066046"/>
            <a:ext cx="17922875" cy="8154907"/>
          </a:xfrm>
          <a:prstGeom prst="rect">
            <a:avLst/>
          </a:prstGeom>
          <a:noFill/>
          <a:ln/>
        </p:spPr>
      </p:pic>
    </p:spTree>
    <p:extLst>
      <p:ext uri="{BB962C8B-B14F-4D97-AF65-F5344CB8AC3E}">
        <p14:creationId xmlns:p14="http://schemas.microsoft.com/office/powerpoint/2010/main" val="2239308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7" name="Rectangle 12296">
            <a:extLst>
              <a:ext uri="{FF2B5EF4-FFF2-40B4-BE49-F238E27FC236}">
                <a16:creationId xmlns:a16="http://schemas.microsoft.com/office/drawing/2014/main" id="{D2B783EE-0239-4717-BBEA-8C9EAC61C8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387D762-B954-6D12-8C8C-9E5189854FB4}"/>
              </a:ext>
            </a:extLst>
          </p:cNvPr>
          <p:cNvSpPr txBox="1"/>
          <p:nvPr/>
        </p:nvSpPr>
        <p:spPr>
          <a:xfrm>
            <a:off x="1257301" y="2738437"/>
            <a:ext cx="7638291" cy="6527007"/>
          </a:xfrm>
          <a:prstGeom prst="rect">
            <a:avLst/>
          </a:prstGeom>
        </p:spPr>
        <p:txBody>
          <a:bodyPr vert="horz" lIns="91440" tIns="45720" rIns="91440" bIns="45720" rtlCol="0">
            <a:normAutofit/>
          </a:bodyPr>
          <a:lstStyle/>
          <a:p>
            <a:pPr algn="just">
              <a:spcBef>
                <a:spcPts val="600"/>
              </a:spcBef>
              <a:spcAft>
                <a:spcPts val="600"/>
              </a:spcAft>
            </a:pPr>
            <a:r>
              <a:rPr lang="en-US" sz="3600" b="1">
                <a:effectLst/>
                <a:latin typeface="Arial" panose="020B0604020202020204" pitchFamily="34" charset="0"/>
                <a:cs typeface="Arial" panose="020B0604020202020204" pitchFamily="34" charset="0"/>
              </a:rPr>
              <a:t>2.2.4. Chính sách giáo dục, nhà ở, nước sạch và thông tin</a:t>
            </a:r>
            <a:endParaRPr lang="en-US" sz="3600" b="1">
              <a:latin typeface="Arial" panose="020B0604020202020204" pitchFamily="34" charset="0"/>
              <a:cs typeface="Arial" panose="020B0604020202020204" pitchFamily="34" charset="0"/>
            </a:endParaRPr>
          </a:p>
          <a:p>
            <a:pPr algn="just">
              <a:spcBef>
                <a:spcPts val="600"/>
              </a:spcBef>
              <a:spcAft>
                <a:spcPts val="600"/>
              </a:spcAft>
            </a:pPr>
            <a:r>
              <a:rPr lang="en-US" sz="3600" b="1">
                <a:effectLst/>
                <a:latin typeface="Arial" panose="020B0604020202020204" pitchFamily="34" charset="0"/>
                <a:cs typeface="Arial" panose="020B0604020202020204" pitchFamily="34" charset="0"/>
              </a:rPr>
              <a:t>- </a:t>
            </a:r>
            <a:r>
              <a:rPr lang="en-US" sz="3600">
                <a:effectLst/>
                <a:latin typeface="Arial" panose="020B0604020202020204" pitchFamily="34" charset="0"/>
                <a:cs typeface="Arial" panose="020B0604020202020204" pitchFamily="34" charset="0"/>
              </a:rPr>
              <a:t>Nâng cấp trường lớp, mở thêm điểm trường vùng khó khăn.</a:t>
            </a:r>
          </a:p>
        </p:txBody>
      </p:sp>
      <p:sp>
        <p:nvSpPr>
          <p:cNvPr id="12299" name="Oval 12298">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30853" y="2047098"/>
            <a:ext cx="1421232" cy="13826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292" name="Picture 4" descr="Quảng Nam đưa loạt trường học tiền tỉ vào sử dụng">
            <a:extLst>
              <a:ext uri="{FF2B5EF4-FFF2-40B4-BE49-F238E27FC236}">
                <a16:creationId xmlns:a16="http://schemas.microsoft.com/office/drawing/2014/main" id="{9B55E007-2CB1-D303-EF83-04FD956D83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45" r="33019" b="-1"/>
          <a:stretch>
            <a:fillRect/>
          </a:stretch>
        </p:blipFill>
        <p:spPr bwMode="auto">
          <a:xfrm>
            <a:off x="11851888" y="4091593"/>
            <a:ext cx="6436112" cy="6195407"/>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12301" name="Arc 12300">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9051207" y="-1009710"/>
            <a:ext cx="6031790" cy="6031790"/>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2290" name="Picture 2" descr="Xây trường 63 tỉ nằm cheo leo trên đồi, học sinh không thể học vì sợ... lở  núi - Tuổi Trẻ Online">
            <a:extLst>
              <a:ext uri="{FF2B5EF4-FFF2-40B4-BE49-F238E27FC236}">
                <a16:creationId xmlns:a16="http://schemas.microsoft.com/office/drawing/2014/main" id="{183DB851-7348-12F1-AB8F-CFB223069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008" r="15496" b="-2"/>
          <a:stretch>
            <a:fillRect/>
          </a:stretch>
        </p:blipFill>
        <p:spPr bwMode="auto">
          <a:xfrm>
            <a:off x="9392410" y="1"/>
            <a:ext cx="5278968" cy="4511864"/>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599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sp>
        <p:nvSpPr>
          <p:cNvPr id="2" name="Freeform 2"/>
          <p:cNvSpPr/>
          <p:nvPr/>
        </p:nvSpPr>
        <p:spPr>
          <a:xfrm rot="2770006">
            <a:off x="12402970" y="-1293185"/>
            <a:ext cx="9712659" cy="9712659"/>
          </a:xfrm>
          <a:custGeom>
            <a:avLst/>
            <a:gdLst/>
            <a:ahLst/>
            <a:cxnLst/>
            <a:rect l="l" t="t" r="r" b="b"/>
            <a:pathLst>
              <a:path w="9712659" h="9712659">
                <a:moveTo>
                  <a:pt x="0" y="0"/>
                </a:moveTo>
                <a:lnTo>
                  <a:pt x="9712660" y="0"/>
                </a:lnTo>
                <a:lnTo>
                  <a:pt x="9712660" y="9712659"/>
                </a:lnTo>
                <a:lnTo>
                  <a:pt x="0" y="97126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a:grpSpLocks noChangeAspect="1"/>
          </p:cNvGrpSpPr>
          <p:nvPr/>
        </p:nvGrpSpPr>
        <p:grpSpPr>
          <a:xfrm rot="-359558">
            <a:off x="10822876" y="529817"/>
            <a:ext cx="6717907" cy="7898436"/>
            <a:chOff x="0" y="0"/>
            <a:chExt cx="4531360" cy="5327650"/>
          </a:xfrm>
        </p:grpSpPr>
        <p:sp>
          <p:nvSpPr>
            <p:cNvPr id="4" name="Freeform 4"/>
            <p:cNvSpPr/>
            <p:nvPr/>
          </p:nvSpPr>
          <p:spPr>
            <a:xfrm>
              <a:off x="350520" y="69850"/>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E2CEFB"/>
            </a:solidFill>
          </p:spPr>
          <p:txBody>
            <a:bodyPr/>
            <a:lstStyle/>
            <a:p>
              <a:endParaRPr lang="en-US"/>
            </a:p>
          </p:txBody>
        </p:sp>
        <p:sp>
          <p:nvSpPr>
            <p:cNvPr id="5" name="Freeform 5"/>
            <p:cNvSpPr/>
            <p:nvPr/>
          </p:nvSpPr>
          <p:spPr>
            <a:xfrm>
              <a:off x="605790" y="289560"/>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4"/>
              <a:stretch>
                <a:fillRect l="-22265" r="-22265"/>
              </a:stretch>
            </a:blipFill>
          </p:spPr>
          <p:txBody>
            <a:bodyPr/>
            <a:lstStyle/>
            <a:p>
              <a:endParaRPr lang="en-US"/>
            </a:p>
          </p:txBody>
        </p:sp>
        <p:sp>
          <p:nvSpPr>
            <p:cNvPr id="6" name="Freeform 6"/>
            <p:cNvSpPr/>
            <p:nvPr/>
          </p:nvSpPr>
          <p:spPr>
            <a:xfrm>
              <a:off x="877570" y="289560"/>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74A8CB"/>
            </a:solidFill>
          </p:spPr>
          <p:txBody>
            <a:bodyPr/>
            <a:lstStyle/>
            <a:p>
              <a:endParaRPr lang="en-US"/>
            </a:p>
          </p:txBody>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74A8CB"/>
            </a:solidFill>
          </p:spPr>
          <p:txBody>
            <a:bodyPr/>
            <a:lstStyle/>
            <a:p>
              <a:endParaRPr lang="en-US"/>
            </a:p>
          </p:txBody>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74A8CB"/>
            </a:solidFill>
          </p:spPr>
          <p:txBody>
            <a:bodyPr/>
            <a:lstStyle/>
            <a:p>
              <a:endParaRPr lang="en-US"/>
            </a:p>
          </p:txBody>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txBody>
            <a:bodyPr/>
            <a:lstStyle/>
            <a:p>
              <a:endParaRPr lang="en-US"/>
            </a:p>
          </p:txBody>
        </p:sp>
        <p:sp>
          <p:nvSpPr>
            <p:cNvPr id="10" name="Freeform 10"/>
            <p:cNvSpPr/>
            <p:nvPr/>
          </p:nvSpPr>
          <p:spPr>
            <a:xfrm>
              <a:off x="0" y="0"/>
              <a:ext cx="0" cy="0"/>
            </a:xfrm>
            <a:custGeom>
              <a:avLst/>
              <a:gdLst/>
              <a:ahLst/>
              <a:cxnLst/>
              <a:rect l="l" t="t" r="r" b="b"/>
              <a:pathLst>
                <a:path/>
              </a:pathLst>
            </a:custGeom>
            <a:solidFill>
              <a:srgbClr val="FFFFFF"/>
            </a:solidFill>
          </p:spPr>
          <p:txBody>
            <a:bodyPr/>
            <a:lstStyle/>
            <a:p>
              <a:endParaRPr lang="en-US"/>
            </a:p>
          </p:txBody>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txBody>
            <a:bodyPr/>
            <a:lstStyle/>
            <a:p>
              <a:endParaRPr lang="en-US"/>
            </a:p>
          </p:txBody>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txBody>
            <a:bodyPr/>
            <a:lstStyle/>
            <a:p>
              <a:endParaRPr lang="en-US"/>
            </a:p>
          </p:txBody>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txBody>
            <a:bodyPr/>
            <a:lstStyle/>
            <a:p>
              <a:endParaRPr lang="en-US"/>
            </a:p>
          </p:txBody>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txBody>
            <a:bodyPr/>
            <a:lstStyle/>
            <a:p>
              <a:endParaRPr lang="en-US"/>
            </a:p>
          </p:txBody>
        </p:sp>
        <p:sp>
          <p:nvSpPr>
            <p:cNvPr id="15" name="Freeform 15"/>
            <p:cNvSpPr/>
            <p:nvPr/>
          </p:nvSpPr>
          <p:spPr>
            <a:xfrm>
              <a:off x="78741" y="900431"/>
              <a:ext cx="3792220" cy="3068674"/>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CAEEEF"/>
            </a:solidFill>
          </p:spPr>
          <p:txBody>
            <a:bodyPr/>
            <a:lstStyle/>
            <a:p>
              <a:endParaRPr lang="en-US"/>
            </a:p>
          </p:txBody>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txBody>
            <a:bodyPr/>
            <a:lstStyle/>
            <a:p>
              <a:endParaRPr lang="en-US"/>
            </a:p>
          </p:txBody>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txBody>
            <a:bodyPr/>
            <a:lstStyle/>
            <a:p>
              <a:endParaRPr lang="en-US"/>
            </a:p>
          </p:txBody>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txBody>
            <a:bodyPr/>
            <a:lstStyle/>
            <a:p>
              <a:endParaRPr lang="en-US"/>
            </a:p>
          </p:txBody>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txBody>
            <a:bodyPr/>
            <a:lstStyle/>
            <a:p>
              <a:endParaRPr lang="en-US"/>
            </a:p>
          </p:txBody>
        </p:sp>
        <p:sp>
          <p:nvSpPr>
            <p:cNvPr id="21" name="Freeform 21"/>
            <p:cNvSpPr/>
            <p:nvPr/>
          </p:nvSpPr>
          <p:spPr>
            <a:xfrm>
              <a:off x="0" y="0"/>
              <a:ext cx="0" cy="0"/>
            </a:xfrm>
            <a:custGeom>
              <a:avLst/>
              <a:gdLst/>
              <a:ahLst/>
              <a:cxnLst/>
              <a:rect l="l" t="t" r="r" b="b"/>
              <a:pathLst>
                <a:path/>
              </a:pathLst>
            </a:custGeom>
            <a:solidFill>
              <a:srgbClr val="FFFFFF"/>
            </a:solidFill>
          </p:spPr>
          <p:txBody>
            <a:bodyPr/>
            <a:lstStyle/>
            <a:p>
              <a:endParaRPr lang="en-US"/>
            </a:p>
          </p:txBody>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txBody>
            <a:bodyPr/>
            <a:lstStyle/>
            <a:p>
              <a:endParaRPr lang="en-US"/>
            </a:p>
          </p:txBody>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txBody>
            <a:bodyPr/>
            <a:lstStyle/>
            <a:p>
              <a:endParaRPr lang="en-US"/>
            </a:p>
          </p:txBody>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txBody>
            <a:bodyPr/>
            <a:lstStyle/>
            <a:p>
              <a:endParaRPr lang="en-US"/>
            </a:p>
          </p:txBody>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txBody>
            <a:bodyPr/>
            <a:lstStyle/>
            <a:p>
              <a:endParaRPr lang="en-US"/>
            </a:p>
          </p:txBody>
        </p:sp>
      </p:grpSp>
      <p:sp>
        <p:nvSpPr>
          <p:cNvPr id="26" name="Freeform 26"/>
          <p:cNvSpPr/>
          <p:nvPr/>
        </p:nvSpPr>
        <p:spPr>
          <a:xfrm rot="-7790088">
            <a:off x="-1139290" y="8291080"/>
            <a:ext cx="6332063" cy="4881445"/>
          </a:xfrm>
          <a:custGeom>
            <a:avLst/>
            <a:gdLst/>
            <a:ahLst/>
            <a:cxnLst/>
            <a:rect l="l" t="t" r="r" b="b"/>
            <a:pathLst>
              <a:path w="6332063" h="4881445">
                <a:moveTo>
                  <a:pt x="0" y="0"/>
                </a:moveTo>
                <a:lnTo>
                  <a:pt x="6332063" y="0"/>
                </a:lnTo>
                <a:lnTo>
                  <a:pt x="6332063" y="4881445"/>
                </a:lnTo>
                <a:lnTo>
                  <a:pt x="0" y="48814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7" name="TextBox 27"/>
          <p:cNvSpPr txBox="1"/>
          <p:nvPr/>
        </p:nvSpPr>
        <p:spPr>
          <a:xfrm>
            <a:off x="336037" y="501678"/>
            <a:ext cx="9779237" cy="1177502"/>
          </a:xfrm>
          <a:prstGeom prst="rect">
            <a:avLst/>
          </a:prstGeom>
        </p:spPr>
        <p:txBody>
          <a:bodyPr wrap="square" lIns="0" tIns="0" rIns="0" bIns="0" rtlCol="0" anchor="t">
            <a:spAutoFit/>
          </a:bodyPr>
          <a:lstStyle/>
          <a:p>
            <a:pPr algn="ctr">
              <a:lnSpc>
                <a:spcPts val="9889"/>
              </a:lnSpc>
            </a:pPr>
            <a:r>
              <a:rPr lang="en-US" sz="7200" dirty="0">
                <a:solidFill>
                  <a:srgbClr val="FF0000"/>
                </a:solidFill>
                <a:latin typeface="#9Slide03 IcielUni Sans Heavy" panose="00000500000000000000" pitchFamily="2" charset="0"/>
              </a:rPr>
              <a:t>THỬ TÀI ĐOÁN TRANH</a:t>
            </a:r>
          </a:p>
        </p:txBody>
      </p:sp>
      <p:sp>
        <p:nvSpPr>
          <p:cNvPr id="28" name="TextBox 28"/>
          <p:cNvSpPr txBox="1"/>
          <p:nvPr/>
        </p:nvSpPr>
        <p:spPr>
          <a:xfrm>
            <a:off x="1171748" y="2121280"/>
            <a:ext cx="8449822" cy="6349239"/>
          </a:xfrm>
          <a:prstGeom prst="rect">
            <a:avLst/>
          </a:prstGeom>
        </p:spPr>
        <p:txBody>
          <a:bodyPr wrap="square" lIns="0" tIns="0" rIns="0" bIns="0" rtlCol="0" anchor="t">
            <a:spAutoFit/>
          </a:bodyPr>
          <a:lstStyle/>
          <a:p>
            <a:pPr algn="just">
              <a:lnSpc>
                <a:spcPct val="150000"/>
              </a:lnSpc>
            </a:pPr>
            <a:r>
              <a:rPr lang="vi-VN" sz="4000">
                <a:solidFill>
                  <a:srgbClr val="112838"/>
                </a:solidFill>
              </a:rPr>
              <a:t>Em hãy quan sát các hình ảnh dưới đây và trả lời các câu hỏi:</a:t>
            </a:r>
          </a:p>
          <a:p>
            <a:pPr algn="just">
              <a:lnSpc>
                <a:spcPct val="150000"/>
              </a:lnSpc>
            </a:pPr>
            <a:r>
              <a:rPr lang="vi-VN" sz="4000">
                <a:solidFill>
                  <a:srgbClr val="112838"/>
                </a:solidFill>
              </a:rPr>
              <a:t>1. Những hình ảnh trên phản ánh điều gì về hoạt động của xã hội đối với cuộc sống người dân?</a:t>
            </a:r>
          </a:p>
          <a:p>
            <a:pPr algn="just">
              <a:lnSpc>
                <a:spcPct val="150000"/>
              </a:lnSpc>
            </a:pPr>
            <a:r>
              <a:rPr lang="vi-VN" sz="4000">
                <a:solidFill>
                  <a:srgbClr val="112838"/>
                </a:solidFill>
              </a:rPr>
              <a:t>2. Những hoạt động đó có tác dụng gì đối với đời sống xã hội?</a:t>
            </a:r>
          </a:p>
        </p:txBody>
      </p:sp>
      <p:sp>
        <p:nvSpPr>
          <p:cNvPr id="30" name="AutoShape 2" descr="Kinh nghiệm Du lịch HẠ LONG 2023 chi tiết từ A-Z: 10 địa điểm vui chơi,  kinh nghiệm ăn uống, lưu trú...">
            <a:extLst>
              <a:ext uri="{FF2B5EF4-FFF2-40B4-BE49-F238E27FC236}">
                <a16:creationId xmlns:a16="http://schemas.microsoft.com/office/drawing/2014/main" id="{9DD3A944-5A11-D831-9667-20A392BA489B}"/>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a:extLst>
              <a:ext uri="{FF2B5EF4-FFF2-40B4-BE49-F238E27FC236}">
                <a16:creationId xmlns:a16="http://schemas.microsoft.com/office/drawing/2014/main" id="{5FA199E0-7B15-5179-BCBF-02C8683049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21244723">
            <a:off x="11052449" y="2108886"/>
            <a:ext cx="5121544" cy="34143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67BA4-2E2E-584A-E2C0-853A8906CAAA}"/>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246C1C1D-08C3-7369-D16D-342AB5C1CE22}"/>
              </a:ext>
            </a:extLst>
          </p:cNvPr>
          <p:cNvSpPr/>
          <p:nvPr/>
        </p:nvSpPr>
        <p:spPr>
          <a:xfrm rot="539530">
            <a:off x="-1423942" y="518476"/>
            <a:ext cx="3286842" cy="5380247"/>
          </a:xfrm>
          <a:custGeom>
            <a:avLst/>
            <a:gdLst/>
            <a:ahLst/>
            <a:cxnLst/>
            <a:rect l="l" t="t" r="r" b="b"/>
            <a:pathLst>
              <a:path w="3286842" h="5380247">
                <a:moveTo>
                  <a:pt x="0" y="0"/>
                </a:moveTo>
                <a:lnTo>
                  <a:pt x="3286842" y="0"/>
                </a:lnTo>
                <a:lnTo>
                  <a:pt x="3286842" y="5380247"/>
                </a:lnTo>
                <a:lnTo>
                  <a:pt x="0" y="53802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E5015BC5-C3EB-531E-B71D-90CE97A4885E}"/>
              </a:ext>
            </a:extLst>
          </p:cNvPr>
          <p:cNvSpPr txBox="1"/>
          <p:nvPr/>
        </p:nvSpPr>
        <p:spPr>
          <a:xfrm>
            <a:off x="2590800" y="174094"/>
            <a:ext cx="14020800" cy="1003031"/>
          </a:xfrm>
          <a:prstGeom prst="rect">
            <a:avLst/>
          </a:prstGeom>
          <a:noFill/>
        </p:spPr>
        <p:txBody>
          <a:bodyPr wrap="square">
            <a:spAutoFit/>
          </a:bodyPr>
          <a:lstStyle/>
          <a:p>
            <a:pPr algn="just">
              <a:lnSpc>
                <a:spcPct val="150000"/>
              </a:lnSpc>
              <a:spcBef>
                <a:spcPts val="300"/>
              </a:spcBef>
              <a:spcAft>
                <a:spcPts val="300"/>
              </a:spcAft>
            </a:pPr>
            <a:r>
              <a:rPr lang="fr-FR" sz="4400" b="1" kern="0">
                <a:solidFill>
                  <a:srgbClr val="0092D1"/>
                </a:solidFill>
                <a:effectLst/>
                <a:latin typeface="Calibri" panose="020F0502020204030204" pitchFamily="34" charset="0"/>
                <a:ea typeface="Yu Mincho" panose="02020400000000000000" pitchFamily="18" charset="-128"/>
                <a:cs typeface="Calibri" panose="020F0502020204030204" pitchFamily="34" charset="0"/>
              </a:rPr>
              <a:t>- Cải thiện hạ tầng, nâng cao điều kiện sống:</a:t>
            </a:r>
          </a:p>
        </p:txBody>
      </p:sp>
      <p:sp>
        <p:nvSpPr>
          <p:cNvPr id="20" name="Rectangle: Rounded Corners 19">
            <a:extLst>
              <a:ext uri="{FF2B5EF4-FFF2-40B4-BE49-F238E27FC236}">
                <a16:creationId xmlns:a16="http://schemas.microsoft.com/office/drawing/2014/main" id="{C9971BE5-1120-5F9A-ABA9-4AA6C1714A92}"/>
              </a:ext>
            </a:extLst>
          </p:cNvPr>
          <p:cNvSpPr/>
          <p:nvPr/>
        </p:nvSpPr>
        <p:spPr>
          <a:xfrm>
            <a:off x="1511779" y="1731726"/>
            <a:ext cx="10363200" cy="2450749"/>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400" b="1">
                <a:solidFill>
                  <a:srgbClr val="002060"/>
                </a:solidFill>
                <a:latin typeface="Calibri" panose="020F0502020204030204" pitchFamily="34" charset="0"/>
                <a:cs typeface="Calibri" panose="020F0502020204030204" pitchFamily="34" charset="0"/>
              </a:rPr>
              <a:t>+ Nhà ở kiên cố &gt;96,8%, nước sạch 95%, xử lý chất thải 100%.</a:t>
            </a:r>
          </a:p>
        </p:txBody>
      </p:sp>
      <p:sp>
        <p:nvSpPr>
          <p:cNvPr id="21" name="Rectangle: Rounded Corners 20">
            <a:extLst>
              <a:ext uri="{FF2B5EF4-FFF2-40B4-BE49-F238E27FC236}">
                <a16:creationId xmlns:a16="http://schemas.microsoft.com/office/drawing/2014/main" id="{14295E1B-1009-E72A-5D4C-723454D58BC3}"/>
              </a:ext>
            </a:extLst>
          </p:cNvPr>
          <p:cNvSpPr/>
          <p:nvPr/>
        </p:nvSpPr>
        <p:spPr>
          <a:xfrm>
            <a:off x="1066800" y="5080590"/>
            <a:ext cx="10567358" cy="273049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fr-FR" sz="4000" b="1">
                <a:solidFill>
                  <a:srgbClr val="002060"/>
                </a:solidFill>
              </a:rPr>
              <a:t>+ Hộ có TV 92%, máy tính 23,4%, tủ lạnh 75%.</a:t>
            </a:r>
          </a:p>
        </p:txBody>
      </p:sp>
      <p:pic>
        <p:nvPicPr>
          <p:cNvPr id="3" name="Picture 2">
            <a:extLst>
              <a:ext uri="{FF2B5EF4-FFF2-40B4-BE49-F238E27FC236}">
                <a16:creationId xmlns:a16="http://schemas.microsoft.com/office/drawing/2014/main" id="{26B17F86-6650-F91C-B5E9-B458E6DD8CE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371164" y="3373598"/>
            <a:ext cx="6308005" cy="378480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6701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1" name="Rectangle 13320">
            <a:extLst>
              <a:ext uri="{FF2B5EF4-FFF2-40B4-BE49-F238E27FC236}">
                <a16:creationId xmlns:a16="http://schemas.microsoft.com/office/drawing/2014/main" id="{04695F26-39DB-450E-B464-9C76CD233B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3" name="Rectangle 13322">
            <a:extLst>
              <a:ext uri="{FF2B5EF4-FFF2-40B4-BE49-F238E27FC236}">
                <a16:creationId xmlns:a16="http://schemas.microsoft.com/office/drawing/2014/main" id="{2F42E55F-A297-474F-AF2D-6D3A15822B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16" y="-1"/>
            <a:ext cx="18287542" cy="1028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25" name="Group 13324">
            <a:extLst>
              <a:ext uri="{FF2B5EF4-FFF2-40B4-BE49-F238E27FC236}">
                <a16:creationId xmlns:a16="http://schemas.microsoft.com/office/drawing/2014/main" id="{972070F7-E065-4D60-8938-9FB8CDB8ACB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269877" y="255465"/>
            <a:ext cx="3772422" cy="3261500"/>
            <a:chOff x="-305" y="-4155"/>
            <a:chExt cx="2514948" cy="2174333"/>
          </a:xfrm>
        </p:grpSpPr>
        <p:sp>
          <p:nvSpPr>
            <p:cNvPr id="13326" name="Freeform: Shape 13325">
              <a:extLst>
                <a:ext uri="{FF2B5EF4-FFF2-40B4-BE49-F238E27FC236}">
                  <a16:creationId xmlns:a16="http://schemas.microsoft.com/office/drawing/2014/main" id="{4F672C03-E63A-4F6B-96BD-0C4E3F1B82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7" name="Freeform: Shape 13326">
              <a:extLst>
                <a:ext uri="{FF2B5EF4-FFF2-40B4-BE49-F238E27FC236}">
                  <a16:creationId xmlns:a16="http://schemas.microsoft.com/office/drawing/2014/main" id="{9BB94CDF-5C33-4B0A-B53F-50762639C1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8" name="Freeform: Shape 13327">
              <a:extLst>
                <a:ext uri="{FF2B5EF4-FFF2-40B4-BE49-F238E27FC236}">
                  <a16:creationId xmlns:a16="http://schemas.microsoft.com/office/drawing/2014/main" id="{D3C92F9D-544D-4691-94A7-B937CF4BE36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3329" name="Freeform: Shape 13328">
              <a:extLst>
                <a:ext uri="{FF2B5EF4-FFF2-40B4-BE49-F238E27FC236}">
                  <a16:creationId xmlns:a16="http://schemas.microsoft.com/office/drawing/2014/main" id="{DCA4DEE4-B7B4-47F4-A9C5-31AED8369A8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1253D3F6-849B-9877-ECA6-714BCA3D7A06}"/>
              </a:ext>
            </a:extLst>
          </p:cNvPr>
          <p:cNvSpPr txBox="1"/>
          <p:nvPr/>
        </p:nvSpPr>
        <p:spPr>
          <a:xfrm>
            <a:off x="3255267" y="507492"/>
            <a:ext cx="13821994" cy="2660904"/>
          </a:xfrm>
          <a:prstGeom prst="rect">
            <a:avLst/>
          </a:prstGeom>
        </p:spPr>
        <p:txBody>
          <a:bodyPr vert="horz" lIns="91440" tIns="45720" rIns="91440" bIns="45720" rtlCol="0" anchor="ctr">
            <a:normAutofit/>
          </a:bodyPr>
          <a:lstStyle/>
          <a:p>
            <a:pPr lvl="0" algn="just">
              <a:lnSpc>
                <a:spcPct val="90000"/>
              </a:lnSpc>
              <a:spcBef>
                <a:spcPts val="600"/>
              </a:spcBef>
              <a:spcAft>
                <a:spcPts val="600"/>
              </a:spcAft>
              <a:buSzPts val="1000"/>
              <a:tabLst>
                <a:tab pos="457200" algn="l"/>
              </a:tabLst>
            </a:pPr>
            <a:r>
              <a:rPr lang="en-US" sz="3600">
                <a:solidFill>
                  <a:schemeClr val="tx2"/>
                </a:solidFill>
                <a:effectLst/>
                <a:latin typeface="Arial" panose="020B0604020202020204" pitchFamily="34" charset="0"/>
                <a:cs typeface="Arial" panose="020B0604020202020204" pitchFamily="34" charset="0"/>
              </a:rPr>
              <a:t>- Nâng cấp giao thông, y tế, hạ tầng xã hội giúp dân tiếp cận dịch vụ, thoát nghèo bền vững.</a:t>
            </a:r>
          </a:p>
          <a:p>
            <a:pPr lvl="0" algn="just">
              <a:lnSpc>
                <a:spcPct val="90000"/>
              </a:lnSpc>
              <a:spcBef>
                <a:spcPts val="600"/>
              </a:spcBef>
              <a:spcAft>
                <a:spcPts val="600"/>
              </a:spcAft>
              <a:buSzPts val="1000"/>
              <a:tabLst>
                <a:tab pos="457200" algn="l"/>
              </a:tabLst>
            </a:pPr>
            <a:r>
              <a:rPr lang="en-US" sz="3600">
                <a:solidFill>
                  <a:schemeClr val="tx2"/>
                </a:solidFill>
                <a:effectLst/>
                <a:latin typeface="Arial" panose="020B0604020202020204" pitchFamily="34" charset="0"/>
                <a:cs typeface="Arial" panose="020B0604020202020204" pitchFamily="34" charset="0"/>
              </a:rPr>
              <a:t>→ </a:t>
            </a:r>
            <a:r>
              <a:rPr lang="en-US" sz="3600" b="1">
                <a:solidFill>
                  <a:schemeClr val="tx2"/>
                </a:solidFill>
                <a:effectLst/>
                <a:latin typeface="Arial" panose="020B0604020202020204" pitchFamily="34" charset="0"/>
                <a:cs typeface="Arial" panose="020B0604020202020204" pitchFamily="34" charset="0"/>
              </a:rPr>
              <a:t>Góp phần thực hiện công bằng xã hội, phát triển kinh tế – ổn định xã hội, củng cố niềm tin nhân dân.</a:t>
            </a:r>
            <a:endParaRPr lang="en-US" sz="3600">
              <a:solidFill>
                <a:schemeClr val="tx2"/>
              </a:solidFill>
              <a:effectLst/>
              <a:latin typeface="Arial" panose="020B0604020202020204" pitchFamily="34" charset="0"/>
              <a:cs typeface="Arial" panose="020B0604020202020204" pitchFamily="34" charset="0"/>
            </a:endParaRPr>
          </a:p>
        </p:txBody>
      </p:sp>
      <p:pic>
        <p:nvPicPr>
          <p:cNvPr id="13316" name="Picture 4" descr="Đà Nẵng chốt thời gian, đưa 2 dự án y tế trọng điểm vào hoạt động">
            <a:extLst>
              <a:ext uri="{FF2B5EF4-FFF2-40B4-BE49-F238E27FC236}">
                <a16:creationId xmlns:a16="http://schemas.microsoft.com/office/drawing/2014/main" id="{2D0B3067-F35C-32D6-82A1-06434929352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55234" y="4000500"/>
            <a:ext cx="6057249" cy="4043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3314" name="Picture 2" descr="Hạ tầng giao thông Đà Nẵng sẽ được đầu tư như thế nào trong năm nay? -  CafeLand.Vn">
            <a:extLst>
              <a:ext uri="{FF2B5EF4-FFF2-40B4-BE49-F238E27FC236}">
                <a16:creationId xmlns:a16="http://schemas.microsoft.com/office/drawing/2014/main" id="{CDAB8AFD-C9CA-728E-9E21-FAD809C2B50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18354" y="4000500"/>
            <a:ext cx="7187936" cy="4043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955972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7" name="Google Shape;327;p28"/>
          <p:cNvSpPr/>
          <p:nvPr/>
        </p:nvSpPr>
        <p:spPr>
          <a:xfrm>
            <a:off x="17478272" y="13856"/>
            <a:ext cx="71" cy="71"/>
          </a:xfrm>
          <a:custGeom>
            <a:avLst/>
            <a:gdLst/>
            <a:ahLst/>
            <a:cxnLst/>
            <a:rect l="l" t="t" r="r" b="b"/>
            <a:pathLst>
              <a:path w="1" h="1" extrusionOk="0">
                <a:moveTo>
                  <a:pt x="1" y="1"/>
                </a:moveTo>
                <a:close/>
              </a:path>
            </a:pathLst>
          </a:custGeom>
          <a:solidFill>
            <a:srgbClr val="66666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 name="Rectangle: Rounded Corners 2">
            <a:extLst>
              <a:ext uri="{FF2B5EF4-FFF2-40B4-BE49-F238E27FC236}">
                <a16:creationId xmlns:a16="http://schemas.microsoft.com/office/drawing/2014/main" id="{5F5358D6-8E87-467F-889D-7DBC025E8A7F}"/>
              </a:ext>
            </a:extLst>
          </p:cNvPr>
          <p:cNvSpPr/>
          <p:nvPr/>
        </p:nvSpPr>
        <p:spPr>
          <a:xfrm>
            <a:off x="1142864" y="768929"/>
            <a:ext cx="16002138" cy="6380018"/>
          </a:xfrm>
          <a:prstGeom prst="roundRect">
            <a:avLst>
              <a:gd name="adj" fmla="val 947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FFF"/>
              </a:solidFill>
              <a:latin typeface="Arial"/>
            </a:endParaRPr>
          </a:p>
        </p:txBody>
      </p:sp>
      <p:sp>
        <p:nvSpPr>
          <p:cNvPr id="6" name="Rectangle: Rounded Corners 28">
            <a:extLst>
              <a:ext uri="{FF2B5EF4-FFF2-40B4-BE49-F238E27FC236}">
                <a16:creationId xmlns:a16="http://schemas.microsoft.com/office/drawing/2014/main" id="{E18A0DCA-0308-3F1C-6851-CD2BEE43C77A}"/>
              </a:ext>
            </a:extLst>
          </p:cNvPr>
          <p:cNvSpPr/>
          <p:nvPr/>
        </p:nvSpPr>
        <p:spPr>
          <a:xfrm rot="19355315">
            <a:off x="-93468" y="726896"/>
            <a:ext cx="3333413" cy="925443"/>
          </a:xfrm>
          <a:prstGeom prst="roundRect">
            <a:avLst>
              <a:gd name="adj" fmla="val 12563"/>
            </a:avLst>
          </a:prstGeom>
          <a:solidFill>
            <a:srgbClr val="00B050">
              <a:alpha val="4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kern="0" dirty="0" err="1">
                <a:solidFill>
                  <a:srgbClr val="FFFFFF"/>
                </a:solidFill>
                <a:latin typeface="#9Slide03 Roboto Medium" panose="02000000000000000000" pitchFamily="2" charset="0"/>
                <a:ea typeface="#9Slide03 Roboto Medium" panose="02000000000000000000" pitchFamily="2" charset="0"/>
              </a:rPr>
              <a:t>Xem</a:t>
            </a:r>
            <a:r>
              <a:rPr lang="en-US" sz="4200" b="1" kern="0" dirty="0">
                <a:solidFill>
                  <a:srgbClr val="FFFFFF"/>
                </a:solidFill>
                <a:latin typeface="#9Slide03 Roboto Medium" panose="02000000000000000000" pitchFamily="2" charset="0"/>
                <a:ea typeface="#9Slide03 Roboto Medium" panose="02000000000000000000" pitchFamily="2" charset="0"/>
              </a:rPr>
              <a:t> video</a:t>
            </a:r>
          </a:p>
        </p:txBody>
      </p:sp>
      <p:pic>
        <p:nvPicPr>
          <p:cNvPr id="4" name="ĐÀ NẴNG- NÂNG CAO CHẤT LƯỢNG KHÁM, CHỮA BỆNH Ở CÁC TUYẾN">
            <a:hlinkClick r:id="" action="ppaction://media"/>
            <a:extLst>
              <a:ext uri="{FF2B5EF4-FFF2-40B4-BE49-F238E27FC236}">
                <a16:creationId xmlns:a16="http://schemas.microsoft.com/office/drawing/2014/main" id="{C7BAB627-C61A-4D9B-45BA-BFFD5EAD25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09512" y="564576"/>
            <a:ext cx="12068842" cy="6788724"/>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Tree>
    <p:extLst>
      <p:ext uri="{BB962C8B-B14F-4D97-AF65-F5344CB8AC3E}">
        <p14:creationId xmlns:p14="http://schemas.microsoft.com/office/powerpoint/2010/main" val="13712155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sp>
        <p:nvSpPr>
          <p:cNvPr id="6" name="Freeform 6"/>
          <p:cNvSpPr/>
          <p:nvPr/>
        </p:nvSpPr>
        <p:spPr>
          <a:xfrm>
            <a:off x="-1564088" y="38349"/>
            <a:ext cx="5414911" cy="3061886"/>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378661" y="405383"/>
            <a:ext cx="3204399" cy="195177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4551845" y="0"/>
            <a:ext cx="5414911" cy="3061886"/>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5824481" y="285725"/>
            <a:ext cx="3204399" cy="1951770"/>
          </a:xfrm>
          <a:custGeom>
            <a:avLst/>
            <a:gdLst/>
            <a:ahLst/>
            <a:cxnLst/>
            <a:rect l="l" t="t" r="r" b="b"/>
            <a:pathLst>
              <a:path w="3204399" h="1951770">
                <a:moveTo>
                  <a:pt x="0" y="0"/>
                </a:moveTo>
                <a:lnTo>
                  <a:pt x="3204399" y="0"/>
                </a:lnTo>
                <a:lnTo>
                  <a:pt x="3204399" y="1951771"/>
                </a:lnTo>
                <a:lnTo>
                  <a:pt x="0" y="1951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4.png">
            <a:extLst>
              <a:ext uri="{FF2B5EF4-FFF2-40B4-BE49-F238E27FC236}">
                <a16:creationId xmlns:a16="http://schemas.microsoft.com/office/drawing/2014/main" id="{6CC89A56-301B-BB87-AFFA-D02061A4E6FB}"/>
              </a:ext>
            </a:extLst>
          </p:cNvPr>
          <p:cNvPicPr/>
          <p:nvPr/>
        </p:nvPicPr>
        <p:blipFill rotWithShape="1">
          <a:blip r:embed="rId6"/>
          <a:srcRect b="17549"/>
          <a:stretch>
            <a:fillRect/>
          </a:stretch>
        </p:blipFill>
        <p:spPr bwMode="auto">
          <a:xfrm>
            <a:off x="1452138" y="231297"/>
            <a:ext cx="14930862" cy="4511246"/>
          </a:xfrm>
          <a:prstGeom prst="rect">
            <a:avLst/>
          </a:prstGeom>
          <a:ln>
            <a:noFill/>
          </a:ln>
          <a:extLst>
            <a:ext uri="{53640926-AAD7-44D8-BBD7-CCE9431645EC}">
              <a14:shadowObscured xmlns:a14="http://schemas.microsoft.com/office/drawing/2010/main"/>
            </a:ext>
          </a:extLst>
        </p:spPr>
      </p:pic>
      <p:pic>
        <p:nvPicPr>
          <p:cNvPr id="5" name="image3.png">
            <a:extLst>
              <a:ext uri="{FF2B5EF4-FFF2-40B4-BE49-F238E27FC236}">
                <a16:creationId xmlns:a16="http://schemas.microsoft.com/office/drawing/2014/main" id="{06579D61-74E7-A855-D531-DA60C878DA72}"/>
              </a:ext>
            </a:extLst>
          </p:cNvPr>
          <p:cNvPicPr/>
          <p:nvPr/>
        </p:nvPicPr>
        <p:blipFill rotWithShape="1">
          <a:blip r:embed="rId7"/>
          <a:srcRect b="17876"/>
          <a:stretch>
            <a:fillRect/>
          </a:stretch>
        </p:blipFill>
        <p:spPr bwMode="auto">
          <a:xfrm>
            <a:off x="1375938" y="4796971"/>
            <a:ext cx="15083262" cy="52067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5626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a:extLst>
            <a:ext uri="{FF2B5EF4-FFF2-40B4-BE49-F238E27FC236}">
              <a16:creationId xmlns:a16="http://schemas.microsoft.com/office/drawing/2014/main" id="{D363663E-7A53-08AE-B536-CAAF26CFA312}"/>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C38BA36D-BFF7-1679-9684-B6B0FB94F285}"/>
              </a:ext>
            </a:extLst>
          </p:cNvPr>
          <p:cNvSpPr/>
          <p:nvPr/>
        </p:nvSpPr>
        <p:spPr>
          <a:xfrm>
            <a:off x="-1896470" y="-704733"/>
            <a:ext cx="5414911" cy="3061886"/>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A307DF20-D911-E4FD-88E3-DFC051046AEC}"/>
              </a:ext>
            </a:extLst>
          </p:cNvPr>
          <p:cNvSpPr/>
          <p:nvPr/>
        </p:nvSpPr>
        <p:spPr>
          <a:xfrm>
            <a:off x="-152400" y="399940"/>
            <a:ext cx="2359862" cy="1309235"/>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AF6AE38C-2921-1492-D7A3-4CFBFE8462C0}"/>
              </a:ext>
            </a:extLst>
          </p:cNvPr>
          <p:cNvSpPr/>
          <p:nvPr/>
        </p:nvSpPr>
        <p:spPr>
          <a:xfrm>
            <a:off x="15468600" y="0"/>
            <a:ext cx="3560280" cy="2237495"/>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2E261686-0133-217D-3D97-35C394B8AC82}"/>
              </a:ext>
            </a:extLst>
          </p:cNvPr>
          <p:cNvSpPr/>
          <p:nvPr/>
        </p:nvSpPr>
        <p:spPr>
          <a:xfrm>
            <a:off x="15824481" y="285725"/>
            <a:ext cx="2082519" cy="1276375"/>
          </a:xfrm>
          <a:custGeom>
            <a:avLst/>
            <a:gdLst/>
            <a:ahLst/>
            <a:cxnLst/>
            <a:rect l="l" t="t" r="r" b="b"/>
            <a:pathLst>
              <a:path w="3204399" h="1951770">
                <a:moveTo>
                  <a:pt x="0" y="0"/>
                </a:moveTo>
                <a:lnTo>
                  <a:pt x="3204399" y="0"/>
                </a:lnTo>
                <a:lnTo>
                  <a:pt x="3204399" y="1951771"/>
                </a:lnTo>
                <a:lnTo>
                  <a:pt x="0" y="1951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69160F4-87B0-64A1-1E0C-9CE46FDC6DDC}"/>
              </a:ext>
            </a:extLst>
          </p:cNvPr>
          <p:cNvSpPr txBox="1"/>
          <p:nvPr/>
        </p:nvSpPr>
        <p:spPr>
          <a:xfrm>
            <a:off x="1627740" y="2237495"/>
            <a:ext cx="15621000" cy="4524315"/>
          </a:xfrm>
          <a:prstGeom prst="rect">
            <a:avLst/>
          </a:prstGeom>
          <a:noFill/>
        </p:spPr>
        <p:txBody>
          <a:bodyPr wrap="square" rtlCol="0">
            <a:spAutoFit/>
          </a:bodyPr>
          <a:lstStyle/>
          <a:p>
            <a:pPr lvl="0" algn="just">
              <a:defRPr/>
            </a:pPr>
            <a:r>
              <a:rPr lang="en-US" sz="4800" b="1" kern="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4800" b="1" kern="0">
                <a:solidFill>
                  <a:srgbClr val="002060"/>
                </a:solidFill>
                <a:latin typeface="Calibri" panose="020F0502020204030204" pitchFamily="34" charset="0"/>
                <a:ea typeface="Times New Roman" panose="02020603050405020304" pitchFamily="18" charset="0"/>
                <a:cs typeface="Calibri" panose="020F0502020204030204" pitchFamily="34" charset="0"/>
              </a:rPr>
              <a:t>  Hình ảnh cho thấy xã hội/nhà nước quan tâm đời sống dân: xây dựng nhà ở – hạ tầng vùng khó, tổ chức giáo dục (khai giảng, học tập), hội nghị triển khai chính sách.</a:t>
            </a:r>
          </a:p>
          <a:p>
            <a:pPr lvl="0" algn="just">
              <a:defRPr/>
            </a:pPr>
            <a:r>
              <a:rPr lang="en-US" sz="4800" b="1" kern="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4800" b="1" kern="0">
                <a:solidFill>
                  <a:srgbClr val="002060"/>
                </a:solidFill>
                <a:latin typeface="Calibri" panose="020F0502020204030204" pitchFamily="34" charset="0"/>
                <a:ea typeface="Times New Roman" panose="02020603050405020304" pitchFamily="18" charset="0"/>
                <a:cs typeface="Calibri" panose="020F0502020204030204" pitchFamily="34" charset="0"/>
              </a:rPr>
              <a:t>  Tác dụng: cải thiện vật chất và tinh thần người dân, nâng cao dân trí, tạo nguồn nhân lực, thúc đẩy phát triển kinh tế–xã hội và củng cố đoàn kết, niềm tin của nhân dân.</a:t>
            </a:r>
          </a:p>
        </p:txBody>
      </p:sp>
      <p:sp>
        <p:nvSpPr>
          <p:cNvPr id="3" name="TextBox 27">
            <a:extLst>
              <a:ext uri="{FF2B5EF4-FFF2-40B4-BE49-F238E27FC236}">
                <a16:creationId xmlns:a16="http://schemas.microsoft.com/office/drawing/2014/main" id="{9E163459-3DB0-A3E5-503E-216BB5737204}"/>
              </a:ext>
            </a:extLst>
          </p:cNvPr>
          <p:cNvSpPr txBox="1"/>
          <p:nvPr/>
        </p:nvSpPr>
        <p:spPr>
          <a:xfrm>
            <a:off x="4114800" y="425458"/>
            <a:ext cx="9779237" cy="1177502"/>
          </a:xfrm>
          <a:prstGeom prst="rect">
            <a:avLst/>
          </a:prstGeom>
        </p:spPr>
        <p:txBody>
          <a:bodyPr wrap="square" lIns="0" tIns="0" rIns="0" bIns="0" rtlCol="0" anchor="t">
            <a:spAutoFit/>
          </a:bodyPr>
          <a:lstStyle/>
          <a:p>
            <a:pPr algn="ctr">
              <a:lnSpc>
                <a:spcPts val="9889"/>
              </a:lnSpc>
            </a:pPr>
            <a:r>
              <a:rPr lang="en-US" sz="7200" dirty="0">
                <a:solidFill>
                  <a:srgbClr val="FF0000"/>
                </a:solidFill>
                <a:latin typeface="#9Slide03 IcielUni Sans Heavy" panose="00000500000000000000" pitchFamily="2" charset="0"/>
              </a:rPr>
              <a:t>THỬ TÀI ĐOÁN TRANH</a:t>
            </a:r>
          </a:p>
        </p:txBody>
      </p:sp>
    </p:spTree>
    <p:extLst>
      <p:ext uri="{BB962C8B-B14F-4D97-AF65-F5344CB8AC3E}">
        <p14:creationId xmlns:p14="http://schemas.microsoft.com/office/powerpoint/2010/main" val="82414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sp>
        <p:nvSpPr>
          <p:cNvPr id="2" name="Freeform 2"/>
          <p:cNvSpPr/>
          <p:nvPr/>
        </p:nvSpPr>
        <p:spPr>
          <a:xfrm>
            <a:off x="11119910" y="6240639"/>
            <a:ext cx="6139390" cy="3471546"/>
          </a:xfrm>
          <a:custGeom>
            <a:avLst/>
            <a:gdLst/>
            <a:ahLst/>
            <a:cxnLst/>
            <a:rect l="l" t="t" r="r" b="b"/>
            <a:pathLst>
              <a:path w="6139390" h="3471546">
                <a:moveTo>
                  <a:pt x="0" y="0"/>
                </a:moveTo>
                <a:lnTo>
                  <a:pt x="6139390" y="0"/>
                </a:lnTo>
                <a:lnTo>
                  <a:pt x="6139390" y="3471546"/>
                </a:lnTo>
                <a:lnTo>
                  <a:pt x="0" y="347154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a:off x="12659260" y="-264531"/>
            <a:ext cx="6307870" cy="3566814"/>
          </a:xfrm>
          <a:custGeom>
            <a:avLst/>
            <a:gdLst/>
            <a:ahLst/>
            <a:cxnLst/>
            <a:rect l="l" t="t" r="r" b="b"/>
            <a:pathLst>
              <a:path w="6307870" h="3566814">
                <a:moveTo>
                  <a:pt x="0" y="0"/>
                </a:moveTo>
                <a:lnTo>
                  <a:pt x="6307870" y="0"/>
                </a:lnTo>
                <a:lnTo>
                  <a:pt x="6307870" y="3566814"/>
                </a:lnTo>
                <a:lnTo>
                  <a:pt x="0" y="35668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5485972" y="-264531"/>
            <a:ext cx="4246431" cy="2586462"/>
          </a:xfrm>
          <a:custGeom>
            <a:avLst/>
            <a:gdLst/>
            <a:ahLst/>
            <a:cxnLst/>
            <a:rect l="l" t="t" r="r" b="b"/>
            <a:pathLst>
              <a:path w="4246431" h="2586462">
                <a:moveTo>
                  <a:pt x="0" y="0"/>
                </a:moveTo>
                <a:lnTo>
                  <a:pt x="4246431" y="0"/>
                </a:lnTo>
                <a:lnTo>
                  <a:pt x="4246431" y="2586462"/>
                </a:lnTo>
                <a:lnTo>
                  <a:pt x="0" y="25864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5" name="Group 5"/>
          <p:cNvGrpSpPr/>
          <p:nvPr/>
        </p:nvGrpSpPr>
        <p:grpSpPr>
          <a:xfrm>
            <a:off x="1761345" y="574815"/>
            <a:ext cx="14765311" cy="9137371"/>
            <a:chOff x="0" y="0"/>
            <a:chExt cx="19687081" cy="12183161"/>
          </a:xfrm>
        </p:grpSpPr>
        <p:sp>
          <p:nvSpPr>
            <p:cNvPr id="6" name="Freeform 6"/>
            <p:cNvSpPr/>
            <p:nvPr/>
          </p:nvSpPr>
          <p:spPr>
            <a:xfrm>
              <a:off x="0" y="0"/>
              <a:ext cx="19687081" cy="12183161"/>
            </a:xfrm>
            <a:custGeom>
              <a:avLst/>
              <a:gdLst/>
              <a:ahLst/>
              <a:cxnLst/>
              <a:rect l="l" t="t" r="r" b="b"/>
              <a:pathLst>
                <a:path w="19687081" h="12183161">
                  <a:moveTo>
                    <a:pt x="0" y="0"/>
                  </a:moveTo>
                  <a:lnTo>
                    <a:pt x="19687081" y="0"/>
                  </a:lnTo>
                  <a:lnTo>
                    <a:pt x="19687081" y="12183161"/>
                  </a:lnTo>
                  <a:lnTo>
                    <a:pt x="0" y="12183161"/>
                  </a:lnTo>
                  <a:lnTo>
                    <a:pt x="0" y="0"/>
                  </a:lnTo>
                  <a:close/>
                </a:path>
              </a:pathLst>
            </a:custGeom>
            <a:blipFill>
              <a:blip r:embed="rId7">
                <a:extLst>
                  <a:ext uri="{96DAC541-7B7A-43D3-8B79-37D633B846F1}">
                    <asvg:svgBlip xmlns:asvg="http://schemas.microsoft.com/office/drawing/2016/SVG/main" xmlns="" r:embed="rId8"/>
                  </a:ext>
                </a:extLst>
              </a:blip>
              <a:stretch>
                <a:fillRect l="-26636" b="-88635"/>
              </a:stretch>
            </a:blipFill>
          </p:spPr>
          <p:txBody>
            <a:bodyPr/>
            <a:lstStyle/>
            <a:p>
              <a:endParaRPr lang="en-US"/>
            </a:p>
          </p:txBody>
        </p:sp>
        <p:grpSp>
          <p:nvGrpSpPr>
            <p:cNvPr id="7" name="Group 7"/>
            <p:cNvGrpSpPr/>
            <p:nvPr/>
          </p:nvGrpSpPr>
          <p:grpSpPr>
            <a:xfrm rot="-847417">
              <a:off x="11578504" y="3416174"/>
              <a:ext cx="2305965" cy="5581109"/>
              <a:chOff x="0" y="0"/>
              <a:chExt cx="455499" cy="1102441"/>
            </a:xfrm>
          </p:grpSpPr>
          <p:sp>
            <p:nvSpPr>
              <p:cNvPr id="8" name="Freeform 8"/>
              <p:cNvSpPr/>
              <p:nvPr/>
            </p:nvSpPr>
            <p:spPr>
              <a:xfrm>
                <a:off x="0" y="0"/>
                <a:ext cx="455499" cy="1102441"/>
              </a:xfrm>
              <a:custGeom>
                <a:avLst/>
                <a:gdLst/>
                <a:ahLst/>
                <a:cxnLst/>
                <a:rect l="l" t="t" r="r" b="b"/>
                <a:pathLst>
                  <a:path w="455499" h="1102441">
                    <a:moveTo>
                      <a:pt x="0" y="0"/>
                    </a:moveTo>
                    <a:lnTo>
                      <a:pt x="455499" y="0"/>
                    </a:lnTo>
                    <a:lnTo>
                      <a:pt x="455499" y="1102441"/>
                    </a:lnTo>
                    <a:lnTo>
                      <a:pt x="0" y="1102441"/>
                    </a:lnTo>
                    <a:close/>
                  </a:path>
                </a:pathLst>
              </a:custGeom>
              <a:solidFill>
                <a:srgbClr val="CAEEEF"/>
              </a:solidFill>
            </p:spPr>
            <p:txBody>
              <a:bodyPr/>
              <a:lstStyle/>
              <a:p>
                <a:endParaRPr lang="en-US"/>
              </a:p>
            </p:txBody>
          </p:sp>
          <p:sp>
            <p:nvSpPr>
              <p:cNvPr id="9" name="TextBox 9"/>
              <p:cNvSpPr txBox="1"/>
              <p:nvPr/>
            </p:nvSpPr>
            <p:spPr>
              <a:xfrm>
                <a:off x="0" y="-38100"/>
                <a:ext cx="455499" cy="1140541"/>
              </a:xfrm>
              <a:prstGeom prst="rect">
                <a:avLst/>
              </a:prstGeom>
            </p:spPr>
            <p:txBody>
              <a:bodyPr lIns="50800" tIns="50800" rIns="50800" bIns="50800" rtlCol="0" anchor="ctr"/>
              <a:lstStyle/>
              <a:p>
                <a:pPr algn="ctr">
                  <a:lnSpc>
                    <a:spcPts val="2659"/>
                  </a:lnSpc>
                </a:pPr>
                <a:endParaRPr/>
              </a:p>
            </p:txBody>
          </p:sp>
        </p:grpSp>
      </p:grpSp>
      <p:sp>
        <p:nvSpPr>
          <p:cNvPr id="10" name="Freeform 10"/>
          <p:cNvSpPr/>
          <p:nvPr/>
        </p:nvSpPr>
        <p:spPr>
          <a:xfrm>
            <a:off x="-892008" y="7284639"/>
            <a:ext cx="6980795" cy="3947323"/>
          </a:xfrm>
          <a:custGeom>
            <a:avLst/>
            <a:gdLst/>
            <a:ahLst/>
            <a:cxnLst/>
            <a:rect l="l" t="t" r="r" b="b"/>
            <a:pathLst>
              <a:path w="6980795" h="3947323">
                <a:moveTo>
                  <a:pt x="0" y="0"/>
                </a:moveTo>
                <a:lnTo>
                  <a:pt x="6980795" y="0"/>
                </a:lnTo>
                <a:lnTo>
                  <a:pt x="6980795" y="3947322"/>
                </a:lnTo>
                <a:lnTo>
                  <a:pt x="0" y="39473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Freeform 11"/>
          <p:cNvSpPr/>
          <p:nvPr/>
        </p:nvSpPr>
        <p:spPr>
          <a:xfrm flipH="1">
            <a:off x="-1892126" y="-264531"/>
            <a:ext cx="8981032" cy="4490516"/>
          </a:xfrm>
          <a:custGeom>
            <a:avLst/>
            <a:gdLst/>
            <a:ahLst/>
            <a:cxnLst/>
            <a:rect l="l" t="t" r="r" b="b"/>
            <a:pathLst>
              <a:path w="8981032" h="4490516">
                <a:moveTo>
                  <a:pt x="8981032" y="0"/>
                </a:moveTo>
                <a:lnTo>
                  <a:pt x="0" y="0"/>
                </a:lnTo>
                <a:lnTo>
                  <a:pt x="0" y="4490516"/>
                </a:lnTo>
                <a:lnTo>
                  <a:pt x="8981032" y="4490516"/>
                </a:lnTo>
                <a:lnTo>
                  <a:pt x="8981032"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207806" y="7760415"/>
            <a:ext cx="3204399" cy="195177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TextBox 13"/>
          <p:cNvSpPr txBox="1"/>
          <p:nvPr/>
        </p:nvSpPr>
        <p:spPr>
          <a:xfrm rot="-787823">
            <a:off x="4360644" y="4767676"/>
            <a:ext cx="9635962" cy="2350259"/>
          </a:xfrm>
          <a:prstGeom prst="rect">
            <a:avLst/>
          </a:prstGeom>
        </p:spPr>
        <p:txBody>
          <a:bodyPr wrap="square" lIns="0" tIns="0" rIns="0" bIns="0" rtlCol="0" anchor="t">
            <a:spAutoFit/>
          </a:bodyPr>
          <a:lstStyle/>
          <a:p>
            <a:pPr algn="ctr">
              <a:lnSpc>
                <a:spcPts val="9810"/>
              </a:lnSpc>
            </a:pPr>
            <a:r>
              <a:rPr lang="en-US" sz="5400">
                <a:solidFill>
                  <a:srgbClr val="112838"/>
                </a:solidFill>
                <a:latin typeface="#9Slide03 SVNEvery Movie Every " panose="02000500000000000000" pitchFamily="2" charset="0"/>
              </a:rPr>
              <a:t>CHÍNH SÁCH AN SINH XÃ HỘI Ở THÀNH PHỐ ĐÀ NẴNG</a:t>
            </a:r>
            <a:endParaRPr lang="en-US" sz="5400" dirty="0">
              <a:solidFill>
                <a:srgbClr val="112838"/>
              </a:solidFill>
              <a:latin typeface="#9Slide03 SVNEvery Movie Every " panose="02000500000000000000" pitchFamily="2" charset="0"/>
            </a:endParaRPr>
          </a:p>
        </p:txBody>
      </p:sp>
      <p:sp>
        <p:nvSpPr>
          <p:cNvPr id="14" name="Freeform 14"/>
          <p:cNvSpPr/>
          <p:nvPr/>
        </p:nvSpPr>
        <p:spPr>
          <a:xfrm rot="696687">
            <a:off x="13837804" y="4943119"/>
            <a:ext cx="3950782" cy="4683039"/>
          </a:xfrm>
          <a:custGeom>
            <a:avLst/>
            <a:gdLst/>
            <a:ahLst/>
            <a:cxnLst/>
            <a:rect l="l" t="t" r="r" b="b"/>
            <a:pathLst>
              <a:path w="3950782" h="4683039">
                <a:moveTo>
                  <a:pt x="0" y="0"/>
                </a:moveTo>
                <a:lnTo>
                  <a:pt x="3950782" y="0"/>
                </a:lnTo>
                <a:lnTo>
                  <a:pt x="3950782" y="4683039"/>
                </a:lnTo>
                <a:lnTo>
                  <a:pt x="0" y="468303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5" name="TextBox 15"/>
          <p:cNvSpPr txBox="1"/>
          <p:nvPr/>
        </p:nvSpPr>
        <p:spPr>
          <a:xfrm rot="-787823">
            <a:off x="1705412" y="4751065"/>
            <a:ext cx="8359130" cy="469616"/>
          </a:xfrm>
          <a:prstGeom prst="rect">
            <a:avLst/>
          </a:prstGeom>
        </p:spPr>
        <p:txBody>
          <a:bodyPr lIns="0" tIns="0" rIns="0" bIns="0" rtlCol="0" anchor="t">
            <a:spAutoFit/>
          </a:bodyPr>
          <a:lstStyle/>
          <a:p>
            <a:pPr algn="ctr">
              <a:lnSpc>
                <a:spcPts val="2862"/>
              </a:lnSpc>
            </a:pPr>
            <a:r>
              <a:rPr lang="en-US" sz="6000" b="1" dirty="0">
                <a:solidFill>
                  <a:srgbClr val="112838"/>
                </a:solidFill>
                <a:latin typeface="#9Slide03 AllRoundGothic" panose="020B0703020202020104" pitchFamily="34" charset="0"/>
              </a:rPr>
              <a:t>CHỦ ĐỀ 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grpSp>
        <p:nvGrpSpPr>
          <p:cNvPr id="2" name="Group 2"/>
          <p:cNvGrpSpPr/>
          <p:nvPr/>
        </p:nvGrpSpPr>
        <p:grpSpPr>
          <a:xfrm>
            <a:off x="689798" y="765335"/>
            <a:ext cx="17789451" cy="8909245"/>
            <a:chOff x="955451" y="2273676"/>
            <a:chExt cx="23719268" cy="11878993"/>
          </a:xfrm>
        </p:grpSpPr>
        <p:sp>
          <p:nvSpPr>
            <p:cNvPr id="3" name="Freeform 3"/>
            <p:cNvSpPr/>
            <p:nvPr/>
          </p:nvSpPr>
          <p:spPr>
            <a:xfrm rot="699391">
              <a:off x="955451" y="2273676"/>
              <a:ext cx="23719268" cy="11878993"/>
            </a:xfrm>
            <a:custGeom>
              <a:avLst/>
              <a:gdLst/>
              <a:ahLst/>
              <a:cxnLst/>
              <a:rect l="l" t="t" r="r" b="b"/>
              <a:pathLst>
                <a:path w="22374816" h="11878993">
                  <a:moveTo>
                    <a:pt x="0" y="0"/>
                  </a:moveTo>
                  <a:lnTo>
                    <a:pt x="22374816" y="0"/>
                  </a:lnTo>
                  <a:lnTo>
                    <a:pt x="22374816" y="11878993"/>
                  </a:lnTo>
                  <a:lnTo>
                    <a:pt x="0" y="118789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 name="Group 4"/>
            <p:cNvGrpSpPr/>
            <p:nvPr/>
          </p:nvGrpSpPr>
          <p:grpSpPr>
            <a:xfrm rot="-643763">
              <a:off x="11892630" y="5891162"/>
              <a:ext cx="9518668" cy="6287133"/>
              <a:chOff x="0" y="0"/>
              <a:chExt cx="1004478" cy="663463"/>
            </a:xfrm>
          </p:grpSpPr>
          <p:sp>
            <p:nvSpPr>
              <p:cNvPr id="5" name="Freeform 5"/>
              <p:cNvSpPr/>
              <p:nvPr/>
            </p:nvSpPr>
            <p:spPr>
              <a:xfrm>
                <a:off x="0" y="0"/>
                <a:ext cx="1004478" cy="663463"/>
              </a:xfrm>
              <a:custGeom>
                <a:avLst/>
                <a:gdLst/>
                <a:ahLst/>
                <a:cxnLst/>
                <a:rect l="l" t="t" r="r" b="b"/>
                <a:pathLst>
                  <a:path w="1004478" h="663463">
                    <a:moveTo>
                      <a:pt x="59645" y="0"/>
                    </a:moveTo>
                    <a:lnTo>
                      <a:pt x="944833" y="0"/>
                    </a:lnTo>
                    <a:cubicBezTo>
                      <a:pt x="960651" y="0"/>
                      <a:pt x="975822" y="6284"/>
                      <a:pt x="987008" y="17470"/>
                    </a:cubicBezTo>
                    <a:cubicBezTo>
                      <a:pt x="998194" y="28655"/>
                      <a:pt x="1004478" y="43826"/>
                      <a:pt x="1004478" y="59645"/>
                    </a:cubicBezTo>
                    <a:lnTo>
                      <a:pt x="1004478" y="603818"/>
                    </a:lnTo>
                    <a:cubicBezTo>
                      <a:pt x="1004478" y="619637"/>
                      <a:pt x="998194" y="634808"/>
                      <a:pt x="987008" y="645993"/>
                    </a:cubicBezTo>
                    <a:cubicBezTo>
                      <a:pt x="975822" y="657179"/>
                      <a:pt x="960651" y="663463"/>
                      <a:pt x="944833" y="663463"/>
                    </a:cubicBezTo>
                    <a:lnTo>
                      <a:pt x="59645" y="663463"/>
                    </a:lnTo>
                    <a:cubicBezTo>
                      <a:pt x="43826" y="663463"/>
                      <a:pt x="28655" y="657179"/>
                      <a:pt x="17470" y="645993"/>
                    </a:cubicBezTo>
                    <a:cubicBezTo>
                      <a:pt x="6284" y="634808"/>
                      <a:pt x="0" y="619637"/>
                      <a:pt x="0" y="603818"/>
                    </a:cubicBezTo>
                    <a:lnTo>
                      <a:pt x="0" y="59645"/>
                    </a:lnTo>
                    <a:cubicBezTo>
                      <a:pt x="0" y="43826"/>
                      <a:pt x="6284" y="28655"/>
                      <a:pt x="17470" y="17470"/>
                    </a:cubicBezTo>
                    <a:cubicBezTo>
                      <a:pt x="28655" y="6284"/>
                      <a:pt x="43826" y="0"/>
                      <a:pt x="59645" y="0"/>
                    </a:cubicBezTo>
                    <a:close/>
                  </a:path>
                </a:pathLst>
              </a:custGeom>
              <a:solidFill>
                <a:srgbClr val="FFF6EE"/>
              </a:solidFill>
            </p:spPr>
            <p:txBody>
              <a:bodyPr/>
              <a:lstStyle/>
              <a:p>
                <a:endParaRPr lang="en-US"/>
              </a:p>
            </p:txBody>
          </p:sp>
          <p:sp>
            <p:nvSpPr>
              <p:cNvPr id="6" name="TextBox 6"/>
              <p:cNvSpPr txBox="1"/>
              <p:nvPr/>
            </p:nvSpPr>
            <p:spPr>
              <a:xfrm>
                <a:off x="0" y="-47625"/>
                <a:ext cx="1004478" cy="711088"/>
              </a:xfrm>
              <a:prstGeom prst="rect">
                <a:avLst/>
              </a:prstGeom>
            </p:spPr>
            <p:txBody>
              <a:bodyPr lIns="50800" tIns="50800" rIns="50800" bIns="50800" rtlCol="0" anchor="ctr"/>
              <a:lstStyle/>
              <a:p>
                <a:pPr algn="ctr">
                  <a:lnSpc>
                    <a:spcPts val="3497"/>
                  </a:lnSpc>
                </a:pPr>
                <a:endParaRPr/>
              </a:p>
            </p:txBody>
          </p:sp>
        </p:grpSp>
      </p:grpSp>
      <p:sp>
        <p:nvSpPr>
          <p:cNvPr id="7" name="Freeform 7"/>
          <p:cNvSpPr/>
          <p:nvPr/>
        </p:nvSpPr>
        <p:spPr>
          <a:xfrm rot="1162792">
            <a:off x="-2938996" y="7478832"/>
            <a:ext cx="7935392" cy="7935392"/>
          </a:xfrm>
          <a:custGeom>
            <a:avLst/>
            <a:gdLst/>
            <a:ahLst/>
            <a:cxnLst/>
            <a:rect l="l" t="t" r="r" b="b"/>
            <a:pathLst>
              <a:path w="7935392" h="7935392">
                <a:moveTo>
                  <a:pt x="0" y="0"/>
                </a:moveTo>
                <a:lnTo>
                  <a:pt x="7935392" y="0"/>
                </a:lnTo>
                <a:lnTo>
                  <a:pt x="7935392" y="7935392"/>
                </a:lnTo>
                <a:lnTo>
                  <a:pt x="0" y="79353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rot="-7790088">
            <a:off x="11442803" y="-599120"/>
            <a:ext cx="7419637" cy="5719866"/>
          </a:xfrm>
          <a:custGeom>
            <a:avLst/>
            <a:gdLst/>
            <a:ahLst/>
            <a:cxnLst/>
            <a:rect l="l" t="t" r="r" b="b"/>
            <a:pathLst>
              <a:path w="7419637" h="5719866">
                <a:moveTo>
                  <a:pt x="0" y="0"/>
                </a:moveTo>
                <a:lnTo>
                  <a:pt x="7419637" y="0"/>
                </a:lnTo>
                <a:lnTo>
                  <a:pt x="7419637" y="5719866"/>
                </a:lnTo>
                <a:lnTo>
                  <a:pt x="0" y="57198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TextBox 9"/>
          <p:cNvSpPr txBox="1"/>
          <p:nvPr/>
        </p:nvSpPr>
        <p:spPr>
          <a:xfrm>
            <a:off x="604600" y="2552648"/>
            <a:ext cx="10247852" cy="1119922"/>
          </a:xfrm>
          <a:prstGeom prst="rect">
            <a:avLst/>
          </a:prstGeom>
        </p:spPr>
        <p:txBody>
          <a:bodyPr lIns="0" tIns="0" rIns="0" bIns="0" rtlCol="0" anchor="t">
            <a:spAutoFit/>
          </a:bodyPr>
          <a:lstStyle/>
          <a:p>
            <a:pPr>
              <a:lnSpc>
                <a:spcPts val="9887"/>
              </a:lnSpc>
            </a:pPr>
            <a:r>
              <a:rPr lang="en-US" sz="6600" dirty="0">
                <a:solidFill>
                  <a:srgbClr val="FF0000"/>
                </a:solidFill>
                <a:latin typeface="#9Slide03 SVNEvery Movie Every " panose="02000500000000000000" pitchFamily="2" charset="0"/>
              </a:rPr>
              <a:t>NỘI DUNG BÀI HỌC</a:t>
            </a:r>
          </a:p>
        </p:txBody>
      </p:sp>
      <p:sp>
        <p:nvSpPr>
          <p:cNvPr id="10" name="TextBox 10"/>
          <p:cNvSpPr txBox="1"/>
          <p:nvPr/>
        </p:nvSpPr>
        <p:spPr>
          <a:xfrm rot="-624567">
            <a:off x="8508553" y="3776116"/>
            <a:ext cx="6883783" cy="1240404"/>
          </a:xfrm>
          <a:prstGeom prst="rect">
            <a:avLst/>
          </a:prstGeom>
        </p:spPr>
        <p:txBody>
          <a:bodyPr wrap="square" lIns="0" tIns="0" rIns="0" bIns="0" rtlCol="0" anchor="t">
            <a:spAutoFit/>
          </a:bodyPr>
          <a:lstStyle/>
          <a:p>
            <a:pPr marL="513020" lvl="1">
              <a:lnSpc>
                <a:spcPts val="5037"/>
              </a:lnSpc>
            </a:pPr>
            <a:r>
              <a:rPr lang="en-US" sz="3600" dirty="0">
                <a:solidFill>
                  <a:srgbClr val="112838"/>
                </a:solidFill>
                <a:latin typeface="#9Slide03 AmpleSoft Bold" panose="02000000000000000000" pitchFamily="2" charset="0"/>
              </a:rPr>
              <a:t>1</a:t>
            </a:r>
            <a:r>
              <a:rPr lang="en-US" sz="3600">
                <a:solidFill>
                  <a:srgbClr val="112838"/>
                </a:solidFill>
                <a:latin typeface="#9Slide03 AmpleSoft Bold" panose="02000000000000000000" pitchFamily="2" charset="0"/>
              </a:rPr>
              <a:t>. </a:t>
            </a:r>
            <a:r>
              <a:rPr lang="vi-VN" sz="3600" b="1"/>
              <a:t>Khái lược về chính sách an sinh xã hội</a:t>
            </a:r>
            <a:endParaRPr lang="en-US" sz="3600" dirty="0">
              <a:solidFill>
                <a:srgbClr val="112838"/>
              </a:solidFill>
              <a:latin typeface="#9Slide03 AmpleSoft Bold" panose="02000000000000000000" pitchFamily="2" charset="0"/>
            </a:endParaRPr>
          </a:p>
        </p:txBody>
      </p:sp>
      <p:sp>
        <p:nvSpPr>
          <p:cNvPr id="11" name="TextBox 10">
            <a:extLst>
              <a:ext uri="{FF2B5EF4-FFF2-40B4-BE49-F238E27FC236}">
                <a16:creationId xmlns:a16="http://schemas.microsoft.com/office/drawing/2014/main" id="{677F64B4-DFE0-CF0F-7F2D-6CAAFC5094A2}"/>
              </a:ext>
            </a:extLst>
          </p:cNvPr>
          <p:cNvSpPr txBox="1"/>
          <p:nvPr/>
        </p:nvSpPr>
        <p:spPr>
          <a:xfrm rot="-624567">
            <a:off x="8759402" y="5140492"/>
            <a:ext cx="6883783" cy="1240083"/>
          </a:xfrm>
          <a:prstGeom prst="rect">
            <a:avLst/>
          </a:prstGeom>
        </p:spPr>
        <p:txBody>
          <a:bodyPr wrap="square" lIns="0" tIns="0" rIns="0" bIns="0" rtlCol="0" anchor="t">
            <a:spAutoFit/>
          </a:bodyPr>
          <a:lstStyle/>
          <a:p>
            <a:pPr marL="513020" lvl="1" algn="just">
              <a:lnSpc>
                <a:spcPts val="5037"/>
              </a:lnSpc>
            </a:pPr>
            <a:r>
              <a:rPr lang="en-US" sz="3600" dirty="0">
                <a:solidFill>
                  <a:srgbClr val="112838"/>
                </a:solidFill>
                <a:latin typeface="#9Slide03 AmpleSoft Bold" panose="02000000000000000000" pitchFamily="2" charset="0"/>
              </a:rPr>
              <a:t>2</a:t>
            </a:r>
            <a:r>
              <a:rPr lang="en-US" sz="3600">
                <a:solidFill>
                  <a:srgbClr val="112838"/>
                </a:solidFill>
                <a:latin typeface="#9Slide03 AmpleSoft Bold" panose="02000000000000000000" pitchFamily="2" charset="0"/>
              </a:rPr>
              <a:t>. </a:t>
            </a:r>
            <a:r>
              <a:rPr lang="fr-FR" sz="3600" b="1"/>
              <a:t>Tình hình thực hiện một số chính sách ASXH ở Đà Nẵng</a:t>
            </a:r>
            <a:endParaRPr lang="en-US" sz="3600" dirty="0">
              <a:solidFill>
                <a:srgbClr val="112838"/>
              </a:solidFill>
              <a:latin typeface="#9Slide03 AmpleSoft Bold" panose="02000000000000000000" pitchFamily="2" charset="0"/>
            </a:endParaRPr>
          </a:p>
        </p:txBody>
      </p:sp>
      <p:sp>
        <p:nvSpPr>
          <p:cNvPr id="12" name="TextBox 11">
            <a:extLst>
              <a:ext uri="{FF2B5EF4-FFF2-40B4-BE49-F238E27FC236}">
                <a16:creationId xmlns:a16="http://schemas.microsoft.com/office/drawing/2014/main" id="{E30FA921-DA38-7319-2174-C768895420DA}"/>
              </a:ext>
            </a:extLst>
          </p:cNvPr>
          <p:cNvSpPr txBox="1"/>
          <p:nvPr/>
        </p:nvSpPr>
        <p:spPr>
          <a:xfrm rot="-624567">
            <a:off x="9199042" y="6279537"/>
            <a:ext cx="6925174" cy="1884811"/>
          </a:xfrm>
          <a:prstGeom prst="rect">
            <a:avLst/>
          </a:prstGeom>
        </p:spPr>
        <p:txBody>
          <a:bodyPr wrap="square" lIns="0" tIns="0" rIns="0" bIns="0" rtlCol="0" anchor="t">
            <a:spAutoFit/>
          </a:bodyPr>
          <a:lstStyle/>
          <a:p>
            <a:pPr marL="513020" lvl="1" algn="just">
              <a:lnSpc>
                <a:spcPts val="5037"/>
              </a:lnSpc>
            </a:pPr>
            <a:r>
              <a:rPr lang="en-US" sz="3600">
                <a:solidFill>
                  <a:srgbClr val="112838"/>
                </a:solidFill>
                <a:latin typeface="#9Slide03 AmpleSoft Bold" panose="02000000000000000000" pitchFamily="2" charset="0"/>
              </a:rPr>
              <a:t>3. Một số khó khăn trong việc thực hiện chính sách ASXH và giải pháp khắc phục</a:t>
            </a:r>
            <a:endParaRPr lang="en-US" sz="3600" dirty="0">
              <a:solidFill>
                <a:srgbClr val="112838"/>
              </a:solidFill>
              <a:latin typeface="#9Slide03 AmpleSoft Bold"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grpSp>
        <p:nvGrpSpPr>
          <p:cNvPr id="2" name="Group 2"/>
          <p:cNvGrpSpPr/>
          <p:nvPr/>
        </p:nvGrpSpPr>
        <p:grpSpPr>
          <a:xfrm>
            <a:off x="-4169036" y="5143500"/>
            <a:ext cx="25267446" cy="7762757"/>
            <a:chOff x="0" y="0"/>
            <a:chExt cx="33689928" cy="10350342"/>
          </a:xfrm>
        </p:grpSpPr>
        <p:sp>
          <p:nvSpPr>
            <p:cNvPr id="3" name="Freeform 3"/>
            <p:cNvSpPr/>
            <p:nvPr/>
          </p:nvSpPr>
          <p:spPr>
            <a:xfrm>
              <a:off x="0" y="0"/>
              <a:ext cx="16973637" cy="10350342"/>
            </a:xfrm>
            <a:custGeom>
              <a:avLst/>
              <a:gdLst/>
              <a:ahLst/>
              <a:cxnLst/>
              <a:rect l="l" t="t" r="r" b="b"/>
              <a:pathLst>
                <a:path w="16973637" h="10350342">
                  <a:moveTo>
                    <a:pt x="0" y="0"/>
                  </a:moveTo>
                  <a:lnTo>
                    <a:pt x="16973637" y="0"/>
                  </a:lnTo>
                  <a:lnTo>
                    <a:pt x="16973637" y="10350342"/>
                  </a:lnTo>
                  <a:lnTo>
                    <a:pt x="0" y="10350342"/>
                  </a:lnTo>
                  <a:lnTo>
                    <a:pt x="0" y="0"/>
                  </a:lnTo>
                  <a:close/>
                </a:path>
              </a:pathLst>
            </a:custGeom>
            <a:blipFill>
              <a:blip r:embed="rId2">
                <a:extLst>
                  <a:ext uri="{96DAC541-7B7A-43D3-8B79-37D633B846F1}">
                    <asvg:svgBlip xmlns:asvg="http://schemas.microsoft.com/office/drawing/2016/SVG/main" xmlns="" r:embed="rId3"/>
                  </a:ext>
                </a:extLst>
              </a:blip>
              <a:stretch>
                <a:fillRect r="-32040"/>
              </a:stretch>
            </a:blipFill>
          </p:spPr>
          <p:txBody>
            <a:bodyPr/>
            <a:lstStyle/>
            <a:p>
              <a:endParaRPr lang="en-US"/>
            </a:p>
          </p:txBody>
        </p:sp>
        <p:sp>
          <p:nvSpPr>
            <p:cNvPr id="4" name="Freeform 4"/>
            <p:cNvSpPr/>
            <p:nvPr/>
          </p:nvSpPr>
          <p:spPr>
            <a:xfrm flipH="1">
              <a:off x="16716291" y="0"/>
              <a:ext cx="16973637" cy="10350342"/>
            </a:xfrm>
            <a:custGeom>
              <a:avLst/>
              <a:gdLst/>
              <a:ahLst/>
              <a:cxnLst/>
              <a:rect l="l" t="t" r="r" b="b"/>
              <a:pathLst>
                <a:path w="16973637" h="10350342">
                  <a:moveTo>
                    <a:pt x="16973637" y="0"/>
                  </a:moveTo>
                  <a:lnTo>
                    <a:pt x="0" y="0"/>
                  </a:lnTo>
                  <a:lnTo>
                    <a:pt x="0" y="10350342"/>
                  </a:lnTo>
                  <a:lnTo>
                    <a:pt x="16973637" y="10350342"/>
                  </a:lnTo>
                  <a:lnTo>
                    <a:pt x="16973637" y="0"/>
                  </a:lnTo>
                  <a:close/>
                </a:path>
              </a:pathLst>
            </a:custGeom>
            <a:blipFill>
              <a:blip r:embed="rId2">
                <a:extLst>
                  <a:ext uri="{96DAC541-7B7A-43D3-8B79-37D633B846F1}">
                    <asvg:svgBlip xmlns:asvg="http://schemas.microsoft.com/office/drawing/2016/SVG/main" xmlns="" r:embed="rId3"/>
                  </a:ext>
                </a:extLst>
              </a:blip>
              <a:stretch>
                <a:fillRect r="-32040"/>
              </a:stretch>
            </a:blipFill>
          </p:spPr>
          <p:txBody>
            <a:bodyPr/>
            <a:lstStyle/>
            <a:p>
              <a:endParaRPr lang="en-US"/>
            </a:p>
          </p:txBody>
        </p:sp>
      </p:grpSp>
      <p:grpSp>
        <p:nvGrpSpPr>
          <p:cNvPr id="5" name="Group 5"/>
          <p:cNvGrpSpPr/>
          <p:nvPr/>
        </p:nvGrpSpPr>
        <p:grpSpPr>
          <a:xfrm>
            <a:off x="-188659" y="6135564"/>
            <a:ext cx="22815799" cy="7009553"/>
            <a:chOff x="0" y="0"/>
            <a:chExt cx="30421066" cy="9346070"/>
          </a:xfrm>
        </p:grpSpPr>
        <p:sp>
          <p:nvSpPr>
            <p:cNvPr id="6" name="Freeform 6"/>
            <p:cNvSpPr/>
            <p:nvPr/>
          </p:nvSpPr>
          <p:spPr>
            <a:xfrm>
              <a:off x="0" y="0"/>
              <a:ext cx="15326721" cy="9346070"/>
            </a:xfrm>
            <a:custGeom>
              <a:avLst/>
              <a:gdLst/>
              <a:ahLst/>
              <a:cxnLst/>
              <a:rect l="l" t="t" r="r" b="b"/>
              <a:pathLst>
                <a:path w="15326721" h="9346070">
                  <a:moveTo>
                    <a:pt x="0" y="0"/>
                  </a:moveTo>
                  <a:lnTo>
                    <a:pt x="15326721" y="0"/>
                  </a:lnTo>
                  <a:lnTo>
                    <a:pt x="15326721" y="9346070"/>
                  </a:lnTo>
                  <a:lnTo>
                    <a:pt x="0" y="9346070"/>
                  </a:lnTo>
                  <a:lnTo>
                    <a:pt x="0" y="0"/>
                  </a:lnTo>
                  <a:close/>
                </a:path>
              </a:pathLst>
            </a:custGeom>
            <a:blipFill>
              <a:blip r:embed="rId4">
                <a:extLst>
                  <a:ext uri="{96DAC541-7B7A-43D3-8B79-37D633B846F1}">
                    <asvg:svgBlip xmlns:asvg="http://schemas.microsoft.com/office/drawing/2016/SVG/main" xmlns="" r:embed="rId5"/>
                  </a:ext>
                </a:extLst>
              </a:blip>
              <a:stretch>
                <a:fillRect r="-32040"/>
              </a:stretch>
            </a:blipFill>
          </p:spPr>
          <p:txBody>
            <a:bodyPr/>
            <a:lstStyle/>
            <a:p>
              <a:endParaRPr lang="en-US"/>
            </a:p>
          </p:txBody>
        </p:sp>
        <p:sp>
          <p:nvSpPr>
            <p:cNvPr id="7" name="Freeform 7"/>
            <p:cNvSpPr/>
            <p:nvPr/>
          </p:nvSpPr>
          <p:spPr>
            <a:xfrm flipH="1">
              <a:off x="15094344" y="0"/>
              <a:ext cx="15326721" cy="9346070"/>
            </a:xfrm>
            <a:custGeom>
              <a:avLst/>
              <a:gdLst/>
              <a:ahLst/>
              <a:cxnLst/>
              <a:rect l="l" t="t" r="r" b="b"/>
              <a:pathLst>
                <a:path w="15326721" h="9346070">
                  <a:moveTo>
                    <a:pt x="15326722" y="0"/>
                  </a:moveTo>
                  <a:lnTo>
                    <a:pt x="0" y="0"/>
                  </a:lnTo>
                  <a:lnTo>
                    <a:pt x="0" y="9346070"/>
                  </a:lnTo>
                  <a:lnTo>
                    <a:pt x="15326722" y="9346070"/>
                  </a:lnTo>
                  <a:lnTo>
                    <a:pt x="15326722" y="0"/>
                  </a:lnTo>
                  <a:close/>
                </a:path>
              </a:pathLst>
            </a:custGeom>
            <a:blipFill>
              <a:blip r:embed="rId4">
                <a:extLst>
                  <a:ext uri="{96DAC541-7B7A-43D3-8B79-37D633B846F1}">
                    <asvg:svgBlip xmlns:asvg="http://schemas.microsoft.com/office/drawing/2016/SVG/main" xmlns="" r:embed="rId5"/>
                  </a:ext>
                </a:extLst>
              </a:blip>
              <a:stretch>
                <a:fillRect r="-32040"/>
              </a:stretch>
            </a:blipFill>
          </p:spPr>
          <p:txBody>
            <a:bodyPr/>
            <a:lstStyle/>
            <a:p>
              <a:endParaRPr lang="en-US"/>
            </a:p>
          </p:txBody>
        </p:sp>
      </p:grpSp>
      <p:grpSp>
        <p:nvGrpSpPr>
          <p:cNvPr id="9" name="Group 9"/>
          <p:cNvGrpSpPr/>
          <p:nvPr/>
        </p:nvGrpSpPr>
        <p:grpSpPr>
          <a:xfrm>
            <a:off x="-1692346" y="7794608"/>
            <a:ext cx="20314065" cy="6240961"/>
            <a:chOff x="0" y="0"/>
            <a:chExt cx="27085420" cy="8321281"/>
          </a:xfrm>
        </p:grpSpPr>
        <p:sp>
          <p:nvSpPr>
            <p:cNvPr id="10" name="Freeform 10"/>
            <p:cNvSpPr/>
            <p:nvPr/>
          </p:nvSpPr>
          <p:spPr>
            <a:xfrm>
              <a:off x="0" y="0"/>
              <a:ext cx="13646159" cy="8321281"/>
            </a:xfrm>
            <a:custGeom>
              <a:avLst/>
              <a:gdLst/>
              <a:ahLst/>
              <a:cxnLst/>
              <a:rect l="l" t="t" r="r" b="b"/>
              <a:pathLst>
                <a:path w="13646159" h="8321281">
                  <a:moveTo>
                    <a:pt x="0" y="0"/>
                  </a:moveTo>
                  <a:lnTo>
                    <a:pt x="13646159" y="0"/>
                  </a:lnTo>
                  <a:lnTo>
                    <a:pt x="13646159" y="8321281"/>
                  </a:lnTo>
                  <a:lnTo>
                    <a:pt x="0" y="8321281"/>
                  </a:lnTo>
                  <a:lnTo>
                    <a:pt x="0" y="0"/>
                  </a:lnTo>
                  <a:close/>
                </a:path>
              </a:pathLst>
            </a:custGeom>
            <a:blipFill>
              <a:blip r:embed="rId6">
                <a:extLst>
                  <a:ext uri="{96DAC541-7B7A-43D3-8B79-37D633B846F1}">
                    <asvg:svgBlip xmlns:asvg="http://schemas.microsoft.com/office/drawing/2016/SVG/main" xmlns="" r:embed="rId7"/>
                  </a:ext>
                </a:extLst>
              </a:blip>
              <a:stretch>
                <a:fillRect r="-32040"/>
              </a:stretch>
            </a:blipFill>
          </p:spPr>
          <p:txBody>
            <a:bodyPr/>
            <a:lstStyle/>
            <a:p>
              <a:endParaRPr lang="en-US"/>
            </a:p>
          </p:txBody>
        </p:sp>
        <p:sp>
          <p:nvSpPr>
            <p:cNvPr id="11" name="Freeform 11"/>
            <p:cNvSpPr/>
            <p:nvPr/>
          </p:nvSpPr>
          <p:spPr>
            <a:xfrm flipH="1">
              <a:off x="13439262" y="0"/>
              <a:ext cx="13646159" cy="8321281"/>
            </a:xfrm>
            <a:custGeom>
              <a:avLst/>
              <a:gdLst/>
              <a:ahLst/>
              <a:cxnLst/>
              <a:rect l="l" t="t" r="r" b="b"/>
              <a:pathLst>
                <a:path w="13646159" h="8321281">
                  <a:moveTo>
                    <a:pt x="13646158" y="0"/>
                  </a:moveTo>
                  <a:lnTo>
                    <a:pt x="0" y="0"/>
                  </a:lnTo>
                  <a:lnTo>
                    <a:pt x="0" y="8321281"/>
                  </a:lnTo>
                  <a:lnTo>
                    <a:pt x="13646158" y="8321281"/>
                  </a:lnTo>
                  <a:lnTo>
                    <a:pt x="13646158" y="0"/>
                  </a:lnTo>
                  <a:close/>
                </a:path>
              </a:pathLst>
            </a:custGeom>
            <a:blipFill>
              <a:blip r:embed="rId6">
                <a:extLst>
                  <a:ext uri="{96DAC541-7B7A-43D3-8B79-37D633B846F1}">
                    <asvg:svgBlip xmlns:asvg="http://schemas.microsoft.com/office/drawing/2016/SVG/main" xmlns="" r:embed="rId7"/>
                  </a:ext>
                </a:extLst>
              </a:blip>
              <a:stretch>
                <a:fillRect r="-32040"/>
              </a:stretch>
            </a:blipFill>
          </p:spPr>
          <p:txBody>
            <a:bodyPr/>
            <a:lstStyle/>
            <a:p>
              <a:endParaRPr lang="en-US"/>
            </a:p>
          </p:txBody>
        </p:sp>
      </p:grpSp>
      <p:sp>
        <p:nvSpPr>
          <p:cNvPr id="12" name="Freeform 12"/>
          <p:cNvSpPr/>
          <p:nvPr/>
        </p:nvSpPr>
        <p:spPr>
          <a:xfrm>
            <a:off x="-866444" y="-269166"/>
            <a:ext cx="5414911" cy="3061886"/>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14189567" y="624580"/>
            <a:ext cx="5414911" cy="3061886"/>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a:off x="494448" y="0"/>
            <a:ext cx="3204399" cy="195177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TextBox 15"/>
          <p:cNvSpPr txBox="1"/>
          <p:nvPr/>
        </p:nvSpPr>
        <p:spPr>
          <a:xfrm>
            <a:off x="1900212" y="2235773"/>
            <a:ext cx="14487575" cy="2215991"/>
          </a:xfrm>
          <a:prstGeom prst="rect">
            <a:avLst/>
          </a:prstGeom>
        </p:spPr>
        <p:txBody>
          <a:bodyPr wrap="square" lIns="0" tIns="0" rIns="0" bIns="0" rtlCol="0" anchor="t">
            <a:spAutoFit/>
          </a:bodyPr>
          <a:lstStyle/>
          <a:p>
            <a:pPr marL="513020" lvl="1" algn="ctr"/>
            <a:r>
              <a:rPr lang="en-US" sz="7200">
                <a:solidFill>
                  <a:srgbClr val="002060"/>
                </a:solidFill>
              </a:rPr>
              <a:t> </a:t>
            </a:r>
            <a:r>
              <a:rPr lang="en-US" sz="7200">
                <a:solidFill>
                  <a:srgbClr val="112838"/>
                </a:solidFill>
              </a:rPr>
              <a:t>1</a:t>
            </a:r>
            <a:r>
              <a:rPr lang="vi-VN" sz="7200">
                <a:solidFill>
                  <a:srgbClr val="112838"/>
                </a:solidFill>
              </a:rPr>
              <a:t>Khái lược về chính sách an sinh xã hội</a:t>
            </a:r>
            <a:endParaRPr lang="en-US" sz="9600" dirty="0">
              <a:solidFill>
                <a:srgbClr val="002060"/>
              </a:solidFill>
              <a:latin typeface="#9Slide03 AmpleSoft Bold" panose="02000000000000000000" pitchFamily="2" charset="0"/>
            </a:endParaRPr>
          </a:p>
        </p:txBody>
      </p:sp>
      <p:sp>
        <p:nvSpPr>
          <p:cNvPr id="16" name="Freeform 16"/>
          <p:cNvSpPr/>
          <p:nvPr/>
        </p:nvSpPr>
        <p:spPr>
          <a:xfrm>
            <a:off x="16112860" y="1471662"/>
            <a:ext cx="3204399" cy="195177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sp>
        <p:nvSpPr>
          <p:cNvPr id="2" name="Freeform 2"/>
          <p:cNvSpPr/>
          <p:nvPr/>
        </p:nvSpPr>
        <p:spPr>
          <a:xfrm rot="-876101">
            <a:off x="5770194" y="6705796"/>
            <a:ext cx="15336061" cy="9351766"/>
          </a:xfrm>
          <a:custGeom>
            <a:avLst/>
            <a:gdLst/>
            <a:ahLst/>
            <a:cxnLst/>
            <a:rect l="l" t="t" r="r" b="b"/>
            <a:pathLst>
              <a:path w="15336061" h="9351766">
                <a:moveTo>
                  <a:pt x="0" y="0"/>
                </a:moveTo>
                <a:lnTo>
                  <a:pt x="15336061" y="0"/>
                </a:lnTo>
                <a:lnTo>
                  <a:pt x="15336061" y="9351766"/>
                </a:lnTo>
                <a:lnTo>
                  <a:pt x="0" y="9351766"/>
                </a:lnTo>
                <a:lnTo>
                  <a:pt x="0" y="0"/>
                </a:lnTo>
                <a:close/>
              </a:path>
            </a:pathLst>
          </a:custGeom>
          <a:blipFill>
            <a:blip r:embed="rId2">
              <a:extLst>
                <a:ext uri="{96DAC541-7B7A-43D3-8B79-37D633B846F1}">
                  <asvg:svgBlip xmlns:asvg="http://schemas.microsoft.com/office/drawing/2016/SVG/main" xmlns="" r:embed="rId3"/>
                </a:ext>
              </a:extLst>
            </a:blip>
            <a:stretch>
              <a:fillRect r="-32040"/>
            </a:stretch>
          </a:blipFill>
        </p:spPr>
        <p:txBody>
          <a:bodyPr/>
          <a:lstStyle/>
          <a:p>
            <a:endParaRPr lang="en-US"/>
          </a:p>
        </p:txBody>
      </p:sp>
      <p:sp>
        <p:nvSpPr>
          <p:cNvPr id="3" name="Freeform 3"/>
          <p:cNvSpPr/>
          <p:nvPr/>
        </p:nvSpPr>
        <p:spPr>
          <a:xfrm rot="-438510">
            <a:off x="6040816" y="7218924"/>
            <a:ext cx="16958692" cy="10341229"/>
          </a:xfrm>
          <a:custGeom>
            <a:avLst/>
            <a:gdLst/>
            <a:ahLst/>
            <a:cxnLst/>
            <a:rect l="l" t="t" r="r" b="b"/>
            <a:pathLst>
              <a:path w="16958692" h="10341229">
                <a:moveTo>
                  <a:pt x="0" y="0"/>
                </a:moveTo>
                <a:lnTo>
                  <a:pt x="16958693" y="0"/>
                </a:lnTo>
                <a:lnTo>
                  <a:pt x="16958693" y="10341229"/>
                </a:lnTo>
                <a:lnTo>
                  <a:pt x="0" y="10341229"/>
                </a:lnTo>
                <a:lnTo>
                  <a:pt x="0" y="0"/>
                </a:lnTo>
                <a:close/>
              </a:path>
            </a:pathLst>
          </a:custGeom>
          <a:blipFill>
            <a:blip r:embed="rId4">
              <a:extLst>
                <a:ext uri="{96DAC541-7B7A-43D3-8B79-37D633B846F1}">
                  <asvg:svgBlip xmlns:asvg="http://schemas.microsoft.com/office/drawing/2016/SVG/main" xmlns="" r:embed="rId5"/>
                </a:ext>
              </a:extLst>
            </a:blip>
            <a:stretch>
              <a:fillRect r="-32040"/>
            </a:stretch>
          </a:blipFill>
        </p:spPr>
        <p:txBody>
          <a:bodyPr/>
          <a:lstStyle/>
          <a:p>
            <a:endParaRPr lang="en-US"/>
          </a:p>
        </p:txBody>
      </p:sp>
      <p:sp>
        <p:nvSpPr>
          <p:cNvPr id="4" name="Freeform 4"/>
          <p:cNvSpPr/>
          <p:nvPr/>
        </p:nvSpPr>
        <p:spPr>
          <a:xfrm>
            <a:off x="11825994" y="4309480"/>
            <a:ext cx="6053817" cy="6053817"/>
          </a:xfrm>
          <a:custGeom>
            <a:avLst/>
            <a:gdLst/>
            <a:ahLst/>
            <a:cxnLst/>
            <a:rect l="l" t="t" r="r" b="b"/>
            <a:pathLst>
              <a:path w="6053817" h="6053817">
                <a:moveTo>
                  <a:pt x="0" y="0"/>
                </a:moveTo>
                <a:lnTo>
                  <a:pt x="6053817" y="0"/>
                </a:lnTo>
                <a:lnTo>
                  <a:pt x="6053817" y="6053817"/>
                </a:lnTo>
                <a:lnTo>
                  <a:pt x="0" y="60538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6617657" y="8948201"/>
            <a:ext cx="12329610" cy="7518464"/>
          </a:xfrm>
          <a:custGeom>
            <a:avLst/>
            <a:gdLst/>
            <a:ahLst/>
            <a:cxnLst/>
            <a:rect l="l" t="t" r="r" b="b"/>
            <a:pathLst>
              <a:path w="12329610" h="7518464">
                <a:moveTo>
                  <a:pt x="0" y="0"/>
                </a:moveTo>
                <a:lnTo>
                  <a:pt x="12329610" y="0"/>
                </a:lnTo>
                <a:lnTo>
                  <a:pt x="12329610" y="7518464"/>
                </a:lnTo>
                <a:lnTo>
                  <a:pt x="0" y="7518464"/>
                </a:lnTo>
                <a:lnTo>
                  <a:pt x="0" y="0"/>
                </a:lnTo>
                <a:close/>
              </a:path>
            </a:pathLst>
          </a:custGeom>
          <a:blipFill>
            <a:blip r:embed="rId8">
              <a:extLst>
                <a:ext uri="{96DAC541-7B7A-43D3-8B79-37D633B846F1}">
                  <asvg:svgBlip xmlns:asvg="http://schemas.microsoft.com/office/drawing/2016/SVG/main" xmlns="" r:embed="rId9"/>
                </a:ext>
              </a:extLst>
            </a:blip>
            <a:stretch>
              <a:fillRect r="-32040"/>
            </a:stretch>
          </a:blipFill>
        </p:spPr>
        <p:txBody>
          <a:bodyPr/>
          <a:lstStyle/>
          <a:p>
            <a:endParaRPr lang="en-US"/>
          </a:p>
        </p:txBody>
      </p:sp>
      <p:sp>
        <p:nvSpPr>
          <p:cNvPr id="8" name="TextBox 8"/>
          <p:cNvSpPr txBox="1"/>
          <p:nvPr/>
        </p:nvSpPr>
        <p:spPr>
          <a:xfrm>
            <a:off x="987619" y="1428886"/>
            <a:ext cx="10083260" cy="635495"/>
          </a:xfrm>
          <a:prstGeom prst="rect">
            <a:avLst/>
          </a:prstGeom>
        </p:spPr>
        <p:txBody>
          <a:bodyPr wrap="square" lIns="0" tIns="0" rIns="0" bIns="0" rtlCol="0" anchor="t">
            <a:spAutoFit/>
          </a:bodyPr>
          <a:lstStyle/>
          <a:p>
            <a:pPr algn="ctr">
              <a:lnSpc>
                <a:spcPts val="4819"/>
              </a:lnSpc>
            </a:pPr>
            <a:r>
              <a:rPr lang="en-US" sz="8000" dirty="0">
                <a:solidFill>
                  <a:srgbClr val="C00000"/>
                </a:solidFill>
                <a:latin typeface="#9Slide03 Bebas Neue Bold" panose="020B0606020202050201" pitchFamily="34" charset="0"/>
              </a:rPr>
              <a:t>HOẠT ĐỘNG CẶP ĐÔI</a:t>
            </a:r>
          </a:p>
        </p:txBody>
      </p:sp>
      <p:sp>
        <p:nvSpPr>
          <p:cNvPr id="9" name="Freeform 9"/>
          <p:cNvSpPr/>
          <p:nvPr/>
        </p:nvSpPr>
        <p:spPr>
          <a:xfrm>
            <a:off x="14236982" y="1247594"/>
            <a:ext cx="5414911" cy="3061886"/>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0" name="Freeform 10"/>
          <p:cNvSpPr/>
          <p:nvPr/>
        </p:nvSpPr>
        <p:spPr>
          <a:xfrm>
            <a:off x="9877363" y="-1224834"/>
            <a:ext cx="5414911" cy="3061886"/>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1" name="Freeform 11"/>
          <p:cNvSpPr/>
          <p:nvPr/>
        </p:nvSpPr>
        <p:spPr>
          <a:xfrm>
            <a:off x="13076913" y="647248"/>
            <a:ext cx="3204399" cy="195177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2" name="TextBox 8">
            <a:extLst>
              <a:ext uri="{FF2B5EF4-FFF2-40B4-BE49-F238E27FC236}">
                <a16:creationId xmlns:a16="http://schemas.microsoft.com/office/drawing/2014/main" id="{0FEE62DF-EE91-517C-87C8-B7A3FB22DD0E}"/>
              </a:ext>
            </a:extLst>
          </p:cNvPr>
          <p:cNvSpPr txBox="1"/>
          <p:nvPr/>
        </p:nvSpPr>
        <p:spPr>
          <a:xfrm>
            <a:off x="646860" y="2508331"/>
            <a:ext cx="10764778" cy="4040914"/>
          </a:xfrm>
          <a:prstGeom prst="rect">
            <a:avLst/>
          </a:prstGeom>
          <a:solidFill>
            <a:srgbClr val="CAEEEF"/>
          </a:solidFill>
        </p:spPr>
        <p:txBody>
          <a:bodyPr wrap="square" lIns="0" tIns="0" rIns="0" bIns="0" rtlCol="0" anchor="t">
            <a:spAutoFit/>
          </a:bodyPr>
          <a:lstStyle/>
          <a:p>
            <a:pPr algn="ctr">
              <a:lnSpc>
                <a:spcPct val="150000"/>
              </a:lnSpc>
            </a:pPr>
            <a:r>
              <a:rPr lang="en-US" sz="6000" b="1" dirty="0" err="1">
                <a:solidFill>
                  <a:srgbClr val="112838"/>
                </a:solidFill>
              </a:rPr>
              <a:t>Nhiệm</a:t>
            </a:r>
            <a:r>
              <a:rPr lang="en-US" sz="6000" b="1" dirty="0">
                <a:solidFill>
                  <a:srgbClr val="112838"/>
                </a:solidFill>
              </a:rPr>
              <a:t> </a:t>
            </a:r>
            <a:r>
              <a:rPr lang="en-US" sz="6000" b="1" dirty="0" err="1">
                <a:solidFill>
                  <a:srgbClr val="112838"/>
                </a:solidFill>
              </a:rPr>
              <a:t>vụ</a:t>
            </a:r>
            <a:r>
              <a:rPr lang="en-US" sz="6000" b="1">
                <a:solidFill>
                  <a:srgbClr val="112838"/>
                </a:solidFill>
              </a:rPr>
              <a:t>: </a:t>
            </a:r>
          </a:p>
          <a:p>
            <a:pPr algn="just">
              <a:lnSpc>
                <a:spcPct val="150000"/>
              </a:lnSpc>
            </a:pPr>
            <a:r>
              <a:rPr lang="vi-VN" sz="4000" b="1">
                <a:solidFill>
                  <a:srgbClr val="112838"/>
                </a:solidFill>
              </a:rPr>
              <a:t>1. Em biết được gì về chính sách ASXH?</a:t>
            </a:r>
          </a:p>
          <a:p>
            <a:pPr algn="just">
              <a:lnSpc>
                <a:spcPct val="150000"/>
              </a:lnSpc>
            </a:pPr>
            <a:r>
              <a:rPr lang="vi-VN" sz="4000" b="1">
                <a:solidFill>
                  <a:srgbClr val="112838"/>
                </a:solidFill>
              </a:rPr>
              <a:t>2. Nêu ý nghĩa của việc thực hiện chính sách ASXH.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1 Tieu de ngan"/>
        <a:ea typeface=""/>
        <a:cs typeface=""/>
      </a:majorFont>
      <a:minorFont>
        <a:latin typeface="#9Slide01 Noi dung ng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mtClean="0"/>
        </a:defPPr>
      </a:lstStyle>
    </a:txDef>
  </a:objectDefaults>
  <a:extraClrSchemeLst/>
  <a:extLst>
    <a:ext uri="{05A4C25C-085E-4340-85A3-A5531E510DB2}">
      <thm15:themeFamily xmlns:thm15="http://schemas.microsoft.com/office/thememl/2012/main" name="Presentation1" id="{514780B2-20DA-4807-A9CE-CAAC7A532634}" vid="{C7AC1335-7AA5-424C-A3AD-C09AE8E30459}"/>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vie Background by Slidesgo">
  <a:themeElements>
    <a:clrScheme name="Simple Light">
      <a:dk1>
        <a:srgbClr val="F5EBDC"/>
      </a:dk1>
      <a:lt1>
        <a:srgbClr val="FFFFFF"/>
      </a:lt1>
      <a:dk2>
        <a:srgbClr val="432918"/>
      </a:dk2>
      <a:lt2>
        <a:srgbClr val="000000"/>
      </a:lt2>
      <a:accent1>
        <a:srgbClr val="432918"/>
      </a:accent1>
      <a:accent2>
        <a:srgbClr val="EB5E68"/>
      </a:accent2>
      <a:accent3>
        <a:srgbClr val="17B1BF"/>
      </a:accent3>
      <a:accent4>
        <a:srgbClr val="F6B804"/>
      </a:accent4>
      <a:accent5>
        <a:srgbClr val="926037"/>
      </a:accent5>
      <a:accent6>
        <a:srgbClr val="EA999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1946</TotalTime>
  <Words>1326</Words>
  <Application>Microsoft Office PowerPoint</Application>
  <PresentationFormat>Custom</PresentationFormat>
  <Paragraphs>77</Paragraphs>
  <Slides>32</Slides>
  <Notes>3</Notes>
  <HiddenSlides>0</HiddenSlides>
  <MMClips>3</MMClips>
  <ScaleCrop>false</ScaleCrop>
  <HeadingPairs>
    <vt:vector size="6" baseType="variant">
      <vt:variant>
        <vt:lpstr>Fonts Used</vt:lpstr>
      </vt:variant>
      <vt:variant>
        <vt:i4>30</vt:i4>
      </vt:variant>
      <vt:variant>
        <vt:lpstr>Theme</vt:lpstr>
      </vt:variant>
      <vt:variant>
        <vt:i4>8</vt:i4>
      </vt:variant>
      <vt:variant>
        <vt:lpstr>Slide Titles</vt:lpstr>
      </vt:variant>
      <vt:variant>
        <vt:i4>32</vt:i4>
      </vt:variant>
    </vt:vector>
  </HeadingPairs>
  <TitlesOfParts>
    <vt:vector size="70" baseType="lpstr">
      <vt:lpstr>#9Slide03 AmpleSoft Bold</vt:lpstr>
      <vt:lpstr>#9Slide03 AllRoundGothic</vt:lpstr>
      <vt:lpstr>#9Slide03 Roboto Medium</vt:lpstr>
      <vt:lpstr>Arial</vt:lpstr>
      <vt:lpstr>#9Slide03 SVNEvery Movie Every </vt:lpstr>
      <vt:lpstr>Aptos</vt:lpstr>
      <vt:lpstr>Livvic</vt:lpstr>
      <vt:lpstr>Wingdings</vt:lpstr>
      <vt:lpstr>#9Slide01 Noi dung ngan</vt:lpstr>
      <vt:lpstr>Maitree</vt:lpstr>
      <vt:lpstr>Times New Roman</vt:lpstr>
      <vt:lpstr>Bangers</vt:lpstr>
      <vt:lpstr>Fredoka One</vt:lpstr>
      <vt:lpstr>Helvetica</vt:lpstr>
      <vt:lpstr>Calibri Light</vt:lpstr>
      <vt:lpstr>Roboto Condensed Light</vt:lpstr>
      <vt:lpstr>Calibri</vt:lpstr>
      <vt:lpstr>#9Slide01 Tieu de ngan</vt:lpstr>
      <vt:lpstr>Yu Mincho</vt:lpstr>
      <vt:lpstr>#9Slide05 SVNVanilla Daisy Pro</vt:lpstr>
      <vt:lpstr>Avenir Next</vt:lpstr>
      <vt:lpstr>#9Slide03 IcielUni Sans Heavy</vt:lpstr>
      <vt:lpstr>#9Slide03 IcielNovecento sans E</vt:lpstr>
      <vt:lpstr>Maitree Medium</vt:lpstr>
      <vt:lpstr>Helvetica Neue Medium</vt:lpstr>
      <vt:lpstr>#9Slide03 Bebas Neue Bold</vt:lpstr>
      <vt:lpstr>Meiryo</vt:lpstr>
      <vt:lpstr>#9Slide07 IcielCadena</vt:lpstr>
      <vt:lpstr>印品黑体</vt:lpstr>
      <vt:lpstr>#9Slide07 IcielLa Chic Pro Shad</vt:lpstr>
      <vt:lpstr>Office Theme</vt:lpstr>
      <vt:lpstr>Chủ đề Office</vt:lpstr>
      <vt:lpstr>4_Office Theme</vt:lpstr>
      <vt:lpstr>Movie Background by Slidesgo</vt:lpstr>
      <vt:lpstr>1_Office Theme</vt:lpstr>
      <vt:lpstr>5_Office Theme</vt:lpstr>
      <vt:lpstr>9_Office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Colorful Illustrative Travel Animated Presentation</dc:title>
  <dc:creator>ASUS</dc:creator>
  <cp:lastModifiedBy>ASUS</cp:lastModifiedBy>
  <cp:revision>65</cp:revision>
  <dcterms:created xsi:type="dcterms:W3CDTF">2006-08-16T00:00:00Z</dcterms:created>
  <dcterms:modified xsi:type="dcterms:W3CDTF">2025-12-10T08:18:19Z</dcterms:modified>
  <dc:identifier>DAF25v04zS8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2025-10-31T15:46:58Z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9fed56ff-dfeb-4501-9069-17bbfbe9bed8</vt:lpwstr>
  </property>
  <property fmtid="{D5CDD505-2E9C-101B-9397-08002B2CF9AE}" pid="7" name="MSIP_Label_defa4170-0d19-0005-0004-bc88714345d2_ActionId">
    <vt:lpwstr>85281436-54fb-454b-9728-f21b45c705c0</vt:lpwstr>
  </property>
  <property fmtid="{D5CDD505-2E9C-101B-9397-08002B2CF9AE}" pid="8" name="MSIP_Label_defa4170-0d19-0005-0004-bc88714345d2_ContentBits">
    <vt:lpwstr>0</vt:lpwstr>
  </property>
  <property fmtid="{D5CDD505-2E9C-101B-9397-08002B2CF9AE}" pid="9" name="MSIP_Label_defa4170-0d19-0005-0004-bc88714345d2_Tag">
    <vt:lpwstr>10, 3, 0, 1</vt:lpwstr>
  </property>
</Properties>
</file>