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5" r:id="rId4"/>
    <p:sldMasterId id="2147483689" r:id="rId5"/>
    <p:sldMasterId id="2147483702" r:id="rId6"/>
    <p:sldMasterId id="2147483711" r:id="rId7"/>
  </p:sldMasterIdLst>
  <p:notesMasterIdLst>
    <p:notesMasterId r:id="rId34"/>
  </p:notesMasterIdLst>
  <p:sldIdLst>
    <p:sldId id="256" r:id="rId8"/>
    <p:sldId id="348" r:id="rId9"/>
    <p:sldId id="257" r:id="rId10"/>
    <p:sldId id="349" r:id="rId11"/>
    <p:sldId id="263" r:id="rId12"/>
    <p:sldId id="313" r:id="rId13"/>
    <p:sldId id="350" r:id="rId14"/>
    <p:sldId id="6437" r:id="rId15"/>
    <p:sldId id="6438" r:id="rId16"/>
    <p:sldId id="672" r:id="rId17"/>
    <p:sldId id="2007577333" r:id="rId18"/>
    <p:sldId id="2007577334" r:id="rId19"/>
    <p:sldId id="6439" r:id="rId20"/>
    <p:sldId id="2007577337" r:id="rId21"/>
    <p:sldId id="2007577335" r:id="rId22"/>
    <p:sldId id="2007577338" r:id="rId23"/>
    <p:sldId id="6463" r:id="rId24"/>
    <p:sldId id="2007577339" r:id="rId25"/>
    <p:sldId id="2007577336" r:id="rId26"/>
    <p:sldId id="11088696" r:id="rId27"/>
    <p:sldId id="2007577340" r:id="rId28"/>
    <p:sldId id="6065" r:id="rId29"/>
    <p:sldId id="2007577341" r:id="rId30"/>
    <p:sldId id="6465" r:id="rId31"/>
    <p:sldId id="6469" r:id="rId32"/>
    <p:sldId id="2007577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05B28-02AB-4DC2-9D12-49C05C4EA59A}"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A3FEEEB4-CE82-46A3-AF17-F6D4A1EBC41A}">
      <dgm:prSet phldrT="[Text]" custT="1"/>
      <dgm:spPr/>
      <dgm:t>
        <a:bodyPr/>
        <a:lstStyle/>
        <a:p>
          <a:pPr algn="just"/>
          <a:r>
            <a:rPr lang="en-US" sz="2800">
              <a:solidFill>
                <a:schemeClr val="bg1"/>
              </a:solidFill>
              <a:effectLst/>
              <a:latin typeface="Times New Roman" panose="02020603050405020304" pitchFamily="18" charset="0"/>
              <a:ea typeface="Times New Roman" panose="02020603050405020304" pitchFamily="18" charset="0"/>
            </a:rPr>
            <a:t>Thành lập năm 1967 với tên Đoàn Tuồng Giải phóng Quảng Nam.</a:t>
          </a:r>
          <a:endParaRPr lang="en-US" sz="2800" dirty="0">
            <a:solidFill>
              <a:schemeClr val="bg1"/>
            </a:solidFill>
            <a:latin typeface="+mn-lt"/>
            <a:cs typeface="Times New Roman" panose="02020603050405020304" pitchFamily="18" charset="0"/>
          </a:endParaRPr>
        </a:p>
      </dgm:t>
    </dgm:pt>
    <dgm:pt modelId="{913CAEBE-4DBC-4218-AB05-CE515F6009EA}" type="parTrans" cxnId="{4B52175A-1EF4-4EC1-B7FA-FED168A1F462}">
      <dgm:prSet/>
      <dgm:spPr/>
      <dgm:t>
        <a:bodyPr/>
        <a:lstStyle/>
        <a:p>
          <a:endParaRPr lang="en-US" sz="2800">
            <a:solidFill>
              <a:schemeClr val="bg1"/>
            </a:solidFill>
          </a:endParaRPr>
        </a:p>
      </dgm:t>
    </dgm:pt>
    <dgm:pt modelId="{7ABDEF6E-90D0-4A48-909C-A1DBA65AB28D}" type="sibTrans" cxnId="{4B52175A-1EF4-4EC1-B7FA-FED168A1F462}">
      <dgm:prSet/>
      <dgm:spPr/>
      <dgm:t>
        <a:bodyPr/>
        <a:lstStyle/>
        <a:p>
          <a:endParaRPr lang="en-US" sz="2800">
            <a:solidFill>
              <a:schemeClr val="bg1"/>
            </a:solidFill>
          </a:endParaRPr>
        </a:p>
      </dgm:t>
    </dgm:pt>
    <dgm:pt modelId="{A8273104-1CC6-4828-A7DD-18A342D7984D}">
      <dgm:prSet phldrT="[Text]" custT="1"/>
      <dgm:spPr/>
      <dgm:t>
        <a:bodyPr/>
        <a:lstStyle/>
        <a:p>
          <a:pPr algn="just"/>
          <a:r>
            <a:rPr lang="en-US" sz="2800">
              <a:solidFill>
                <a:schemeClr val="bg1"/>
              </a:solidFill>
              <a:effectLst/>
              <a:latin typeface="Times New Roman" panose="02020603050405020304" pitchFamily="18" charset="0"/>
              <a:ea typeface="Times New Roman" panose="02020603050405020304" pitchFamily="18" charset="0"/>
            </a:rPr>
            <a:t>Năm 1970 ra Bắc học, đổi tên Đoàn Tuồng Khu V.</a:t>
          </a:r>
          <a:endParaRPr lang="en-US" sz="2800" dirty="0">
            <a:solidFill>
              <a:schemeClr val="bg1"/>
            </a:solidFill>
            <a:latin typeface="Calibri" panose="020F0502020204030204" pitchFamily="34" charset="0"/>
            <a:cs typeface="Calibri" panose="020F0502020204030204" pitchFamily="34" charset="0"/>
          </a:endParaRPr>
        </a:p>
      </dgm:t>
    </dgm:pt>
    <dgm:pt modelId="{E5F6EF96-E0DF-4A77-8ABF-71321547A37C}" type="parTrans" cxnId="{7877B2B5-7F91-47DD-86BB-78B13FD60DD5}">
      <dgm:prSet/>
      <dgm:spPr/>
      <dgm:t>
        <a:bodyPr/>
        <a:lstStyle/>
        <a:p>
          <a:endParaRPr lang="en-US" sz="2800">
            <a:solidFill>
              <a:schemeClr val="bg1"/>
            </a:solidFill>
          </a:endParaRPr>
        </a:p>
      </dgm:t>
    </dgm:pt>
    <dgm:pt modelId="{628C3C4F-7A6C-4AB6-97F2-32C4DD20D119}" type="sibTrans" cxnId="{7877B2B5-7F91-47DD-86BB-78B13FD60DD5}">
      <dgm:prSet/>
      <dgm:spPr/>
      <dgm:t>
        <a:bodyPr/>
        <a:lstStyle/>
        <a:p>
          <a:endParaRPr lang="en-US" sz="2800">
            <a:solidFill>
              <a:schemeClr val="bg1"/>
            </a:solidFill>
          </a:endParaRPr>
        </a:p>
      </dgm:t>
    </dgm:pt>
    <dgm:pt modelId="{DCAD4708-D6EB-4690-9996-7FF381809B9D}">
      <dgm:prSet phldrT="[Text]" custT="1"/>
      <dgm:spPr/>
      <dgm:t>
        <a:bodyPr/>
        <a:lstStyle/>
        <a:p>
          <a:r>
            <a:rPr lang="en-US" sz="2800">
              <a:solidFill>
                <a:schemeClr val="bg1"/>
              </a:solidFill>
              <a:effectLst/>
              <a:latin typeface="Times New Roman" panose="02020603050405020304" pitchFamily="18" charset="0"/>
              <a:ea typeface="Times New Roman" panose="02020603050405020304" pitchFamily="18" charset="0"/>
            </a:rPr>
            <a:t>Năm 1992 hợp nhất thành Nhà hát Tuồng Nguyễn Hiển Dĩnh.</a:t>
          </a:r>
          <a:endParaRPr lang="en-US" sz="2800" dirty="0">
            <a:solidFill>
              <a:schemeClr val="bg1"/>
            </a:solidFill>
            <a:latin typeface="Calibri" panose="020F0502020204030204" pitchFamily="34" charset="0"/>
            <a:cs typeface="Calibri" panose="020F0502020204030204" pitchFamily="34" charset="0"/>
          </a:endParaRPr>
        </a:p>
      </dgm:t>
    </dgm:pt>
    <dgm:pt modelId="{323420FB-B730-4B3D-BC1D-7B5621E923C7}" type="parTrans" cxnId="{A19DE271-59BB-4940-8460-9F598656ABFD}">
      <dgm:prSet/>
      <dgm:spPr/>
      <dgm:t>
        <a:bodyPr/>
        <a:lstStyle/>
        <a:p>
          <a:endParaRPr lang="en-US" sz="2800">
            <a:solidFill>
              <a:schemeClr val="bg1"/>
            </a:solidFill>
          </a:endParaRPr>
        </a:p>
      </dgm:t>
    </dgm:pt>
    <dgm:pt modelId="{6D7E2397-D4C3-4C86-B8C6-B252BFC751FB}" type="sibTrans" cxnId="{A19DE271-59BB-4940-8460-9F598656ABFD}">
      <dgm:prSet/>
      <dgm:spPr/>
      <dgm:t>
        <a:bodyPr/>
        <a:lstStyle/>
        <a:p>
          <a:endParaRPr lang="en-US" sz="2800">
            <a:solidFill>
              <a:schemeClr val="bg1"/>
            </a:solidFill>
          </a:endParaRPr>
        </a:p>
      </dgm:t>
    </dgm:pt>
    <dgm:pt modelId="{6BF355D5-DBDD-4923-8CA1-99CE1640DC1F}">
      <dgm:prSet phldrT="[Text]" custT="1"/>
      <dgm:spPr/>
      <dgm:t>
        <a:bodyPr/>
        <a:lstStyle/>
        <a:p>
          <a:r>
            <a:rPr lang="en-US" sz="2800">
              <a:solidFill>
                <a:schemeClr val="bg1"/>
              </a:solidFill>
              <a:effectLst/>
              <a:latin typeface="Times New Roman" panose="02020603050405020304" pitchFamily="18" charset="0"/>
              <a:ea typeface="Times New Roman" panose="02020603050405020304" pitchFamily="18" charset="0"/>
            </a:rPr>
            <a:t>Nay là đơn vị nghệ thuật tiêu biểu của Đà Nẵng.</a:t>
          </a:r>
          <a:endParaRPr lang="en-US" sz="2800" dirty="0">
            <a:solidFill>
              <a:schemeClr val="bg1"/>
            </a:solidFill>
            <a:latin typeface="Calibri" panose="020F0502020204030204" pitchFamily="34" charset="0"/>
            <a:cs typeface="Calibri" panose="020F0502020204030204" pitchFamily="34" charset="0"/>
          </a:endParaRPr>
        </a:p>
      </dgm:t>
    </dgm:pt>
    <dgm:pt modelId="{38C15569-7938-47D3-A916-5E7261C41A9D}" type="parTrans" cxnId="{9B8428F3-FB30-4BBD-8A4C-E6C3AFBB4375}">
      <dgm:prSet/>
      <dgm:spPr/>
      <dgm:t>
        <a:bodyPr/>
        <a:lstStyle/>
        <a:p>
          <a:endParaRPr lang="en-US" sz="2800">
            <a:solidFill>
              <a:schemeClr val="bg1"/>
            </a:solidFill>
          </a:endParaRPr>
        </a:p>
      </dgm:t>
    </dgm:pt>
    <dgm:pt modelId="{77D9596E-2E2A-46B9-A427-0C9E12CE9412}" type="sibTrans" cxnId="{9B8428F3-FB30-4BBD-8A4C-E6C3AFBB4375}">
      <dgm:prSet/>
      <dgm:spPr/>
      <dgm:t>
        <a:bodyPr/>
        <a:lstStyle/>
        <a:p>
          <a:endParaRPr lang="en-US" sz="2800">
            <a:solidFill>
              <a:schemeClr val="bg1"/>
            </a:solidFill>
          </a:endParaRPr>
        </a:p>
      </dgm:t>
    </dgm:pt>
    <dgm:pt modelId="{4196FBB0-6253-4E9D-A516-7F94A53052D2}" type="pres">
      <dgm:prSet presAssocID="{09105B28-02AB-4DC2-9D12-49C05C4EA59A}" presName="Name0" presStyleCnt="0">
        <dgm:presLayoutVars>
          <dgm:chMax val="7"/>
          <dgm:chPref val="7"/>
          <dgm:dir/>
        </dgm:presLayoutVars>
      </dgm:prSet>
      <dgm:spPr/>
    </dgm:pt>
    <dgm:pt modelId="{4B941106-BE61-4AB0-B5EF-B2F956C0D049}" type="pres">
      <dgm:prSet presAssocID="{09105B28-02AB-4DC2-9D12-49C05C4EA59A}" presName="Name1" presStyleCnt="0"/>
      <dgm:spPr/>
    </dgm:pt>
    <dgm:pt modelId="{71B63797-84D1-41C6-A8AF-CBA548F63509}" type="pres">
      <dgm:prSet presAssocID="{09105B28-02AB-4DC2-9D12-49C05C4EA59A}" presName="cycle" presStyleCnt="0"/>
      <dgm:spPr/>
    </dgm:pt>
    <dgm:pt modelId="{0118FF89-890D-48CF-840C-0D45C4CCE246}" type="pres">
      <dgm:prSet presAssocID="{09105B28-02AB-4DC2-9D12-49C05C4EA59A}" presName="srcNode" presStyleLbl="node1" presStyleIdx="0" presStyleCnt="4"/>
      <dgm:spPr/>
    </dgm:pt>
    <dgm:pt modelId="{F9E59ABA-F07D-4F88-8FEC-DD9754ED16B9}" type="pres">
      <dgm:prSet presAssocID="{09105B28-02AB-4DC2-9D12-49C05C4EA59A}" presName="conn" presStyleLbl="parChTrans1D2" presStyleIdx="0" presStyleCnt="1"/>
      <dgm:spPr/>
    </dgm:pt>
    <dgm:pt modelId="{9BF36A67-1FD7-4DD7-8B2C-3CEE7159AD45}" type="pres">
      <dgm:prSet presAssocID="{09105B28-02AB-4DC2-9D12-49C05C4EA59A}" presName="extraNode" presStyleLbl="node1" presStyleIdx="0" presStyleCnt="4"/>
      <dgm:spPr/>
    </dgm:pt>
    <dgm:pt modelId="{EE8C9412-7EB3-413C-BEAD-B33A48E8B98E}" type="pres">
      <dgm:prSet presAssocID="{09105B28-02AB-4DC2-9D12-49C05C4EA59A}" presName="dstNode" presStyleLbl="node1" presStyleIdx="0" presStyleCnt="4"/>
      <dgm:spPr/>
    </dgm:pt>
    <dgm:pt modelId="{5C4298F2-D315-4537-946E-8CE8B567FDFB}" type="pres">
      <dgm:prSet presAssocID="{A3FEEEB4-CE82-46A3-AF17-F6D4A1EBC41A}" presName="text_1" presStyleLbl="node1" presStyleIdx="0" presStyleCnt="4" custScaleY="122384">
        <dgm:presLayoutVars>
          <dgm:bulletEnabled val="1"/>
        </dgm:presLayoutVars>
      </dgm:prSet>
      <dgm:spPr/>
    </dgm:pt>
    <dgm:pt modelId="{6DB88DCB-5D0F-4426-8839-2435AF871735}" type="pres">
      <dgm:prSet presAssocID="{A3FEEEB4-CE82-46A3-AF17-F6D4A1EBC41A}" presName="accent_1" presStyleCnt="0"/>
      <dgm:spPr/>
    </dgm:pt>
    <dgm:pt modelId="{76D7F222-6F36-48D1-8873-AEB614F7805F}" type="pres">
      <dgm:prSet presAssocID="{A3FEEEB4-CE82-46A3-AF17-F6D4A1EBC41A}" presName="accentRepeatNode" presStyleLbl="solidFgAcc1" presStyleIdx="0" presStyleCnt="4" custScaleX="86057" custScaleY="86958"/>
      <dgm:spPr/>
    </dgm:pt>
    <dgm:pt modelId="{46D90AEF-EB53-4CC5-9FE4-BF8906CF9E0D}" type="pres">
      <dgm:prSet presAssocID="{A8273104-1CC6-4828-A7DD-18A342D7984D}" presName="text_2" presStyleLbl="node1" presStyleIdx="1" presStyleCnt="4" custScaleY="108115" custLinFactNeighborX="162" custLinFactNeighborY="-7186">
        <dgm:presLayoutVars>
          <dgm:bulletEnabled val="1"/>
        </dgm:presLayoutVars>
      </dgm:prSet>
      <dgm:spPr/>
    </dgm:pt>
    <dgm:pt modelId="{CD29B974-EA85-481B-B522-533C4CBB500C}" type="pres">
      <dgm:prSet presAssocID="{A8273104-1CC6-4828-A7DD-18A342D7984D}" presName="accent_2" presStyleCnt="0"/>
      <dgm:spPr/>
    </dgm:pt>
    <dgm:pt modelId="{B4D8FF12-07F8-4BFE-98CD-15AC1C58FF62}" type="pres">
      <dgm:prSet presAssocID="{A8273104-1CC6-4828-A7DD-18A342D7984D}" presName="accentRepeatNode" presStyleLbl="solidFgAcc1" presStyleIdx="1" presStyleCnt="4" custScaleX="78600" custScaleY="80567" custLinFactNeighborX="-288" custLinFactNeighborY="-16896"/>
      <dgm:spPr/>
    </dgm:pt>
    <dgm:pt modelId="{AEF5143A-D0FD-4073-9F20-3A3C602A3313}" type="pres">
      <dgm:prSet presAssocID="{DCAD4708-D6EB-4690-9996-7FF381809B9D}" presName="text_3" presStyleLbl="node1" presStyleIdx="2" presStyleCnt="4" custScaleY="108115" custLinFactNeighborX="162" custLinFactNeighborY="-7186">
        <dgm:presLayoutVars>
          <dgm:bulletEnabled val="1"/>
        </dgm:presLayoutVars>
      </dgm:prSet>
      <dgm:spPr/>
    </dgm:pt>
    <dgm:pt modelId="{436EEE6F-DA3A-47AC-B3A9-EA30BB5B0777}" type="pres">
      <dgm:prSet presAssocID="{DCAD4708-D6EB-4690-9996-7FF381809B9D}" presName="accent_3" presStyleCnt="0"/>
      <dgm:spPr/>
    </dgm:pt>
    <dgm:pt modelId="{D1779796-CF31-4645-B828-E6D8F0C3EB54}" type="pres">
      <dgm:prSet presAssocID="{DCAD4708-D6EB-4690-9996-7FF381809B9D}" presName="accentRepeatNode" presStyleLbl="solidFgAcc1" presStyleIdx="2" presStyleCnt="4"/>
      <dgm:spPr/>
    </dgm:pt>
    <dgm:pt modelId="{E9CB2FF9-C1ED-43B3-B29F-483573F125B5}" type="pres">
      <dgm:prSet presAssocID="{6BF355D5-DBDD-4923-8CA1-99CE1640DC1F}" presName="text_4" presStyleLbl="node1" presStyleIdx="3" presStyleCnt="4" custScaleY="108115" custLinFactNeighborX="162" custLinFactNeighborY="-7186">
        <dgm:presLayoutVars>
          <dgm:bulletEnabled val="1"/>
        </dgm:presLayoutVars>
      </dgm:prSet>
      <dgm:spPr/>
    </dgm:pt>
    <dgm:pt modelId="{0C44B7DB-495D-46BD-AFF9-E57D4ACBDB0F}" type="pres">
      <dgm:prSet presAssocID="{6BF355D5-DBDD-4923-8CA1-99CE1640DC1F}" presName="accent_4" presStyleCnt="0"/>
      <dgm:spPr/>
    </dgm:pt>
    <dgm:pt modelId="{F517CF52-FBE2-4A8E-960B-C65E6A19A70D}" type="pres">
      <dgm:prSet presAssocID="{6BF355D5-DBDD-4923-8CA1-99CE1640DC1F}" presName="accentRepeatNode" presStyleLbl="solidFgAcc1" presStyleIdx="3" presStyleCnt="4"/>
      <dgm:spPr/>
    </dgm:pt>
  </dgm:ptLst>
  <dgm:cxnLst>
    <dgm:cxn modelId="{2FF68D1D-72BB-4C98-8FD5-B69DEE1C7C85}" type="presOf" srcId="{09105B28-02AB-4DC2-9D12-49C05C4EA59A}" destId="{4196FBB0-6253-4E9D-A516-7F94A53052D2}" srcOrd="0" destOrd="0" presId="urn:microsoft.com/office/officeart/2008/layout/VerticalCurvedList"/>
    <dgm:cxn modelId="{A19DE271-59BB-4940-8460-9F598656ABFD}" srcId="{09105B28-02AB-4DC2-9D12-49C05C4EA59A}" destId="{DCAD4708-D6EB-4690-9996-7FF381809B9D}" srcOrd="2" destOrd="0" parTransId="{323420FB-B730-4B3D-BC1D-7B5621E923C7}" sibTransId="{6D7E2397-D4C3-4C86-B8C6-B252BFC751FB}"/>
    <dgm:cxn modelId="{4B52175A-1EF4-4EC1-B7FA-FED168A1F462}" srcId="{09105B28-02AB-4DC2-9D12-49C05C4EA59A}" destId="{A3FEEEB4-CE82-46A3-AF17-F6D4A1EBC41A}" srcOrd="0" destOrd="0" parTransId="{913CAEBE-4DBC-4218-AB05-CE515F6009EA}" sibTransId="{7ABDEF6E-90D0-4A48-909C-A1DBA65AB28D}"/>
    <dgm:cxn modelId="{40C6C68D-81B6-4787-8192-097D473E68DA}" type="presOf" srcId="{A3FEEEB4-CE82-46A3-AF17-F6D4A1EBC41A}" destId="{5C4298F2-D315-4537-946E-8CE8B567FDFB}" srcOrd="0" destOrd="0" presId="urn:microsoft.com/office/officeart/2008/layout/VerticalCurvedList"/>
    <dgm:cxn modelId="{1EFD5A99-E7B4-406A-821B-86E8911C50A5}" type="presOf" srcId="{6BF355D5-DBDD-4923-8CA1-99CE1640DC1F}" destId="{E9CB2FF9-C1ED-43B3-B29F-483573F125B5}" srcOrd="0" destOrd="0" presId="urn:microsoft.com/office/officeart/2008/layout/VerticalCurvedList"/>
    <dgm:cxn modelId="{7877B2B5-7F91-47DD-86BB-78B13FD60DD5}" srcId="{09105B28-02AB-4DC2-9D12-49C05C4EA59A}" destId="{A8273104-1CC6-4828-A7DD-18A342D7984D}" srcOrd="1" destOrd="0" parTransId="{E5F6EF96-E0DF-4A77-8ABF-71321547A37C}" sibTransId="{628C3C4F-7A6C-4AB6-97F2-32C4DD20D119}"/>
    <dgm:cxn modelId="{4AC9C3C3-229F-4B2A-9CF8-7AC2957D93DB}" type="presOf" srcId="{DCAD4708-D6EB-4690-9996-7FF381809B9D}" destId="{AEF5143A-D0FD-4073-9F20-3A3C602A3313}" srcOrd="0" destOrd="0" presId="urn:microsoft.com/office/officeart/2008/layout/VerticalCurvedList"/>
    <dgm:cxn modelId="{E229A5DA-00CB-4869-9382-8DDD82F216ED}" type="presOf" srcId="{7ABDEF6E-90D0-4A48-909C-A1DBA65AB28D}" destId="{F9E59ABA-F07D-4F88-8FEC-DD9754ED16B9}" srcOrd="0" destOrd="0" presId="urn:microsoft.com/office/officeart/2008/layout/VerticalCurvedList"/>
    <dgm:cxn modelId="{9B8428F3-FB30-4BBD-8A4C-E6C3AFBB4375}" srcId="{09105B28-02AB-4DC2-9D12-49C05C4EA59A}" destId="{6BF355D5-DBDD-4923-8CA1-99CE1640DC1F}" srcOrd="3" destOrd="0" parTransId="{38C15569-7938-47D3-A916-5E7261C41A9D}" sibTransId="{77D9596E-2E2A-46B9-A427-0C9E12CE9412}"/>
    <dgm:cxn modelId="{741E28F8-5B56-4345-9941-035D501FE6E0}" type="presOf" srcId="{A8273104-1CC6-4828-A7DD-18A342D7984D}" destId="{46D90AEF-EB53-4CC5-9FE4-BF8906CF9E0D}" srcOrd="0" destOrd="0" presId="urn:microsoft.com/office/officeart/2008/layout/VerticalCurvedList"/>
    <dgm:cxn modelId="{0D69693E-101B-4A3F-ACB3-EBD3D5FB2F30}" type="presParOf" srcId="{4196FBB0-6253-4E9D-A516-7F94A53052D2}" destId="{4B941106-BE61-4AB0-B5EF-B2F956C0D049}" srcOrd="0" destOrd="0" presId="urn:microsoft.com/office/officeart/2008/layout/VerticalCurvedList"/>
    <dgm:cxn modelId="{A40B9FE9-B3EB-426C-B7D3-D036D8404248}" type="presParOf" srcId="{4B941106-BE61-4AB0-B5EF-B2F956C0D049}" destId="{71B63797-84D1-41C6-A8AF-CBA548F63509}" srcOrd="0" destOrd="0" presId="urn:microsoft.com/office/officeart/2008/layout/VerticalCurvedList"/>
    <dgm:cxn modelId="{B5E56692-274B-4271-8986-8C3C2EF42142}" type="presParOf" srcId="{71B63797-84D1-41C6-A8AF-CBA548F63509}" destId="{0118FF89-890D-48CF-840C-0D45C4CCE246}" srcOrd="0" destOrd="0" presId="urn:microsoft.com/office/officeart/2008/layout/VerticalCurvedList"/>
    <dgm:cxn modelId="{518C80A7-BA89-4144-943B-875DC17C7851}" type="presParOf" srcId="{71B63797-84D1-41C6-A8AF-CBA548F63509}" destId="{F9E59ABA-F07D-4F88-8FEC-DD9754ED16B9}" srcOrd="1" destOrd="0" presId="urn:microsoft.com/office/officeart/2008/layout/VerticalCurvedList"/>
    <dgm:cxn modelId="{C92C44F5-E00B-4A00-B153-A89728A35999}" type="presParOf" srcId="{71B63797-84D1-41C6-A8AF-CBA548F63509}" destId="{9BF36A67-1FD7-4DD7-8B2C-3CEE7159AD45}" srcOrd="2" destOrd="0" presId="urn:microsoft.com/office/officeart/2008/layout/VerticalCurvedList"/>
    <dgm:cxn modelId="{039DE27A-89B8-4C79-9008-2072A6EB6FEF}" type="presParOf" srcId="{71B63797-84D1-41C6-A8AF-CBA548F63509}" destId="{EE8C9412-7EB3-413C-BEAD-B33A48E8B98E}" srcOrd="3" destOrd="0" presId="urn:microsoft.com/office/officeart/2008/layout/VerticalCurvedList"/>
    <dgm:cxn modelId="{60E9158B-88D9-49C2-887E-7E3383F4C2FF}" type="presParOf" srcId="{4B941106-BE61-4AB0-B5EF-B2F956C0D049}" destId="{5C4298F2-D315-4537-946E-8CE8B567FDFB}" srcOrd="1" destOrd="0" presId="urn:microsoft.com/office/officeart/2008/layout/VerticalCurvedList"/>
    <dgm:cxn modelId="{C1883E59-B709-442B-A714-15C236BB40F3}" type="presParOf" srcId="{4B941106-BE61-4AB0-B5EF-B2F956C0D049}" destId="{6DB88DCB-5D0F-4426-8839-2435AF871735}" srcOrd="2" destOrd="0" presId="urn:microsoft.com/office/officeart/2008/layout/VerticalCurvedList"/>
    <dgm:cxn modelId="{F8FBC73C-EB52-4987-A95C-7EF764802426}" type="presParOf" srcId="{6DB88DCB-5D0F-4426-8839-2435AF871735}" destId="{76D7F222-6F36-48D1-8873-AEB614F7805F}" srcOrd="0" destOrd="0" presId="urn:microsoft.com/office/officeart/2008/layout/VerticalCurvedList"/>
    <dgm:cxn modelId="{C15B3CC8-3CE3-41C9-86AA-0D06398A2B19}" type="presParOf" srcId="{4B941106-BE61-4AB0-B5EF-B2F956C0D049}" destId="{46D90AEF-EB53-4CC5-9FE4-BF8906CF9E0D}" srcOrd="3" destOrd="0" presId="urn:microsoft.com/office/officeart/2008/layout/VerticalCurvedList"/>
    <dgm:cxn modelId="{3B92C40E-E70E-4DCB-BDD2-B77A50178D87}" type="presParOf" srcId="{4B941106-BE61-4AB0-B5EF-B2F956C0D049}" destId="{CD29B974-EA85-481B-B522-533C4CBB500C}" srcOrd="4" destOrd="0" presId="urn:microsoft.com/office/officeart/2008/layout/VerticalCurvedList"/>
    <dgm:cxn modelId="{DEEB6DAD-D066-45F5-B18B-5F98897566DA}" type="presParOf" srcId="{CD29B974-EA85-481B-B522-533C4CBB500C}" destId="{B4D8FF12-07F8-4BFE-98CD-15AC1C58FF62}" srcOrd="0" destOrd="0" presId="urn:microsoft.com/office/officeart/2008/layout/VerticalCurvedList"/>
    <dgm:cxn modelId="{5D56B055-CEDB-4456-9C5C-25C82EDF46E5}" type="presParOf" srcId="{4B941106-BE61-4AB0-B5EF-B2F956C0D049}" destId="{AEF5143A-D0FD-4073-9F20-3A3C602A3313}" srcOrd="5" destOrd="0" presId="urn:microsoft.com/office/officeart/2008/layout/VerticalCurvedList"/>
    <dgm:cxn modelId="{B7BFE877-BD55-49E2-B4CC-B3D13EAE7799}" type="presParOf" srcId="{4B941106-BE61-4AB0-B5EF-B2F956C0D049}" destId="{436EEE6F-DA3A-47AC-B3A9-EA30BB5B0777}" srcOrd="6" destOrd="0" presId="urn:microsoft.com/office/officeart/2008/layout/VerticalCurvedList"/>
    <dgm:cxn modelId="{B0D97B9A-F5D3-4FD5-B6E9-6791E80CA96D}" type="presParOf" srcId="{436EEE6F-DA3A-47AC-B3A9-EA30BB5B0777}" destId="{D1779796-CF31-4645-B828-E6D8F0C3EB54}" srcOrd="0" destOrd="0" presId="urn:microsoft.com/office/officeart/2008/layout/VerticalCurvedList"/>
    <dgm:cxn modelId="{D6A8FA2F-A2BA-4D22-96F3-DF76CCAD8D11}" type="presParOf" srcId="{4B941106-BE61-4AB0-B5EF-B2F956C0D049}" destId="{E9CB2FF9-C1ED-43B3-B29F-483573F125B5}" srcOrd="7" destOrd="0" presId="urn:microsoft.com/office/officeart/2008/layout/VerticalCurvedList"/>
    <dgm:cxn modelId="{67DD6412-AC37-4476-BF23-A3C28407C8E0}" type="presParOf" srcId="{4B941106-BE61-4AB0-B5EF-B2F956C0D049}" destId="{0C44B7DB-495D-46BD-AFF9-E57D4ACBDB0F}" srcOrd="8" destOrd="0" presId="urn:microsoft.com/office/officeart/2008/layout/VerticalCurvedList"/>
    <dgm:cxn modelId="{A01DDB0A-8CF2-4E49-8B6E-759D1325B5F2}" type="presParOf" srcId="{0C44B7DB-495D-46BD-AFF9-E57D4ACBDB0F}" destId="{F517CF52-FBE2-4A8E-960B-C65E6A19A70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44A701-36C4-46D8-B1FD-CB37BE0E676B}" type="doc">
      <dgm:prSet loTypeId="urn:microsoft.com/office/officeart/2005/8/layout/hProcess4" loCatId="process" qsTypeId="urn:microsoft.com/office/officeart/2005/8/quickstyle/simple1" qsCatId="simple" csTypeId="urn:microsoft.com/office/officeart/2005/8/colors/colorful4" csCatId="colorful" phldr="1"/>
      <dgm:spPr/>
      <dgm:t>
        <a:bodyPr/>
        <a:lstStyle/>
        <a:p>
          <a:endParaRPr lang="en-US"/>
        </a:p>
      </dgm:t>
    </dgm:pt>
    <dgm:pt modelId="{52CDBBC1-E8BD-4E84-8227-A936B217A918}">
      <dgm:prSet phldrT="[Text]" custT="1"/>
      <dgm:spPr/>
      <dgm:t>
        <a:bodyPr/>
        <a:lstStyle/>
        <a:p>
          <a:endParaRPr lang="en-US" sz="6600" dirty="0"/>
        </a:p>
      </dgm:t>
    </dgm:pt>
    <dgm:pt modelId="{377A1FB4-0013-4E88-A160-CB0A3DBE5146}" type="parTrans" cxnId="{8761F899-45C4-461F-86B3-1FA503E8D1C9}">
      <dgm:prSet/>
      <dgm:spPr/>
      <dgm:t>
        <a:bodyPr/>
        <a:lstStyle/>
        <a:p>
          <a:endParaRPr lang="en-US" sz="2000"/>
        </a:p>
      </dgm:t>
    </dgm:pt>
    <dgm:pt modelId="{9E4842AC-A398-415B-B43F-849C6D8D839F}" type="sibTrans" cxnId="{8761F899-45C4-461F-86B3-1FA503E8D1C9}">
      <dgm:prSet/>
      <dgm:spPr/>
      <dgm:t>
        <a:bodyPr/>
        <a:lstStyle/>
        <a:p>
          <a:endParaRPr lang="en-US" sz="2000"/>
        </a:p>
      </dgm:t>
    </dgm:pt>
    <dgm:pt modelId="{562D5517-7EF0-4568-9D2C-55120ED3E2D8}">
      <dgm:prSet phldrT="[Text]" custT="1"/>
      <dgm:spPr/>
      <dgm:t>
        <a:bodyPr/>
        <a:lstStyle/>
        <a:p>
          <a:pPr algn="ctr">
            <a:buNone/>
          </a:pPr>
          <a:r>
            <a:rPr lang="en-US" sz="3200"/>
            <a:t>Phục trang phong phú, đặc trưng cho từng loại nhân vật.</a:t>
          </a:r>
          <a:endParaRPr lang="en-US" sz="3200" dirty="0"/>
        </a:p>
      </dgm:t>
    </dgm:pt>
    <dgm:pt modelId="{F88A87F5-E55B-4BEF-9DD9-5069C145BCA5}" type="parTrans" cxnId="{0F02A4A1-E2D0-4A35-95F9-7C0B4FC8144C}">
      <dgm:prSet/>
      <dgm:spPr/>
      <dgm:t>
        <a:bodyPr/>
        <a:lstStyle/>
        <a:p>
          <a:endParaRPr lang="en-US" sz="2000"/>
        </a:p>
      </dgm:t>
    </dgm:pt>
    <dgm:pt modelId="{240C4848-0A12-4CBE-8EF5-D73132A904C2}" type="sibTrans" cxnId="{0F02A4A1-E2D0-4A35-95F9-7C0B4FC8144C}">
      <dgm:prSet/>
      <dgm:spPr/>
      <dgm:t>
        <a:bodyPr/>
        <a:lstStyle/>
        <a:p>
          <a:endParaRPr lang="en-US" sz="2000"/>
        </a:p>
      </dgm:t>
    </dgm:pt>
    <dgm:pt modelId="{7FD178CC-5B40-4E46-ADF7-6818ACCA8344}">
      <dgm:prSet phldrT="[Text]" custT="1"/>
      <dgm:spPr/>
      <dgm:t>
        <a:bodyPr/>
        <a:lstStyle/>
        <a:p>
          <a:endParaRPr lang="en-US" sz="6600" dirty="0"/>
        </a:p>
      </dgm:t>
    </dgm:pt>
    <dgm:pt modelId="{F0D331B9-C3E2-4C64-BBC2-E0872AE4ECA3}" type="parTrans" cxnId="{3973D552-2353-4299-981D-1D10103E0848}">
      <dgm:prSet/>
      <dgm:spPr/>
      <dgm:t>
        <a:bodyPr/>
        <a:lstStyle/>
        <a:p>
          <a:endParaRPr lang="en-US" sz="2000"/>
        </a:p>
      </dgm:t>
    </dgm:pt>
    <dgm:pt modelId="{78AEBA22-A612-459E-9E5C-2C1F544D2000}" type="sibTrans" cxnId="{3973D552-2353-4299-981D-1D10103E0848}">
      <dgm:prSet/>
      <dgm:spPr/>
      <dgm:t>
        <a:bodyPr/>
        <a:lstStyle/>
        <a:p>
          <a:endParaRPr lang="en-US" sz="2000"/>
        </a:p>
      </dgm:t>
    </dgm:pt>
    <dgm:pt modelId="{441B491E-CEFA-497B-8C47-8F72F866AC4B}">
      <dgm:prSet phldrT="[Text]" custT="1"/>
      <dgm:spPr/>
      <dgm:t>
        <a:bodyPr/>
        <a:lstStyle/>
        <a:p>
          <a:pPr algn="ctr">
            <a:buFont typeface="Arial" panose="020B0604020202020204" pitchFamily="34" charset="0"/>
            <a:buNone/>
          </a:pPr>
          <a:r>
            <a:rPr lang="en-US" sz="3200"/>
            <a:t>Sân khấu Tuồng mang tính ước lệ, tượng trưng, giàu tính nghệ thuật.</a:t>
          </a:r>
          <a:endParaRPr lang="en-US" sz="3200" dirty="0"/>
        </a:p>
      </dgm:t>
    </dgm:pt>
    <dgm:pt modelId="{A88B306A-30FC-4FCC-986A-7F350E6B15DD}" type="parTrans" cxnId="{5BB28135-A978-43F1-B769-932BA899BA34}">
      <dgm:prSet/>
      <dgm:spPr/>
      <dgm:t>
        <a:bodyPr/>
        <a:lstStyle/>
        <a:p>
          <a:endParaRPr lang="en-US" sz="2000"/>
        </a:p>
      </dgm:t>
    </dgm:pt>
    <dgm:pt modelId="{6A52E7CD-4E65-43DB-AA77-AB1C109D0CE7}" type="sibTrans" cxnId="{5BB28135-A978-43F1-B769-932BA899BA34}">
      <dgm:prSet/>
      <dgm:spPr/>
      <dgm:t>
        <a:bodyPr/>
        <a:lstStyle/>
        <a:p>
          <a:endParaRPr lang="en-US" sz="2000"/>
        </a:p>
      </dgm:t>
    </dgm:pt>
    <dgm:pt modelId="{B8971197-F818-4192-942A-B1A54BC8319B}" type="pres">
      <dgm:prSet presAssocID="{7444A701-36C4-46D8-B1FD-CB37BE0E676B}" presName="Name0" presStyleCnt="0">
        <dgm:presLayoutVars>
          <dgm:dir/>
          <dgm:animLvl val="lvl"/>
          <dgm:resizeHandles val="exact"/>
        </dgm:presLayoutVars>
      </dgm:prSet>
      <dgm:spPr/>
    </dgm:pt>
    <dgm:pt modelId="{A805DC38-3760-409C-81C8-712AA75BBF8D}" type="pres">
      <dgm:prSet presAssocID="{7444A701-36C4-46D8-B1FD-CB37BE0E676B}" presName="tSp" presStyleCnt="0"/>
      <dgm:spPr/>
    </dgm:pt>
    <dgm:pt modelId="{EB3679BE-4A90-4EF5-A3E0-5B325D26745D}" type="pres">
      <dgm:prSet presAssocID="{7444A701-36C4-46D8-B1FD-CB37BE0E676B}" presName="bSp" presStyleCnt="0"/>
      <dgm:spPr/>
    </dgm:pt>
    <dgm:pt modelId="{2F3B35BD-1494-4F42-BEB2-E777C9658DD9}" type="pres">
      <dgm:prSet presAssocID="{7444A701-36C4-46D8-B1FD-CB37BE0E676B}" presName="process" presStyleCnt="0"/>
      <dgm:spPr/>
    </dgm:pt>
    <dgm:pt modelId="{DD473E0E-36CD-4173-BA4B-850182C13148}" type="pres">
      <dgm:prSet presAssocID="{52CDBBC1-E8BD-4E84-8227-A936B217A918}" presName="composite1" presStyleCnt="0"/>
      <dgm:spPr/>
    </dgm:pt>
    <dgm:pt modelId="{42505E07-2C56-4CED-9D65-CEB16B7D0B25}" type="pres">
      <dgm:prSet presAssocID="{52CDBBC1-E8BD-4E84-8227-A936B217A918}" presName="dummyNode1" presStyleLbl="node1" presStyleIdx="0" presStyleCnt="2"/>
      <dgm:spPr/>
    </dgm:pt>
    <dgm:pt modelId="{56F306F5-B718-434B-AFB1-9B7474B1E419}" type="pres">
      <dgm:prSet presAssocID="{52CDBBC1-E8BD-4E84-8227-A936B217A918}" presName="childNode1" presStyleLbl="bgAcc1" presStyleIdx="0" presStyleCnt="2" custScaleX="137112">
        <dgm:presLayoutVars>
          <dgm:bulletEnabled val="1"/>
        </dgm:presLayoutVars>
      </dgm:prSet>
      <dgm:spPr/>
    </dgm:pt>
    <dgm:pt modelId="{67F94539-EC2A-4649-A4A0-4CABD90C3D0D}" type="pres">
      <dgm:prSet presAssocID="{52CDBBC1-E8BD-4E84-8227-A936B217A918}" presName="childNode1tx" presStyleLbl="bgAcc1" presStyleIdx="0" presStyleCnt="2">
        <dgm:presLayoutVars>
          <dgm:bulletEnabled val="1"/>
        </dgm:presLayoutVars>
      </dgm:prSet>
      <dgm:spPr/>
    </dgm:pt>
    <dgm:pt modelId="{EF57E2AF-410D-446F-BFB5-C6D3363662E4}" type="pres">
      <dgm:prSet presAssocID="{52CDBBC1-E8BD-4E84-8227-A936B217A918}" presName="parentNode1" presStyleLbl="node1" presStyleIdx="0" presStyleCnt="2">
        <dgm:presLayoutVars>
          <dgm:chMax val="1"/>
          <dgm:bulletEnabled val="1"/>
        </dgm:presLayoutVars>
      </dgm:prSet>
      <dgm:spPr/>
    </dgm:pt>
    <dgm:pt modelId="{A60A3C34-81A8-4C87-91D0-9665A5435A33}" type="pres">
      <dgm:prSet presAssocID="{52CDBBC1-E8BD-4E84-8227-A936B217A918}" presName="connSite1" presStyleCnt="0"/>
      <dgm:spPr/>
    </dgm:pt>
    <dgm:pt modelId="{F461D76C-2879-4CAB-96BD-4D346E632F56}" type="pres">
      <dgm:prSet presAssocID="{9E4842AC-A398-415B-B43F-849C6D8D839F}" presName="Name9" presStyleLbl="sibTrans2D1" presStyleIdx="0" presStyleCnt="1"/>
      <dgm:spPr/>
    </dgm:pt>
    <dgm:pt modelId="{AA12EC02-C7C6-48D2-AB7A-BA4736DE79A8}" type="pres">
      <dgm:prSet presAssocID="{7FD178CC-5B40-4E46-ADF7-6818ACCA8344}" presName="composite2" presStyleCnt="0"/>
      <dgm:spPr/>
    </dgm:pt>
    <dgm:pt modelId="{3860DBEE-6970-4554-A53A-DDCB67D30964}" type="pres">
      <dgm:prSet presAssocID="{7FD178CC-5B40-4E46-ADF7-6818ACCA8344}" presName="dummyNode2" presStyleLbl="node1" presStyleIdx="0" presStyleCnt="2"/>
      <dgm:spPr/>
    </dgm:pt>
    <dgm:pt modelId="{016C9D01-FEE5-450D-A5DB-EEB423F309E9}" type="pres">
      <dgm:prSet presAssocID="{7FD178CC-5B40-4E46-ADF7-6818ACCA8344}" presName="childNode2" presStyleLbl="bgAcc1" presStyleIdx="1" presStyleCnt="2" custScaleX="140180">
        <dgm:presLayoutVars>
          <dgm:bulletEnabled val="1"/>
        </dgm:presLayoutVars>
      </dgm:prSet>
      <dgm:spPr/>
    </dgm:pt>
    <dgm:pt modelId="{7FC03E80-1584-44C5-8C28-DA57D63AA206}" type="pres">
      <dgm:prSet presAssocID="{7FD178CC-5B40-4E46-ADF7-6818ACCA8344}" presName="childNode2tx" presStyleLbl="bgAcc1" presStyleIdx="1" presStyleCnt="2">
        <dgm:presLayoutVars>
          <dgm:bulletEnabled val="1"/>
        </dgm:presLayoutVars>
      </dgm:prSet>
      <dgm:spPr/>
    </dgm:pt>
    <dgm:pt modelId="{D4BD7336-0C83-4455-B5DB-41DCD0017141}" type="pres">
      <dgm:prSet presAssocID="{7FD178CC-5B40-4E46-ADF7-6818ACCA8344}" presName="parentNode2" presStyleLbl="node1" presStyleIdx="1" presStyleCnt="2">
        <dgm:presLayoutVars>
          <dgm:chMax val="0"/>
          <dgm:bulletEnabled val="1"/>
        </dgm:presLayoutVars>
      </dgm:prSet>
      <dgm:spPr/>
    </dgm:pt>
    <dgm:pt modelId="{4214093F-5991-4B97-8702-7DDAB07F05DC}" type="pres">
      <dgm:prSet presAssocID="{7FD178CC-5B40-4E46-ADF7-6818ACCA8344}" presName="connSite2" presStyleCnt="0"/>
      <dgm:spPr/>
    </dgm:pt>
  </dgm:ptLst>
  <dgm:cxnLst>
    <dgm:cxn modelId="{0EDD7029-2294-47DC-B4B1-44FFEF1098A0}" type="presOf" srcId="{9E4842AC-A398-415B-B43F-849C6D8D839F}" destId="{F461D76C-2879-4CAB-96BD-4D346E632F56}" srcOrd="0" destOrd="0" presId="urn:microsoft.com/office/officeart/2005/8/layout/hProcess4"/>
    <dgm:cxn modelId="{5BB28135-A978-43F1-B769-932BA899BA34}" srcId="{7FD178CC-5B40-4E46-ADF7-6818ACCA8344}" destId="{441B491E-CEFA-497B-8C47-8F72F866AC4B}" srcOrd="0" destOrd="0" parTransId="{A88B306A-30FC-4FCC-986A-7F350E6B15DD}" sibTransId="{6A52E7CD-4E65-43DB-AA77-AB1C109D0CE7}"/>
    <dgm:cxn modelId="{67C0A85F-6F76-4B50-A475-4955366357C8}" type="presOf" srcId="{7FD178CC-5B40-4E46-ADF7-6818ACCA8344}" destId="{D4BD7336-0C83-4455-B5DB-41DCD0017141}" srcOrd="0" destOrd="0" presId="urn:microsoft.com/office/officeart/2005/8/layout/hProcess4"/>
    <dgm:cxn modelId="{7C2DE347-9F57-40D9-BF01-3413F938C1B2}" type="presOf" srcId="{441B491E-CEFA-497B-8C47-8F72F866AC4B}" destId="{7FC03E80-1584-44C5-8C28-DA57D63AA206}" srcOrd="1" destOrd="0" presId="urn:microsoft.com/office/officeart/2005/8/layout/hProcess4"/>
    <dgm:cxn modelId="{0C34E44C-8995-4DF5-B99B-0DBAE0563071}" type="presOf" srcId="{52CDBBC1-E8BD-4E84-8227-A936B217A918}" destId="{EF57E2AF-410D-446F-BFB5-C6D3363662E4}" srcOrd="0" destOrd="0" presId="urn:microsoft.com/office/officeart/2005/8/layout/hProcess4"/>
    <dgm:cxn modelId="{3973D552-2353-4299-981D-1D10103E0848}" srcId="{7444A701-36C4-46D8-B1FD-CB37BE0E676B}" destId="{7FD178CC-5B40-4E46-ADF7-6818ACCA8344}" srcOrd="1" destOrd="0" parTransId="{F0D331B9-C3E2-4C64-BBC2-E0872AE4ECA3}" sibTransId="{78AEBA22-A612-459E-9E5C-2C1F544D2000}"/>
    <dgm:cxn modelId="{8761F899-45C4-461F-86B3-1FA503E8D1C9}" srcId="{7444A701-36C4-46D8-B1FD-CB37BE0E676B}" destId="{52CDBBC1-E8BD-4E84-8227-A936B217A918}" srcOrd="0" destOrd="0" parTransId="{377A1FB4-0013-4E88-A160-CB0A3DBE5146}" sibTransId="{9E4842AC-A398-415B-B43F-849C6D8D839F}"/>
    <dgm:cxn modelId="{CF70F79C-CAAF-4BC0-B5D1-A2ACC1E54B07}" type="presOf" srcId="{562D5517-7EF0-4568-9D2C-55120ED3E2D8}" destId="{56F306F5-B718-434B-AFB1-9B7474B1E419}" srcOrd="0" destOrd="0" presId="urn:microsoft.com/office/officeart/2005/8/layout/hProcess4"/>
    <dgm:cxn modelId="{0F02A4A1-E2D0-4A35-95F9-7C0B4FC8144C}" srcId="{52CDBBC1-E8BD-4E84-8227-A936B217A918}" destId="{562D5517-7EF0-4568-9D2C-55120ED3E2D8}" srcOrd="0" destOrd="0" parTransId="{F88A87F5-E55B-4BEF-9DD9-5069C145BCA5}" sibTransId="{240C4848-0A12-4CBE-8EF5-D73132A904C2}"/>
    <dgm:cxn modelId="{7C915FBC-45D1-4EA0-9F55-B58738598873}" type="presOf" srcId="{562D5517-7EF0-4568-9D2C-55120ED3E2D8}" destId="{67F94539-EC2A-4649-A4A0-4CABD90C3D0D}" srcOrd="1" destOrd="0" presId="urn:microsoft.com/office/officeart/2005/8/layout/hProcess4"/>
    <dgm:cxn modelId="{C0BA24D5-B31A-49F1-ACD6-39D9312CBB04}" type="presOf" srcId="{441B491E-CEFA-497B-8C47-8F72F866AC4B}" destId="{016C9D01-FEE5-450D-A5DB-EEB423F309E9}" srcOrd="0" destOrd="0" presId="urn:microsoft.com/office/officeart/2005/8/layout/hProcess4"/>
    <dgm:cxn modelId="{75051AE2-F39B-406A-A5CD-958565BC885E}" type="presOf" srcId="{7444A701-36C4-46D8-B1FD-CB37BE0E676B}" destId="{B8971197-F818-4192-942A-B1A54BC8319B}" srcOrd="0" destOrd="0" presId="urn:microsoft.com/office/officeart/2005/8/layout/hProcess4"/>
    <dgm:cxn modelId="{B3E8BDB1-D64C-4319-8927-5785F2412F37}" type="presParOf" srcId="{B8971197-F818-4192-942A-B1A54BC8319B}" destId="{A805DC38-3760-409C-81C8-712AA75BBF8D}" srcOrd="0" destOrd="0" presId="urn:microsoft.com/office/officeart/2005/8/layout/hProcess4"/>
    <dgm:cxn modelId="{C459DDBA-CB69-4BBA-B964-63745429A849}" type="presParOf" srcId="{B8971197-F818-4192-942A-B1A54BC8319B}" destId="{EB3679BE-4A90-4EF5-A3E0-5B325D26745D}" srcOrd="1" destOrd="0" presId="urn:microsoft.com/office/officeart/2005/8/layout/hProcess4"/>
    <dgm:cxn modelId="{6EE9F043-E741-493F-9824-84923ABC0F93}" type="presParOf" srcId="{B8971197-F818-4192-942A-B1A54BC8319B}" destId="{2F3B35BD-1494-4F42-BEB2-E777C9658DD9}" srcOrd="2" destOrd="0" presId="urn:microsoft.com/office/officeart/2005/8/layout/hProcess4"/>
    <dgm:cxn modelId="{973B09C6-5ABE-4F8F-9A55-FA5823AA40F4}" type="presParOf" srcId="{2F3B35BD-1494-4F42-BEB2-E777C9658DD9}" destId="{DD473E0E-36CD-4173-BA4B-850182C13148}" srcOrd="0" destOrd="0" presId="urn:microsoft.com/office/officeart/2005/8/layout/hProcess4"/>
    <dgm:cxn modelId="{F700B01D-496A-4721-926D-E506A261C9EA}" type="presParOf" srcId="{DD473E0E-36CD-4173-BA4B-850182C13148}" destId="{42505E07-2C56-4CED-9D65-CEB16B7D0B25}" srcOrd="0" destOrd="0" presId="urn:microsoft.com/office/officeart/2005/8/layout/hProcess4"/>
    <dgm:cxn modelId="{D1CA3D3B-04DE-4877-8B9D-C3B0E5C9D39C}" type="presParOf" srcId="{DD473E0E-36CD-4173-BA4B-850182C13148}" destId="{56F306F5-B718-434B-AFB1-9B7474B1E419}" srcOrd="1" destOrd="0" presId="urn:microsoft.com/office/officeart/2005/8/layout/hProcess4"/>
    <dgm:cxn modelId="{067417E4-869F-414D-86B3-C70CBA975E13}" type="presParOf" srcId="{DD473E0E-36CD-4173-BA4B-850182C13148}" destId="{67F94539-EC2A-4649-A4A0-4CABD90C3D0D}" srcOrd="2" destOrd="0" presId="urn:microsoft.com/office/officeart/2005/8/layout/hProcess4"/>
    <dgm:cxn modelId="{D5DF4367-74EB-42B4-8DBC-D59947049182}" type="presParOf" srcId="{DD473E0E-36CD-4173-BA4B-850182C13148}" destId="{EF57E2AF-410D-446F-BFB5-C6D3363662E4}" srcOrd="3" destOrd="0" presId="urn:microsoft.com/office/officeart/2005/8/layout/hProcess4"/>
    <dgm:cxn modelId="{823BC1A4-7069-4A35-8D1D-C87766F1D400}" type="presParOf" srcId="{DD473E0E-36CD-4173-BA4B-850182C13148}" destId="{A60A3C34-81A8-4C87-91D0-9665A5435A33}" srcOrd="4" destOrd="0" presId="urn:microsoft.com/office/officeart/2005/8/layout/hProcess4"/>
    <dgm:cxn modelId="{B9990D33-61BB-4221-B1EA-510E55817611}" type="presParOf" srcId="{2F3B35BD-1494-4F42-BEB2-E777C9658DD9}" destId="{F461D76C-2879-4CAB-96BD-4D346E632F56}" srcOrd="1" destOrd="0" presId="urn:microsoft.com/office/officeart/2005/8/layout/hProcess4"/>
    <dgm:cxn modelId="{E75BDFBE-E5D1-42FF-BCC8-00B47AA6DF6D}" type="presParOf" srcId="{2F3B35BD-1494-4F42-BEB2-E777C9658DD9}" destId="{AA12EC02-C7C6-48D2-AB7A-BA4736DE79A8}" srcOrd="2" destOrd="0" presId="urn:microsoft.com/office/officeart/2005/8/layout/hProcess4"/>
    <dgm:cxn modelId="{22282CE6-99B7-49F0-B6EE-660B4EE53075}" type="presParOf" srcId="{AA12EC02-C7C6-48D2-AB7A-BA4736DE79A8}" destId="{3860DBEE-6970-4554-A53A-DDCB67D30964}" srcOrd="0" destOrd="0" presId="urn:microsoft.com/office/officeart/2005/8/layout/hProcess4"/>
    <dgm:cxn modelId="{12C1DD95-1D57-4BE2-BBA0-A52FFF51BC5E}" type="presParOf" srcId="{AA12EC02-C7C6-48D2-AB7A-BA4736DE79A8}" destId="{016C9D01-FEE5-450D-A5DB-EEB423F309E9}" srcOrd="1" destOrd="0" presId="urn:microsoft.com/office/officeart/2005/8/layout/hProcess4"/>
    <dgm:cxn modelId="{E66E94DE-A179-4A8C-ADE0-0A2367513CAD}" type="presParOf" srcId="{AA12EC02-C7C6-48D2-AB7A-BA4736DE79A8}" destId="{7FC03E80-1584-44C5-8C28-DA57D63AA206}" srcOrd="2" destOrd="0" presId="urn:microsoft.com/office/officeart/2005/8/layout/hProcess4"/>
    <dgm:cxn modelId="{54C1BF7B-4ECA-46AA-9873-B3B1B6BBA2AA}" type="presParOf" srcId="{AA12EC02-C7C6-48D2-AB7A-BA4736DE79A8}" destId="{D4BD7336-0C83-4455-B5DB-41DCD0017141}" srcOrd="3" destOrd="0" presId="urn:microsoft.com/office/officeart/2005/8/layout/hProcess4"/>
    <dgm:cxn modelId="{9B702E13-FC34-450D-922A-8018CEDAF8A5}" type="presParOf" srcId="{AA12EC02-C7C6-48D2-AB7A-BA4736DE79A8}" destId="{4214093F-5991-4B97-8702-7DDAB07F05DC}" srcOrd="4" destOrd="0" presId="urn:microsoft.com/office/officeart/2005/8/layout/hProcess4"/>
  </dgm:cxnLst>
  <dgm:bg>
    <a:solidFill>
      <a:schemeClr val="accent6">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59ABA-F07D-4F88-8FEC-DD9754ED16B9}">
      <dsp:nvSpPr>
        <dsp:cNvPr id="0" name=""/>
        <dsp:cNvSpPr/>
      </dsp:nvSpPr>
      <dsp:spPr>
        <a:xfrm>
          <a:off x="-5591810" y="-856050"/>
          <a:ext cx="6657744" cy="6657744"/>
        </a:xfrm>
        <a:prstGeom prst="blockArc">
          <a:avLst>
            <a:gd name="adj1" fmla="val 18900000"/>
            <a:gd name="adj2" fmla="val 2700000"/>
            <a:gd name="adj3" fmla="val 324"/>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4298F2-D315-4537-946E-8CE8B567FDFB}">
      <dsp:nvSpPr>
        <dsp:cNvPr id="0" name=""/>
        <dsp:cNvSpPr/>
      </dsp:nvSpPr>
      <dsp:spPr>
        <a:xfrm>
          <a:off x="557996" y="295068"/>
          <a:ext cx="8890161" cy="9311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Thành lập năm 1967 với tên Đoàn Tuồng Giải phóng Quảng Nam.</a:t>
          </a:r>
          <a:endParaRPr lang="en-US" sz="2800" kern="1200" dirty="0">
            <a:solidFill>
              <a:schemeClr val="bg1"/>
            </a:solidFill>
            <a:latin typeface="+mn-lt"/>
            <a:cs typeface="Times New Roman" panose="02020603050405020304" pitchFamily="18" charset="0"/>
          </a:endParaRPr>
        </a:p>
      </dsp:txBody>
      <dsp:txXfrm>
        <a:off x="557996" y="295068"/>
        <a:ext cx="8890161" cy="931143"/>
      </dsp:txXfrm>
    </dsp:sp>
    <dsp:sp modelId="{76D7F222-6F36-48D1-8873-AEB614F7805F}">
      <dsp:nvSpPr>
        <dsp:cNvPr id="0" name=""/>
        <dsp:cNvSpPr/>
      </dsp:nvSpPr>
      <dsp:spPr>
        <a:xfrm>
          <a:off x="148775" y="347134"/>
          <a:ext cx="818442" cy="82701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90AEF-EB53-4CC5-9FE4-BF8906CF9E0D}">
      <dsp:nvSpPr>
        <dsp:cNvPr id="0" name=""/>
        <dsp:cNvSpPr/>
      </dsp:nvSpPr>
      <dsp:spPr>
        <a:xfrm>
          <a:off x="1007897" y="1436130"/>
          <a:ext cx="8453955" cy="8225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Năm 1970 ra Bắc học, đổi tên Đoàn Tuồng Khu V.</a:t>
          </a:r>
          <a:endParaRPr lang="en-US" sz="2800" kern="1200" dirty="0">
            <a:solidFill>
              <a:schemeClr val="bg1"/>
            </a:solidFill>
            <a:latin typeface="Calibri" panose="020F0502020204030204" pitchFamily="34" charset="0"/>
            <a:cs typeface="Calibri" panose="020F0502020204030204" pitchFamily="34" charset="0"/>
          </a:endParaRPr>
        </a:p>
      </dsp:txBody>
      <dsp:txXfrm>
        <a:off x="1007897" y="1436130"/>
        <a:ext cx="8453955" cy="822579"/>
      </dsp:txXfrm>
    </dsp:sp>
    <dsp:sp modelId="{B4D8FF12-07F8-4BFE-98CD-15AC1C58FF62}">
      <dsp:nvSpPr>
        <dsp:cNvPr id="0" name=""/>
        <dsp:cNvSpPr/>
      </dsp:nvSpPr>
      <dsp:spPr>
        <a:xfrm>
          <a:off x="617701" y="1358290"/>
          <a:ext cx="747523" cy="76623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F5143A-D0FD-4073-9F20-3A3C602A3313}">
      <dsp:nvSpPr>
        <dsp:cNvPr id="0" name=""/>
        <dsp:cNvSpPr/>
      </dsp:nvSpPr>
      <dsp:spPr>
        <a:xfrm>
          <a:off x="1007897" y="2577585"/>
          <a:ext cx="8453955" cy="8225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Năm 1992 hợp nhất thành Nhà hát Tuồng Nguyễn Hiển Dĩnh.</a:t>
          </a:r>
          <a:endParaRPr lang="en-US" sz="2800" kern="1200" dirty="0">
            <a:solidFill>
              <a:schemeClr val="bg1"/>
            </a:solidFill>
            <a:latin typeface="Calibri" panose="020F0502020204030204" pitchFamily="34" charset="0"/>
            <a:cs typeface="Calibri" panose="020F0502020204030204" pitchFamily="34" charset="0"/>
          </a:endParaRPr>
        </a:p>
      </dsp:txBody>
      <dsp:txXfrm>
        <a:off x="1007897" y="2577585"/>
        <a:ext cx="8453955" cy="822579"/>
      </dsp:txXfrm>
    </dsp:sp>
    <dsp:sp modelId="{D1779796-CF31-4645-B828-E6D8F0C3EB54}">
      <dsp:nvSpPr>
        <dsp:cNvPr id="0" name=""/>
        <dsp:cNvSpPr/>
      </dsp:nvSpPr>
      <dsp:spPr>
        <a:xfrm>
          <a:off x="518678" y="2568025"/>
          <a:ext cx="951047" cy="95104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CB2FF9-C1ED-43B3-B29F-483573F125B5}">
      <dsp:nvSpPr>
        <dsp:cNvPr id="0" name=""/>
        <dsp:cNvSpPr/>
      </dsp:nvSpPr>
      <dsp:spPr>
        <a:xfrm>
          <a:off x="572398" y="3719039"/>
          <a:ext cx="8890161" cy="8225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91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1"/>
              </a:solidFill>
              <a:effectLst/>
              <a:latin typeface="Times New Roman" panose="02020603050405020304" pitchFamily="18" charset="0"/>
              <a:ea typeface="Times New Roman" panose="02020603050405020304" pitchFamily="18" charset="0"/>
            </a:rPr>
            <a:t>Nay là đơn vị nghệ thuật tiêu biểu của Đà Nẵng.</a:t>
          </a:r>
          <a:endParaRPr lang="en-US" sz="2800" kern="1200" dirty="0">
            <a:solidFill>
              <a:schemeClr val="bg1"/>
            </a:solidFill>
            <a:latin typeface="Calibri" panose="020F0502020204030204" pitchFamily="34" charset="0"/>
            <a:cs typeface="Calibri" panose="020F0502020204030204" pitchFamily="34" charset="0"/>
          </a:endParaRPr>
        </a:p>
      </dsp:txBody>
      <dsp:txXfrm>
        <a:off x="572398" y="3719039"/>
        <a:ext cx="8890161" cy="822579"/>
      </dsp:txXfrm>
    </dsp:sp>
    <dsp:sp modelId="{F517CF52-FBE2-4A8E-960B-C65E6A19A70D}">
      <dsp:nvSpPr>
        <dsp:cNvPr id="0" name=""/>
        <dsp:cNvSpPr/>
      </dsp:nvSpPr>
      <dsp:spPr>
        <a:xfrm>
          <a:off x="82472" y="3709479"/>
          <a:ext cx="951047" cy="95104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306F5-B718-434B-AFB1-9B7474B1E419}">
      <dsp:nvSpPr>
        <dsp:cNvPr id="0" name=""/>
        <dsp:cNvSpPr/>
      </dsp:nvSpPr>
      <dsp:spPr>
        <a:xfrm>
          <a:off x="631937" y="1373124"/>
          <a:ext cx="4386289" cy="26385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1422400">
            <a:lnSpc>
              <a:spcPct val="90000"/>
            </a:lnSpc>
            <a:spcBef>
              <a:spcPct val="0"/>
            </a:spcBef>
            <a:spcAft>
              <a:spcPct val="15000"/>
            </a:spcAft>
            <a:buNone/>
          </a:pPr>
          <a:r>
            <a:rPr lang="en-US" sz="3200" kern="1200"/>
            <a:t>Phục trang phong phú, đặc trưng cho từng loại nhân vật.</a:t>
          </a:r>
          <a:endParaRPr lang="en-US" sz="3200" kern="1200" dirty="0"/>
        </a:p>
      </dsp:txBody>
      <dsp:txXfrm>
        <a:off x="692657" y="1433844"/>
        <a:ext cx="4264849" cy="1951708"/>
      </dsp:txXfrm>
    </dsp:sp>
    <dsp:sp modelId="{F461D76C-2879-4CAB-96BD-4D346E632F56}">
      <dsp:nvSpPr>
        <dsp:cNvPr id="0" name=""/>
        <dsp:cNvSpPr/>
      </dsp:nvSpPr>
      <dsp:spPr>
        <a:xfrm>
          <a:off x="2956224" y="1241164"/>
          <a:ext cx="4546523" cy="4546523"/>
        </a:xfrm>
        <a:prstGeom prst="leftCircularArrow">
          <a:avLst>
            <a:gd name="adj1" fmla="val 2464"/>
            <a:gd name="adj2" fmla="val 298337"/>
            <a:gd name="adj3" fmla="val 2073847"/>
            <a:gd name="adj4" fmla="val 9024489"/>
            <a:gd name="adj5" fmla="val 287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7E2AF-410D-446F-BFB5-C6D3363662E4}">
      <dsp:nvSpPr>
        <dsp:cNvPr id="0" name=""/>
        <dsp:cNvSpPr/>
      </dsp:nvSpPr>
      <dsp:spPr>
        <a:xfrm>
          <a:off x="1936455" y="3446272"/>
          <a:ext cx="2843605" cy="11308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endParaRPr lang="en-US" sz="6600" kern="1200" dirty="0"/>
        </a:p>
      </dsp:txBody>
      <dsp:txXfrm>
        <a:off x="1969575" y="3479392"/>
        <a:ext cx="2777365" cy="1064568"/>
      </dsp:txXfrm>
    </dsp:sp>
    <dsp:sp modelId="{016C9D01-FEE5-450D-A5DB-EEB423F309E9}">
      <dsp:nvSpPr>
        <dsp:cNvPr id="0" name=""/>
        <dsp:cNvSpPr/>
      </dsp:nvSpPr>
      <dsp:spPr>
        <a:xfrm>
          <a:off x="5551626" y="1373124"/>
          <a:ext cx="4484436" cy="263855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1422400">
            <a:lnSpc>
              <a:spcPct val="90000"/>
            </a:lnSpc>
            <a:spcBef>
              <a:spcPct val="0"/>
            </a:spcBef>
            <a:spcAft>
              <a:spcPct val="15000"/>
            </a:spcAft>
            <a:buFont typeface="Arial" panose="020B0604020202020204" pitchFamily="34" charset="0"/>
            <a:buNone/>
          </a:pPr>
          <a:r>
            <a:rPr lang="en-US" sz="3200" kern="1200"/>
            <a:t>Sân khấu Tuồng mang tính ước lệ, tượng trưng, giàu tính nghệ thuật.</a:t>
          </a:r>
          <a:endParaRPr lang="en-US" sz="3200" kern="1200" dirty="0"/>
        </a:p>
      </dsp:txBody>
      <dsp:txXfrm>
        <a:off x="5612346" y="1999248"/>
        <a:ext cx="4362996" cy="1951708"/>
      </dsp:txXfrm>
    </dsp:sp>
    <dsp:sp modelId="{D4BD7336-0C83-4455-B5DB-41DCD0017141}">
      <dsp:nvSpPr>
        <dsp:cNvPr id="0" name=""/>
        <dsp:cNvSpPr/>
      </dsp:nvSpPr>
      <dsp:spPr>
        <a:xfrm>
          <a:off x="6905218" y="807720"/>
          <a:ext cx="2843605" cy="113080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endParaRPr lang="en-US" sz="6600" kern="1200" dirty="0"/>
        </a:p>
      </dsp:txBody>
      <dsp:txXfrm>
        <a:off x="6938338" y="840840"/>
        <a:ext cx="2777365" cy="106456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3D99D-8320-4D66-B025-196EB7C91008}"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D236A-517F-4BBE-B581-774BCE55E98F}" type="slidenum">
              <a:rPr lang="en-US" smtClean="0"/>
              <a:t>‹#›</a:t>
            </a:fld>
            <a:endParaRPr lang="en-US"/>
          </a:p>
        </p:txBody>
      </p:sp>
    </p:spTree>
    <p:extLst>
      <p:ext uri="{BB962C8B-B14F-4D97-AF65-F5344CB8AC3E}">
        <p14:creationId xmlns:p14="http://schemas.microsoft.com/office/powerpoint/2010/main" val="258108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a:extLst>
            <a:ext uri="{FF2B5EF4-FFF2-40B4-BE49-F238E27FC236}">
              <a16:creationId xmlns:a16="http://schemas.microsoft.com/office/drawing/2014/main" id="{006F710A-841B-A724-895D-BBD2268873A0}"/>
            </a:ext>
          </a:extLst>
        </p:cNvPr>
        <p:cNvGrpSpPr/>
        <p:nvPr/>
      </p:nvGrpSpPr>
      <p:grpSpPr>
        <a:xfrm>
          <a:off x="0" y="0"/>
          <a:ext cx="0" cy="0"/>
          <a:chOff x="0" y="0"/>
          <a:chExt cx="0" cy="0"/>
        </a:xfrm>
      </p:grpSpPr>
      <p:sp>
        <p:nvSpPr>
          <p:cNvPr id="242" name="Google Shape;242;gbc6816c645_0_44:notes">
            <a:extLst>
              <a:ext uri="{FF2B5EF4-FFF2-40B4-BE49-F238E27FC236}">
                <a16:creationId xmlns:a16="http://schemas.microsoft.com/office/drawing/2014/main" id="{9520069D-A54D-3DB5-8F41-B7F0F9E0CD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bc6816c645_0_44:notes">
            <a:extLst>
              <a:ext uri="{FF2B5EF4-FFF2-40B4-BE49-F238E27FC236}">
                <a16:creationId xmlns:a16="http://schemas.microsoft.com/office/drawing/2014/main" id="{7B9D3F7E-1A82-E474-CE49-7FBED5FD14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8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29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9CD98-8BEF-4808-8121-41119C5E8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6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5053-CC68-881C-B0D6-9CBCE0B4EC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B1B632-F2BA-6B01-4802-6EEE27C5B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4222CB-FDF3-0CC0-AECD-D92584A2C577}"/>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5" name="Footer Placeholder 4">
            <a:extLst>
              <a:ext uri="{FF2B5EF4-FFF2-40B4-BE49-F238E27FC236}">
                <a16:creationId xmlns:a16="http://schemas.microsoft.com/office/drawing/2014/main" id="{0F056FF0-28F7-5358-E597-9DDCB5BAF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EE777-EF34-48F4-5245-71494C661589}"/>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232659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4830A-504E-683F-D9B8-59759A99DE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733015-EB6A-2EE8-F261-0D8D7A1C01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09B16-0183-EABB-3F4A-57C2EBF8B776}"/>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5" name="Footer Placeholder 4">
            <a:extLst>
              <a:ext uri="{FF2B5EF4-FFF2-40B4-BE49-F238E27FC236}">
                <a16:creationId xmlns:a16="http://schemas.microsoft.com/office/drawing/2014/main" id="{D69E7043-F21A-759D-958F-9483613F4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E05FB-2F68-CFF1-E5C0-00FE4D369797}"/>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206111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F4CAFE-E2AC-8B3D-A982-EEAB547A4F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5C5B71-A058-C4C1-316D-B00F302584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AB3C2-AAF6-8340-557D-54B25BF2FA34}"/>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5" name="Footer Placeholder 4">
            <a:extLst>
              <a:ext uri="{FF2B5EF4-FFF2-40B4-BE49-F238E27FC236}">
                <a16:creationId xmlns:a16="http://schemas.microsoft.com/office/drawing/2014/main" id="{896D30FE-6448-B96A-506E-609EA5F85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71EC1-C39A-B342-3A3E-251184BE8D60}"/>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427263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2 Profile 1">
  <p:cSld name="002 Profile 1">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4246017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157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EEDD-6353-A90E-A67C-E87A2E96A9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8C1BCD-6D15-F216-C7E1-E2B965964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F4088-2CEE-DA8D-4513-EA3B8601EED5}"/>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5" name="Footer Placeholder 4">
            <a:extLst>
              <a:ext uri="{FF2B5EF4-FFF2-40B4-BE49-F238E27FC236}">
                <a16:creationId xmlns:a16="http://schemas.microsoft.com/office/drawing/2014/main" id="{A026869A-9357-05AB-07CF-2FC36A914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A731E-9E94-8EC7-29CA-2DA3145BB50F}"/>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385891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EA20-0DC0-DF15-6BA1-A9932C563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6EB9E-F77A-8B03-EDA2-9CFCEAFA63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313C8-8BBA-0E05-A75F-8C7B80A9C727}"/>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5" name="Footer Placeholder 4">
            <a:extLst>
              <a:ext uri="{FF2B5EF4-FFF2-40B4-BE49-F238E27FC236}">
                <a16:creationId xmlns:a16="http://schemas.microsoft.com/office/drawing/2014/main" id="{3AF0A6CC-23D2-0963-B122-7C6522CB3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E199D-D242-3B65-ED0A-4E60A5D05B2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591853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7BD3-DB80-253F-8F8B-A57A6A3C7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311A6A-4FB4-8A34-617F-1D906FDD2F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53DEF4-D4E4-6A3C-DC33-B9B19FDECE0B}"/>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5" name="Footer Placeholder 4">
            <a:extLst>
              <a:ext uri="{FF2B5EF4-FFF2-40B4-BE49-F238E27FC236}">
                <a16:creationId xmlns:a16="http://schemas.microsoft.com/office/drawing/2014/main" id="{3F29FF28-B0A6-F2A3-01E8-3EF347A5F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3A8E8-04C8-C814-CE0F-77BA23FF4F24}"/>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75911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B5A7-B37F-DA5E-840E-B26C77D61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A31B9-BF6D-5382-641C-F49945B25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DF23E-A695-9F7C-82CC-BF28E6643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7D127D-8E0B-045F-6EA3-2ED4C3F5FE17}"/>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6" name="Footer Placeholder 5">
            <a:extLst>
              <a:ext uri="{FF2B5EF4-FFF2-40B4-BE49-F238E27FC236}">
                <a16:creationId xmlns:a16="http://schemas.microsoft.com/office/drawing/2014/main" id="{E8000057-1E72-B018-0AC5-A8DFCC60A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0990B-18F2-0199-A2C2-8E8E392416C0}"/>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849094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F653-5E88-CA87-D813-1436D87FD3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FE12A-4857-718A-0678-A80FC0EB3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5766B1-B37C-273C-CDEF-8F7E986517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8F554A-1F5A-0CDC-F2AD-0ECCB6EB8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41F59-F51D-1794-40B9-24764B23D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26FA42-2CCF-3945-7BAC-5C097BC315CA}"/>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8" name="Footer Placeholder 7">
            <a:extLst>
              <a:ext uri="{FF2B5EF4-FFF2-40B4-BE49-F238E27FC236}">
                <a16:creationId xmlns:a16="http://schemas.microsoft.com/office/drawing/2014/main" id="{977F49BA-427E-D98B-8B4A-8DC39A34C2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51212-8930-9547-4FC0-94940B86BCF5}"/>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802140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7072-75EB-0F0A-DE26-0CEA1534D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6787D4-788F-0557-2C46-28DDCA633FFF}"/>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4" name="Footer Placeholder 3">
            <a:extLst>
              <a:ext uri="{FF2B5EF4-FFF2-40B4-BE49-F238E27FC236}">
                <a16:creationId xmlns:a16="http://schemas.microsoft.com/office/drawing/2014/main" id="{28203E8D-3067-830C-C5C0-57465565AD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CCF3F9-BECE-DC84-6B41-F71B44B00A04}"/>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88474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CDC9-1B10-622F-CE67-0F1A6E9CA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3BBF9-5889-4CC1-45F5-83F5ED1450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CA8EB-613E-C07D-F73C-238606906340}"/>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5" name="Footer Placeholder 4">
            <a:extLst>
              <a:ext uri="{FF2B5EF4-FFF2-40B4-BE49-F238E27FC236}">
                <a16:creationId xmlns:a16="http://schemas.microsoft.com/office/drawing/2014/main" id="{5E2B8C56-AEA9-2BFF-3536-6C0A8412D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F977D-4627-D306-413C-3821E721D94B}"/>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40960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B2138-D2A7-78E4-7B55-D0B456B2C457}"/>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3" name="Footer Placeholder 2">
            <a:extLst>
              <a:ext uri="{FF2B5EF4-FFF2-40B4-BE49-F238E27FC236}">
                <a16:creationId xmlns:a16="http://schemas.microsoft.com/office/drawing/2014/main" id="{F03E8AB0-C833-7EE7-4735-D6701286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9D56FC-3104-C4F6-31E0-B79761BAED42}"/>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287862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0BCD-4BC1-94C0-3F1D-8BDD7F7F3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DD6CC-0BB3-8EEF-A4EB-EA32A4D74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57D7B-3383-1F6B-F1B5-BB02211AF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68E1F-1C90-68E0-E6A2-517BBA93CBB3}"/>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6" name="Footer Placeholder 5">
            <a:extLst>
              <a:ext uri="{FF2B5EF4-FFF2-40B4-BE49-F238E27FC236}">
                <a16:creationId xmlns:a16="http://schemas.microsoft.com/office/drawing/2014/main" id="{2544F63C-F7E7-2CB2-795D-87077CF27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BCFF0-AAF9-B98A-1E6C-7299BA991879}"/>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67840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0EF-BD68-2909-8FF2-10EE92151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D8ED-06CA-E565-0AB9-24F5A28DC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7C2B5-1896-6154-3FD3-19405DFF1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01A09-69C0-D89B-4C0A-FD255F695C1F}"/>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6" name="Footer Placeholder 5">
            <a:extLst>
              <a:ext uri="{FF2B5EF4-FFF2-40B4-BE49-F238E27FC236}">
                <a16:creationId xmlns:a16="http://schemas.microsoft.com/office/drawing/2014/main" id="{0AC822CC-11AC-DDBD-8EFE-29BFD02DD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6AB36-2AFA-6804-A8AF-873827E8A70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3870343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46DA-72A5-3B69-5B6C-6EB527E51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90CB0A-8B95-1129-605C-33466AC79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7BC67-A220-9E4A-C24F-E5EEC0941254}"/>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5" name="Footer Placeholder 4">
            <a:extLst>
              <a:ext uri="{FF2B5EF4-FFF2-40B4-BE49-F238E27FC236}">
                <a16:creationId xmlns:a16="http://schemas.microsoft.com/office/drawing/2014/main" id="{23FDC706-4671-E0B9-3816-8B7EB909A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BFA8C-15D1-9669-2466-9D70DBA6ECE3}"/>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818404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F9EAA-A49B-C182-3A21-CD018EAE4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3FDC31-0145-D606-27C6-8ECDCE191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81CBA-E055-F998-DD1F-2BEAE263C193}"/>
              </a:ext>
            </a:extLst>
          </p:cNvPr>
          <p:cNvSpPr>
            <a:spLocks noGrp="1"/>
          </p:cNvSpPr>
          <p:nvPr>
            <p:ph type="dt" sz="half" idx="10"/>
          </p:nvPr>
        </p:nvSpPr>
        <p:spPr/>
        <p:txBody>
          <a:bodyPr/>
          <a:lstStyle/>
          <a:p>
            <a:fld id="{8C9CB5CF-C96E-47D7-A593-8BDD6E748BB0}" type="datetimeFigureOut">
              <a:rPr lang="en-US" smtClean="0"/>
              <a:t>11/5/2025</a:t>
            </a:fld>
            <a:endParaRPr lang="en-US"/>
          </a:p>
        </p:txBody>
      </p:sp>
      <p:sp>
        <p:nvSpPr>
          <p:cNvPr id="5" name="Footer Placeholder 4">
            <a:extLst>
              <a:ext uri="{FF2B5EF4-FFF2-40B4-BE49-F238E27FC236}">
                <a16:creationId xmlns:a16="http://schemas.microsoft.com/office/drawing/2014/main" id="{32C4388A-E0DB-B584-49C0-AB68596C9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0384B-6B2A-E460-4273-F3CECA14A6B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4010578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002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759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7795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388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720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DD83-C5C2-04CF-7785-52AEFC0F1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D7C573-BD58-07B4-5AF0-836DE676F0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68A6E3-659A-41D7-8EAC-98414631FB2A}"/>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5" name="Footer Placeholder 4">
            <a:extLst>
              <a:ext uri="{FF2B5EF4-FFF2-40B4-BE49-F238E27FC236}">
                <a16:creationId xmlns:a16="http://schemas.microsoft.com/office/drawing/2014/main" id="{6E36A295-844D-85B6-BD07-4D04A9608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8EC1F-C28C-AF13-438C-940255C95066}"/>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387640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2357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70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0474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878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905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9788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56D4422-9AD5-4F57-B03F-7AB2C7088B6F}"/>
              </a:ext>
            </a:extLst>
          </p:cNvPr>
          <p:cNvSpPr>
            <a:spLocks noGrp="1"/>
          </p:cNvSpPr>
          <p:nvPr>
            <p:ph type="pic" sz="quarter" idx="10"/>
          </p:nvPr>
        </p:nvSpPr>
        <p:spPr>
          <a:xfrm rot="325581">
            <a:off x="6213068" y="707959"/>
            <a:ext cx="4318000" cy="5442083"/>
          </a:xfrm>
        </p:spPr>
        <p:txBody>
          <a:bodyPr/>
          <a:lstStyle/>
          <a:p>
            <a:endParaRPr lang="en-GB"/>
          </a:p>
        </p:txBody>
      </p:sp>
    </p:spTree>
    <p:extLst>
      <p:ext uri="{BB962C8B-B14F-4D97-AF65-F5344CB8AC3E}">
        <p14:creationId xmlns:p14="http://schemas.microsoft.com/office/powerpoint/2010/main" val="3472360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4609D91-0B8A-4137-B739-C0FFC206EE3F}"/>
              </a:ext>
            </a:extLst>
          </p:cNvPr>
          <p:cNvSpPr>
            <a:spLocks noGrp="1"/>
          </p:cNvSpPr>
          <p:nvPr>
            <p:ph type="pic" sz="quarter" idx="10"/>
          </p:nvPr>
        </p:nvSpPr>
        <p:spPr>
          <a:xfrm>
            <a:off x="884238" y="1111251"/>
            <a:ext cx="2168525" cy="2168525"/>
          </a:xfrm>
          <a:prstGeom prst="ellipse">
            <a:avLst/>
          </a:prstGeom>
        </p:spPr>
        <p:txBody>
          <a:bodyPr/>
          <a:lstStyle/>
          <a:p>
            <a:endParaRPr lang="en-GB"/>
          </a:p>
        </p:txBody>
      </p:sp>
      <p:sp>
        <p:nvSpPr>
          <p:cNvPr id="13" name="Text Placeholder 12">
            <a:extLst>
              <a:ext uri="{FF2B5EF4-FFF2-40B4-BE49-F238E27FC236}">
                <a16:creationId xmlns:a16="http://schemas.microsoft.com/office/drawing/2014/main" id="{F76B1254-B95A-4D3A-A56B-B2EF717A4B10}"/>
              </a:ext>
            </a:extLst>
          </p:cNvPr>
          <p:cNvSpPr>
            <a:spLocks noGrp="1"/>
          </p:cNvSpPr>
          <p:nvPr>
            <p:ph type="body" sz="quarter" idx="11"/>
          </p:nvPr>
        </p:nvSpPr>
        <p:spPr>
          <a:xfrm>
            <a:off x="5686426" y="1133475"/>
            <a:ext cx="52101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93147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50390A-DC02-4CC9-BC9F-202DABEAF58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95782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11756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A876-BD6F-1A0D-36DF-22368EB11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159A2-F5CF-C643-AF5D-3098089A50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6761F-4E12-7ED6-39A2-A9AD7D2263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A09779-FB86-938D-438A-9CD1E94F3016}"/>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6" name="Footer Placeholder 5">
            <a:extLst>
              <a:ext uri="{FF2B5EF4-FFF2-40B4-BE49-F238E27FC236}">
                <a16:creationId xmlns:a16="http://schemas.microsoft.com/office/drawing/2014/main" id="{21225521-CEED-BE96-88C8-B482FEB96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3368A-EC5A-C1AB-7851-DB8F16E5FEA1}"/>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643783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0390A-DC02-4CC9-BC9F-202DABEAF58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798041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390A-DC02-4CC9-BC9F-202DABEAF58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247083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390A-DC02-4CC9-BC9F-202DABEAF58D}"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198083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390A-DC02-4CC9-BC9F-202DABEAF58D}"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38762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390A-DC02-4CC9-BC9F-202DABEAF58D}"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899160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4107686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469865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774316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754766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423">
              <a:defRPr/>
            </a:pPr>
            <a:endParaRPr lang="vi-VN">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defTabSz="914423">
              <a:defRPr/>
            </a:pPr>
            <a:endParaRPr lang="vi-VN">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23">
              <a:defRPr/>
            </a:pPr>
            <a:fld id="{9E349F27-085B-483B-AC26-E69EB07D6F3A}" type="slidenum">
              <a:rPr lang="vi-VN" smtClean="0">
                <a:solidFill>
                  <a:prstClr val="black">
                    <a:tint val="75000"/>
                  </a:prstClr>
                </a:solidFill>
              </a:rPr>
              <a:pPr defTabSz="914423">
                <a:defRPr/>
              </a:pPr>
              <a:t>‹#›</a:t>
            </a:fld>
            <a:endParaRPr lang="vi-VN">
              <a:solidFill>
                <a:prstClr val="black">
                  <a:tint val="75000"/>
                </a:prstClr>
              </a:solidFill>
            </a:endParaRPr>
          </a:p>
        </p:txBody>
      </p:sp>
    </p:spTree>
    <p:extLst>
      <p:ext uri="{BB962C8B-B14F-4D97-AF65-F5344CB8AC3E}">
        <p14:creationId xmlns:p14="http://schemas.microsoft.com/office/powerpoint/2010/main" val="1230087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C6A7-16F5-40C4-F902-95E0F5ED88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86DC7C-71A5-7221-4E61-3C58F415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4B5AD1-FC6A-B50B-7783-68ED484870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8F89D1-660A-F024-D195-258D4F552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BCAA8-B8D2-46BE-35B2-B319ED9ED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5855B-DC5D-F8A1-9397-0B60A698BAF9}"/>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8" name="Footer Placeholder 7">
            <a:extLst>
              <a:ext uri="{FF2B5EF4-FFF2-40B4-BE49-F238E27FC236}">
                <a16:creationId xmlns:a16="http://schemas.microsoft.com/office/drawing/2014/main" id="{17CA4B55-9B15-FA2A-38A3-57E965265B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2B6816-4BAA-0770-7B72-2B86DF1CD43F}"/>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974597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5"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1"/>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50"/>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3" y="5040372"/>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50"/>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6"/>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30" y="5010572"/>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7" y="4689143"/>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50"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8"/>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40" y="6172025"/>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8" y="61101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4" y="6172040"/>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8" y="62425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8"/>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2"/>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5"/>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4633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5" y="5509129"/>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8" y="5509129"/>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50" y="1561623"/>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8"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2"/>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6" y="5349105"/>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616" lvl="0" indent="-524946" algn="ctr">
              <a:spcBef>
                <a:spcPts val="0"/>
              </a:spcBef>
              <a:spcAft>
                <a:spcPts val="0"/>
              </a:spcAft>
              <a:buClr>
                <a:schemeClr val="lt1"/>
              </a:buClr>
              <a:buSzPts val="2600"/>
              <a:buFont typeface="Londrina Solid"/>
              <a:buChar char="●"/>
              <a:defRPr sz="5334">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Tree>
    <p:extLst>
      <p:ext uri="{BB962C8B-B14F-4D97-AF65-F5344CB8AC3E}">
        <p14:creationId xmlns:p14="http://schemas.microsoft.com/office/powerpoint/2010/main" val="916643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5" y="6059310"/>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6"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80"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70"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8" y="6504035"/>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5"/>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40"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9"/>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1073368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616" lvl="0" indent="-423344">
              <a:spcBef>
                <a:spcPts val="0"/>
              </a:spcBef>
              <a:spcAft>
                <a:spcPts val="0"/>
              </a:spcAft>
              <a:buSzPts val="1400"/>
              <a:buChar char="●"/>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499" name="Google Shape;499;p9"/>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8" y="6059310"/>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9"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6"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9"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8"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964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0"/>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3" y="-10"/>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3684350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616" lvl="0" indent="-423344" algn="ctr">
              <a:spcBef>
                <a:spcPts val="0"/>
              </a:spcBef>
              <a:spcAft>
                <a:spcPts val="0"/>
              </a:spcAft>
              <a:buSzPts val="1400"/>
              <a:buChar char="●"/>
              <a:defRPr/>
            </a:lvl1pPr>
            <a:lvl2pPr marL="1219231" lvl="1" indent="-423344" algn="ctr">
              <a:spcBef>
                <a:spcPts val="0"/>
              </a:spcBef>
              <a:spcAft>
                <a:spcPts val="0"/>
              </a:spcAft>
              <a:buSzPts val="1400"/>
              <a:buChar char="○"/>
              <a:defRPr/>
            </a:lvl2pPr>
            <a:lvl3pPr marL="1828845" lvl="2" indent="-423344" algn="ctr">
              <a:spcBef>
                <a:spcPts val="0"/>
              </a:spcBef>
              <a:spcAft>
                <a:spcPts val="0"/>
              </a:spcAft>
              <a:buSzPts val="1400"/>
              <a:buChar char="■"/>
              <a:defRPr/>
            </a:lvl3pPr>
            <a:lvl4pPr marL="2438461" lvl="3" indent="-423344" algn="ctr">
              <a:spcBef>
                <a:spcPts val="0"/>
              </a:spcBef>
              <a:spcAft>
                <a:spcPts val="0"/>
              </a:spcAft>
              <a:buSzPts val="1400"/>
              <a:buChar char="●"/>
              <a:defRPr/>
            </a:lvl4pPr>
            <a:lvl5pPr marL="3048076" lvl="4" indent="-423344" algn="ctr">
              <a:spcBef>
                <a:spcPts val="0"/>
              </a:spcBef>
              <a:spcAft>
                <a:spcPts val="0"/>
              </a:spcAft>
              <a:buSzPts val="1400"/>
              <a:buChar char="○"/>
              <a:defRPr/>
            </a:lvl5pPr>
            <a:lvl6pPr marL="3657692" lvl="5" indent="-423344" algn="ctr">
              <a:spcBef>
                <a:spcPts val="0"/>
              </a:spcBef>
              <a:spcAft>
                <a:spcPts val="0"/>
              </a:spcAft>
              <a:buSzPts val="1400"/>
              <a:buChar char="■"/>
              <a:defRPr/>
            </a:lvl6pPr>
            <a:lvl7pPr marL="4267307" lvl="6" indent="-423344" algn="ctr">
              <a:spcBef>
                <a:spcPts val="0"/>
              </a:spcBef>
              <a:spcAft>
                <a:spcPts val="0"/>
              </a:spcAft>
              <a:buSzPts val="1400"/>
              <a:buChar char="●"/>
              <a:defRPr/>
            </a:lvl7pPr>
            <a:lvl8pPr marL="4876922" lvl="7" indent="-423344" algn="ctr">
              <a:spcBef>
                <a:spcPts val="0"/>
              </a:spcBef>
              <a:spcAft>
                <a:spcPts val="0"/>
              </a:spcAft>
              <a:buSzPts val="1400"/>
              <a:buChar char="○"/>
              <a:defRPr/>
            </a:lvl8pPr>
            <a:lvl9pPr marL="5486538" lvl="8" indent="-423344" algn="ctr">
              <a:spcBef>
                <a:spcPts val="0"/>
              </a:spcBef>
              <a:spcAft>
                <a:spcPts val="0"/>
              </a:spcAft>
              <a:buSzPts val="1400"/>
              <a:buChar char="■"/>
              <a:defRPr/>
            </a:lvl9pPr>
          </a:lstStyle>
          <a:p>
            <a:endParaRPr/>
          </a:p>
        </p:txBody>
      </p:sp>
      <p:sp>
        <p:nvSpPr>
          <p:cNvPr id="586" name="Google Shape;586;p11"/>
          <p:cNvSpPr/>
          <p:nvPr/>
        </p:nvSpPr>
        <p:spPr>
          <a:xfrm flipH="1">
            <a:off x="-203476" y="5603602"/>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5"/>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548765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1"/>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2"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1" y="21"/>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616" lvl="0" indent="-541880"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864547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5" y="5509129"/>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8" y="5509129"/>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50" y="1561623"/>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8"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2"/>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6" y="5349105"/>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509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508398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01263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5334-270F-8AEE-9A72-E975C4E41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822222-651E-2FC9-9D9D-AB4725BE4F85}"/>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4" name="Footer Placeholder 3">
            <a:extLst>
              <a:ext uri="{FF2B5EF4-FFF2-40B4-BE49-F238E27FC236}">
                <a16:creationId xmlns:a16="http://schemas.microsoft.com/office/drawing/2014/main" id="{EDB933AE-AF7C-4BA9-EDBE-ECCC5411E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2EC0BB-48B3-C1CF-B73C-02D6C204815A}"/>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90231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978801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077971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152294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233765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76943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3319468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933870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626537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pPr/>
              <a:t>11/5/2025</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3655970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4">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4">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9544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670296-5548-33D6-6E5C-73C04CE81014}"/>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3" name="Footer Placeholder 2">
            <a:extLst>
              <a:ext uri="{FF2B5EF4-FFF2-40B4-BE49-F238E27FC236}">
                <a16:creationId xmlns:a16="http://schemas.microsoft.com/office/drawing/2014/main" id="{6447C0BE-0665-F295-F237-33F7B1E694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38A71-E728-5F24-7F56-38AE7DC0F6DA}"/>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538391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F29C-5B1A-D5BB-4D54-D97B522ED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93332A-B6CC-03D6-B9E5-B4195E662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0A990-D41C-E2E9-D364-42A48D85C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927ADC-C884-789C-DF3A-D3D6CC8B42E4}"/>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6" name="Footer Placeholder 5">
            <a:extLst>
              <a:ext uri="{FF2B5EF4-FFF2-40B4-BE49-F238E27FC236}">
                <a16:creationId xmlns:a16="http://schemas.microsoft.com/office/drawing/2014/main" id="{C53D8D73-8E12-7197-E061-AB6487FCC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5EDCC-F887-DD58-C670-98F72B8D4514}"/>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305972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3A71-AD26-96C6-3500-2848CC722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B8BDA-5CBB-F42B-06BA-7D32C2374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BA58AE-5E7D-C78E-5E4B-D198D74F2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71E6B1-D9F1-1AF1-6545-F7D5D5AE9062}"/>
              </a:ext>
            </a:extLst>
          </p:cNvPr>
          <p:cNvSpPr>
            <a:spLocks noGrp="1"/>
          </p:cNvSpPr>
          <p:nvPr>
            <p:ph type="dt" sz="half" idx="10"/>
          </p:nvPr>
        </p:nvSpPr>
        <p:spPr/>
        <p:txBody>
          <a:bodyPr/>
          <a:lstStyle/>
          <a:p>
            <a:fld id="{E9294589-9F99-4645-A8A1-7DA6EE0229FA}" type="datetimeFigureOut">
              <a:rPr lang="en-US" smtClean="0"/>
              <a:t>11/5/2025</a:t>
            </a:fld>
            <a:endParaRPr lang="en-US"/>
          </a:p>
        </p:txBody>
      </p:sp>
      <p:sp>
        <p:nvSpPr>
          <p:cNvPr id="6" name="Footer Placeholder 5">
            <a:extLst>
              <a:ext uri="{FF2B5EF4-FFF2-40B4-BE49-F238E27FC236}">
                <a16:creationId xmlns:a16="http://schemas.microsoft.com/office/drawing/2014/main" id="{B7A1E714-F973-C54E-FCED-AE847EEA8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9ADD3-3D29-8C25-867B-93C5D5439774}"/>
              </a:ext>
            </a:extLst>
          </p:cNvPr>
          <p:cNvSpPr>
            <a:spLocks noGrp="1"/>
          </p:cNvSpPr>
          <p:nvPr>
            <p:ph type="sldNum" sz="quarter" idx="12"/>
          </p:nvPr>
        </p:nvSpPr>
        <p:spPr/>
        <p:txBody>
          <a:bodyPr/>
          <a:lstStyle/>
          <a:p>
            <a:fld id="{6B5CE947-D4E9-4EFF-AD63-355AE59D1709}" type="slidenum">
              <a:rPr lang="en-US" smtClean="0"/>
              <a:t>‹#›</a:t>
            </a:fld>
            <a:endParaRPr lang="en-US"/>
          </a:p>
        </p:txBody>
      </p:sp>
    </p:spTree>
    <p:extLst>
      <p:ext uri="{BB962C8B-B14F-4D97-AF65-F5344CB8AC3E}">
        <p14:creationId xmlns:p14="http://schemas.microsoft.com/office/powerpoint/2010/main" val="188760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651F67-426E-5FC5-8B52-796CDDCFF2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2F06A2-4C3F-5279-10DC-433AA7DE2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56723-3598-784F-A09A-B24B3B9C7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294589-9F99-4645-A8A1-7DA6EE0229FA}" type="datetimeFigureOut">
              <a:rPr lang="en-US" smtClean="0"/>
              <a:t>11/5/2025</a:t>
            </a:fld>
            <a:endParaRPr lang="en-US"/>
          </a:p>
        </p:txBody>
      </p:sp>
      <p:sp>
        <p:nvSpPr>
          <p:cNvPr id="5" name="Footer Placeholder 4">
            <a:extLst>
              <a:ext uri="{FF2B5EF4-FFF2-40B4-BE49-F238E27FC236}">
                <a16:creationId xmlns:a16="http://schemas.microsoft.com/office/drawing/2014/main" id="{C0DDCB55-36AA-92E0-E912-1B144D0AB6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18C872-074E-9F2C-62B9-661F69D25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5CE947-D4E9-4EFF-AD63-355AE59D1709}" type="slidenum">
              <a:rPr lang="en-US" smtClean="0"/>
              <a:t>‹#›</a:t>
            </a:fld>
            <a:endParaRPr lang="en-US"/>
          </a:p>
        </p:txBody>
      </p:sp>
    </p:spTree>
    <p:extLst>
      <p:ext uri="{BB962C8B-B14F-4D97-AF65-F5344CB8AC3E}">
        <p14:creationId xmlns:p14="http://schemas.microsoft.com/office/powerpoint/2010/main" val="1985136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3C919"/>
            </a:gs>
            <a:gs pos="22000">
              <a:srgbClr val="00BF72"/>
            </a:gs>
            <a:gs pos="45000">
              <a:srgbClr val="008793"/>
            </a:gs>
            <a:gs pos="70000">
              <a:srgbClr val="004D7A"/>
            </a:gs>
            <a:gs pos="100000">
              <a:srgbClr val="051937"/>
            </a:gs>
          </a:gsLst>
          <a:lin ang="8100019" scaled="0"/>
        </a:gradFill>
        <a:effectLst/>
      </p:bgPr>
    </p:bg>
    <p:spTree>
      <p:nvGrpSpPr>
        <p:cNvPr id="1" name="Shape 5"/>
        <p:cNvGrpSpPr/>
        <p:nvPr/>
      </p:nvGrpSpPr>
      <p:grpSpPr>
        <a:xfrm>
          <a:off x="0" y="0"/>
          <a:ext cx="0" cy="0"/>
          <a:chOff x="0" y="0"/>
          <a:chExt cx="0" cy="0"/>
        </a:xfrm>
      </p:grpSpPr>
      <p:sp>
        <p:nvSpPr>
          <p:cNvPr id="6" name="Google Shape;6;p1"/>
          <p:cNvSpPr/>
          <p:nvPr/>
        </p:nvSpPr>
        <p:spPr>
          <a:xfrm>
            <a:off x="5195022" y="449412"/>
            <a:ext cx="44242" cy="38097"/>
          </a:xfrm>
          <a:custGeom>
            <a:avLst/>
            <a:gdLst/>
            <a:ahLst/>
            <a:cxnLst/>
            <a:rect l="l" t="t" r="r" b="b"/>
            <a:pathLst>
              <a:path w="1080" h="930" extrusionOk="0">
                <a:moveTo>
                  <a:pt x="472" y="0"/>
                </a:moveTo>
                <a:cubicBezTo>
                  <a:pt x="233" y="0"/>
                  <a:pt x="1" y="178"/>
                  <a:pt x="1" y="446"/>
                </a:cubicBezTo>
                <a:cubicBezTo>
                  <a:pt x="1" y="702"/>
                  <a:pt x="199" y="929"/>
                  <a:pt x="455" y="929"/>
                </a:cubicBezTo>
                <a:cubicBezTo>
                  <a:pt x="881" y="929"/>
                  <a:pt x="1080" y="418"/>
                  <a:pt x="796" y="134"/>
                </a:cubicBezTo>
                <a:cubicBezTo>
                  <a:pt x="703" y="42"/>
                  <a:pt x="587" y="0"/>
                  <a:pt x="472"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p:nvPr/>
        </p:nvSpPr>
        <p:spPr>
          <a:xfrm>
            <a:off x="3835066" y="176257"/>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 name="Google Shape;8;p1"/>
          <p:cNvSpPr/>
          <p:nvPr/>
        </p:nvSpPr>
        <p:spPr>
          <a:xfrm>
            <a:off x="4367747" y="4499720"/>
            <a:ext cx="183851" cy="157347"/>
          </a:xfrm>
          <a:custGeom>
            <a:avLst/>
            <a:gdLst/>
            <a:ahLst/>
            <a:cxnLst/>
            <a:rect l="l" t="t" r="r" b="b"/>
            <a:pathLst>
              <a:path w="4488" h="3841" extrusionOk="0">
                <a:moveTo>
                  <a:pt x="1926" y="0"/>
                </a:moveTo>
                <a:cubicBezTo>
                  <a:pt x="945" y="0"/>
                  <a:pt x="0" y="769"/>
                  <a:pt x="0" y="1938"/>
                </a:cubicBezTo>
                <a:cubicBezTo>
                  <a:pt x="0" y="2989"/>
                  <a:pt x="852" y="3841"/>
                  <a:pt x="1903" y="3841"/>
                </a:cubicBezTo>
                <a:cubicBezTo>
                  <a:pt x="3635" y="3841"/>
                  <a:pt x="4487" y="1768"/>
                  <a:pt x="3266" y="575"/>
                </a:cubicBezTo>
                <a:cubicBezTo>
                  <a:pt x="2879" y="178"/>
                  <a:pt x="2398" y="0"/>
                  <a:pt x="1926"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 name="Google Shape;9;p1"/>
          <p:cNvSpPr/>
          <p:nvPr/>
        </p:nvSpPr>
        <p:spPr>
          <a:xfrm>
            <a:off x="2633317" y="3626207"/>
            <a:ext cx="174511" cy="174552"/>
          </a:xfrm>
          <a:custGeom>
            <a:avLst/>
            <a:gdLst/>
            <a:ahLst/>
            <a:cxnLst/>
            <a:rect l="l" t="t" r="r" b="b"/>
            <a:pathLst>
              <a:path w="4260" h="4261" extrusionOk="0">
                <a:moveTo>
                  <a:pt x="2130" y="0"/>
                </a:moveTo>
                <a:cubicBezTo>
                  <a:pt x="966" y="0"/>
                  <a:pt x="0" y="938"/>
                  <a:pt x="0" y="2130"/>
                </a:cubicBezTo>
                <a:cubicBezTo>
                  <a:pt x="0" y="3295"/>
                  <a:pt x="966" y="4260"/>
                  <a:pt x="2130" y="4260"/>
                </a:cubicBezTo>
                <a:cubicBezTo>
                  <a:pt x="3323" y="4260"/>
                  <a:pt x="4260" y="3295"/>
                  <a:pt x="4260" y="2130"/>
                </a:cubicBezTo>
                <a:cubicBezTo>
                  <a:pt x="4260" y="938"/>
                  <a:pt x="3323" y="0"/>
                  <a:pt x="2130"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 name="Google Shape;10;p1"/>
          <p:cNvSpPr/>
          <p:nvPr/>
        </p:nvSpPr>
        <p:spPr>
          <a:xfrm>
            <a:off x="3710573" y="4986204"/>
            <a:ext cx="74515" cy="63987"/>
          </a:xfrm>
          <a:custGeom>
            <a:avLst/>
            <a:gdLst/>
            <a:ahLst/>
            <a:cxnLst/>
            <a:rect l="l" t="t" r="r" b="b"/>
            <a:pathLst>
              <a:path w="1819" h="1562" extrusionOk="0">
                <a:moveTo>
                  <a:pt x="770" y="1"/>
                </a:moveTo>
                <a:cubicBezTo>
                  <a:pt x="377" y="1"/>
                  <a:pt x="0" y="306"/>
                  <a:pt x="0" y="767"/>
                </a:cubicBezTo>
                <a:cubicBezTo>
                  <a:pt x="0" y="1193"/>
                  <a:pt x="341" y="1562"/>
                  <a:pt x="767" y="1562"/>
                </a:cubicBezTo>
                <a:cubicBezTo>
                  <a:pt x="1449" y="1562"/>
                  <a:pt x="1818" y="710"/>
                  <a:pt x="1307" y="227"/>
                </a:cubicBezTo>
                <a:cubicBezTo>
                  <a:pt x="1151" y="71"/>
                  <a:pt x="958" y="1"/>
                  <a:pt x="770"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 name="Google Shape;11;p1"/>
          <p:cNvSpPr/>
          <p:nvPr/>
        </p:nvSpPr>
        <p:spPr>
          <a:xfrm>
            <a:off x="6559648" y="4493191"/>
            <a:ext cx="62881" cy="55876"/>
          </a:xfrm>
          <a:custGeom>
            <a:avLst/>
            <a:gdLst/>
            <a:ahLst/>
            <a:cxnLst/>
            <a:rect l="l" t="t" r="r" b="b"/>
            <a:pathLst>
              <a:path w="1535" h="1364" extrusionOk="0">
                <a:moveTo>
                  <a:pt x="759" y="1"/>
                </a:moveTo>
                <a:cubicBezTo>
                  <a:pt x="481" y="1"/>
                  <a:pt x="229" y="167"/>
                  <a:pt x="142" y="448"/>
                </a:cubicBezTo>
                <a:cubicBezTo>
                  <a:pt x="0" y="789"/>
                  <a:pt x="171" y="1186"/>
                  <a:pt x="512" y="1328"/>
                </a:cubicBezTo>
                <a:cubicBezTo>
                  <a:pt x="583" y="1352"/>
                  <a:pt x="656" y="1363"/>
                  <a:pt x="730" y="1363"/>
                </a:cubicBezTo>
                <a:cubicBezTo>
                  <a:pt x="1007" y="1363"/>
                  <a:pt x="1280" y="1200"/>
                  <a:pt x="1392" y="931"/>
                </a:cubicBezTo>
                <a:cubicBezTo>
                  <a:pt x="1534" y="590"/>
                  <a:pt x="1364" y="192"/>
                  <a:pt x="1023" y="50"/>
                </a:cubicBezTo>
                <a:cubicBezTo>
                  <a:pt x="935" y="17"/>
                  <a:pt x="846" y="1"/>
                  <a:pt x="759"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 name="Google Shape;12;p1"/>
          <p:cNvSpPr/>
          <p:nvPr/>
        </p:nvSpPr>
        <p:spPr>
          <a:xfrm>
            <a:off x="3548885" y="710809"/>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 name="Google Shape;13;p1"/>
          <p:cNvSpPr/>
          <p:nvPr/>
        </p:nvSpPr>
        <p:spPr>
          <a:xfrm>
            <a:off x="2838060" y="1863729"/>
            <a:ext cx="61693" cy="53541"/>
          </a:xfrm>
          <a:custGeom>
            <a:avLst/>
            <a:gdLst/>
            <a:ahLst/>
            <a:cxnLst/>
            <a:rect l="l" t="t" r="r" b="b"/>
            <a:pathLst>
              <a:path w="1506" h="1307" extrusionOk="0">
                <a:moveTo>
                  <a:pt x="660" y="1"/>
                </a:moveTo>
                <a:cubicBezTo>
                  <a:pt x="326" y="1"/>
                  <a:pt x="0" y="268"/>
                  <a:pt x="0" y="653"/>
                </a:cubicBezTo>
                <a:cubicBezTo>
                  <a:pt x="0" y="1022"/>
                  <a:pt x="284" y="1306"/>
                  <a:pt x="653" y="1306"/>
                </a:cubicBezTo>
                <a:cubicBezTo>
                  <a:pt x="1221" y="1306"/>
                  <a:pt x="1505" y="596"/>
                  <a:pt x="1108" y="199"/>
                </a:cubicBezTo>
                <a:cubicBezTo>
                  <a:pt x="980" y="62"/>
                  <a:pt x="819" y="1"/>
                  <a:pt x="660"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Google Shape;14;p1"/>
          <p:cNvSpPr/>
          <p:nvPr/>
        </p:nvSpPr>
        <p:spPr>
          <a:xfrm>
            <a:off x="8508271" y="1063722"/>
            <a:ext cx="232722" cy="210888"/>
          </a:xfrm>
          <a:custGeom>
            <a:avLst/>
            <a:gdLst/>
            <a:ahLst/>
            <a:cxnLst/>
            <a:rect l="l" t="t" r="r" b="b"/>
            <a:pathLst>
              <a:path w="5681" h="5148" extrusionOk="0">
                <a:moveTo>
                  <a:pt x="2819" y="1"/>
                </a:moveTo>
                <a:cubicBezTo>
                  <a:pt x="1655" y="1"/>
                  <a:pt x="607" y="794"/>
                  <a:pt x="341" y="1979"/>
                </a:cubicBezTo>
                <a:cubicBezTo>
                  <a:pt x="1" y="3370"/>
                  <a:pt x="881" y="4762"/>
                  <a:pt x="2244" y="5074"/>
                </a:cubicBezTo>
                <a:cubicBezTo>
                  <a:pt x="2447" y="5124"/>
                  <a:pt x="2650" y="5148"/>
                  <a:pt x="2850" y="5148"/>
                </a:cubicBezTo>
                <a:cubicBezTo>
                  <a:pt x="4019" y="5148"/>
                  <a:pt x="5073" y="4335"/>
                  <a:pt x="5340" y="3171"/>
                </a:cubicBezTo>
                <a:cubicBezTo>
                  <a:pt x="5680" y="1780"/>
                  <a:pt x="4828" y="388"/>
                  <a:pt x="3437" y="76"/>
                </a:cubicBezTo>
                <a:cubicBezTo>
                  <a:pt x="3230" y="25"/>
                  <a:pt x="3022" y="1"/>
                  <a:pt x="2819"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 name="Google Shape;15;p1"/>
          <p:cNvSpPr/>
          <p:nvPr/>
        </p:nvSpPr>
        <p:spPr>
          <a:xfrm>
            <a:off x="8201526" y="1082526"/>
            <a:ext cx="52026" cy="44816"/>
          </a:xfrm>
          <a:custGeom>
            <a:avLst/>
            <a:gdLst/>
            <a:ahLst/>
            <a:cxnLst/>
            <a:rect l="l" t="t" r="r" b="b"/>
            <a:pathLst>
              <a:path w="1270" h="1094" extrusionOk="0">
                <a:moveTo>
                  <a:pt x="556" y="0"/>
                </a:moveTo>
                <a:cubicBezTo>
                  <a:pt x="273" y="0"/>
                  <a:pt x="0" y="224"/>
                  <a:pt x="20" y="554"/>
                </a:cubicBezTo>
                <a:cubicBezTo>
                  <a:pt x="20" y="838"/>
                  <a:pt x="247" y="1094"/>
                  <a:pt x="559" y="1094"/>
                </a:cubicBezTo>
                <a:cubicBezTo>
                  <a:pt x="1042" y="1094"/>
                  <a:pt x="1269" y="497"/>
                  <a:pt x="929" y="156"/>
                </a:cubicBezTo>
                <a:cubicBezTo>
                  <a:pt x="821" y="48"/>
                  <a:pt x="687" y="0"/>
                  <a:pt x="556"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16;p1"/>
          <p:cNvSpPr/>
          <p:nvPr/>
        </p:nvSpPr>
        <p:spPr>
          <a:xfrm>
            <a:off x="9404437" y="1057279"/>
            <a:ext cx="211789" cy="180205"/>
          </a:xfrm>
          <a:custGeom>
            <a:avLst/>
            <a:gdLst/>
            <a:ahLst/>
            <a:cxnLst/>
            <a:rect l="l" t="t" r="r" b="b"/>
            <a:pathLst>
              <a:path w="5170" h="4399" extrusionOk="0">
                <a:moveTo>
                  <a:pt x="2234" y="0"/>
                </a:moveTo>
                <a:cubicBezTo>
                  <a:pt x="1095" y="0"/>
                  <a:pt x="1" y="885"/>
                  <a:pt x="1" y="2212"/>
                </a:cubicBezTo>
                <a:cubicBezTo>
                  <a:pt x="1" y="3433"/>
                  <a:pt x="995" y="4399"/>
                  <a:pt x="2216" y="4399"/>
                </a:cubicBezTo>
                <a:cubicBezTo>
                  <a:pt x="4176" y="4399"/>
                  <a:pt x="5170" y="2041"/>
                  <a:pt x="3778" y="650"/>
                </a:cubicBezTo>
                <a:cubicBezTo>
                  <a:pt x="3329" y="201"/>
                  <a:pt x="2777" y="0"/>
                  <a:pt x="2234"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17;p1"/>
          <p:cNvSpPr/>
          <p:nvPr/>
        </p:nvSpPr>
        <p:spPr>
          <a:xfrm>
            <a:off x="4331855" y="773604"/>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 name="Google Shape;18;p1"/>
          <p:cNvSpPr/>
          <p:nvPr/>
        </p:nvSpPr>
        <p:spPr>
          <a:xfrm>
            <a:off x="2576293" y="2643170"/>
            <a:ext cx="51247" cy="50059"/>
          </a:xfrm>
          <a:custGeom>
            <a:avLst/>
            <a:gdLst/>
            <a:ahLst/>
            <a:cxnLst/>
            <a:rect l="l" t="t" r="r" b="b"/>
            <a:pathLst>
              <a:path w="1251" h="1222" extrusionOk="0">
                <a:moveTo>
                  <a:pt x="625" y="0"/>
                </a:moveTo>
                <a:cubicBezTo>
                  <a:pt x="285" y="0"/>
                  <a:pt x="1" y="256"/>
                  <a:pt x="1" y="597"/>
                </a:cubicBezTo>
                <a:cubicBezTo>
                  <a:pt x="1" y="938"/>
                  <a:pt x="285" y="1222"/>
                  <a:pt x="625" y="1222"/>
                </a:cubicBezTo>
                <a:cubicBezTo>
                  <a:pt x="966" y="1222"/>
                  <a:pt x="1250" y="938"/>
                  <a:pt x="1250" y="597"/>
                </a:cubicBezTo>
                <a:cubicBezTo>
                  <a:pt x="1250" y="256"/>
                  <a:pt x="966" y="0"/>
                  <a:pt x="62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 name="Google Shape;19;p1"/>
          <p:cNvSpPr/>
          <p:nvPr/>
        </p:nvSpPr>
        <p:spPr>
          <a:xfrm>
            <a:off x="4078193" y="3800718"/>
            <a:ext cx="51247" cy="50059"/>
          </a:xfrm>
          <a:custGeom>
            <a:avLst/>
            <a:gdLst/>
            <a:ahLst/>
            <a:cxnLst/>
            <a:rect l="l" t="t" r="r" b="b"/>
            <a:pathLst>
              <a:path w="1251" h="1222" extrusionOk="0">
                <a:moveTo>
                  <a:pt x="625" y="0"/>
                </a:moveTo>
                <a:cubicBezTo>
                  <a:pt x="285" y="0"/>
                  <a:pt x="1" y="256"/>
                  <a:pt x="1" y="597"/>
                </a:cubicBezTo>
                <a:cubicBezTo>
                  <a:pt x="1" y="966"/>
                  <a:pt x="285" y="1221"/>
                  <a:pt x="625" y="1221"/>
                </a:cubicBezTo>
                <a:cubicBezTo>
                  <a:pt x="966" y="1221"/>
                  <a:pt x="1250" y="966"/>
                  <a:pt x="1250" y="597"/>
                </a:cubicBezTo>
                <a:cubicBezTo>
                  <a:pt x="1250" y="256"/>
                  <a:pt x="966" y="0"/>
                  <a:pt x="62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p:nvPr/>
        </p:nvSpPr>
        <p:spPr>
          <a:xfrm>
            <a:off x="3031169" y="117963"/>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 name="Google Shape;21;p1"/>
          <p:cNvSpPr/>
          <p:nvPr/>
        </p:nvSpPr>
        <p:spPr>
          <a:xfrm>
            <a:off x="10014828" y="3183425"/>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 name="Google Shape;22;p1"/>
          <p:cNvSpPr/>
          <p:nvPr/>
        </p:nvSpPr>
        <p:spPr>
          <a:xfrm>
            <a:off x="7763352" y="4402855"/>
            <a:ext cx="90778" cy="77752"/>
          </a:xfrm>
          <a:custGeom>
            <a:avLst/>
            <a:gdLst/>
            <a:ahLst/>
            <a:cxnLst/>
            <a:rect l="l" t="t" r="r" b="b"/>
            <a:pathLst>
              <a:path w="2216" h="1898" extrusionOk="0">
                <a:moveTo>
                  <a:pt x="1278" y="0"/>
                </a:moveTo>
                <a:cubicBezTo>
                  <a:pt x="427" y="0"/>
                  <a:pt x="1" y="1023"/>
                  <a:pt x="597" y="1619"/>
                </a:cubicBezTo>
                <a:cubicBezTo>
                  <a:pt x="790" y="1812"/>
                  <a:pt x="1028" y="1898"/>
                  <a:pt x="1261" y="1898"/>
                </a:cubicBezTo>
                <a:cubicBezTo>
                  <a:pt x="1748" y="1898"/>
                  <a:pt x="2216" y="1523"/>
                  <a:pt x="2216" y="966"/>
                </a:cubicBezTo>
                <a:cubicBezTo>
                  <a:pt x="2216" y="426"/>
                  <a:pt x="1790" y="0"/>
                  <a:pt x="1278"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 name="Google Shape;23;p1"/>
          <p:cNvSpPr/>
          <p:nvPr/>
        </p:nvSpPr>
        <p:spPr>
          <a:xfrm>
            <a:off x="9136524" y="3215977"/>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 name="Google Shape;24;p1"/>
          <p:cNvSpPr/>
          <p:nvPr/>
        </p:nvSpPr>
        <p:spPr>
          <a:xfrm>
            <a:off x="4362040" y="400213"/>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p1"/>
          <p:cNvSpPr/>
          <p:nvPr/>
        </p:nvSpPr>
        <p:spPr>
          <a:xfrm>
            <a:off x="10005542" y="2446538"/>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 name="Google Shape;26;p1"/>
          <p:cNvSpPr/>
          <p:nvPr/>
        </p:nvSpPr>
        <p:spPr>
          <a:xfrm>
            <a:off x="2114454" y="2194112"/>
            <a:ext cx="68657" cy="68657"/>
          </a:xfrm>
          <a:custGeom>
            <a:avLst/>
            <a:gdLst/>
            <a:ahLst/>
            <a:cxnLst/>
            <a:rect l="l" t="t" r="r" b="b"/>
            <a:pathLst>
              <a:path w="1676" h="1676" extrusionOk="0">
                <a:moveTo>
                  <a:pt x="852" y="0"/>
                </a:moveTo>
                <a:cubicBezTo>
                  <a:pt x="369" y="0"/>
                  <a:pt x="0" y="370"/>
                  <a:pt x="0" y="824"/>
                </a:cubicBezTo>
                <a:cubicBezTo>
                  <a:pt x="0" y="1307"/>
                  <a:pt x="369" y="1676"/>
                  <a:pt x="852" y="1676"/>
                </a:cubicBezTo>
                <a:cubicBezTo>
                  <a:pt x="1307" y="1676"/>
                  <a:pt x="1676" y="1307"/>
                  <a:pt x="1676" y="824"/>
                </a:cubicBezTo>
                <a:cubicBezTo>
                  <a:pt x="1676" y="370"/>
                  <a:pt x="1307" y="0"/>
                  <a:pt x="852"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 name="Google Shape;27;p1"/>
          <p:cNvSpPr/>
          <p:nvPr/>
        </p:nvSpPr>
        <p:spPr>
          <a:xfrm>
            <a:off x="1984144" y="1104032"/>
            <a:ext cx="67510" cy="67510"/>
          </a:xfrm>
          <a:custGeom>
            <a:avLst/>
            <a:gdLst/>
            <a:ahLst/>
            <a:cxnLst/>
            <a:rect l="l" t="t" r="r" b="b"/>
            <a:pathLst>
              <a:path w="1648" h="1648" extrusionOk="0">
                <a:moveTo>
                  <a:pt x="824" y="1"/>
                </a:moveTo>
                <a:cubicBezTo>
                  <a:pt x="370" y="1"/>
                  <a:pt x="0" y="370"/>
                  <a:pt x="0" y="824"/>
                </a:cubicBezTo>
                <a:cubicBezTo>
                  <a:pt x="0" y="1279"/>
                  <a:pt x="370" y="1648"/>
                  <a:pt x="824" y="1648"/>
                </a:cubicBezTo>
                <a:cubicBezTo>
                  <a:pt x="1278" y="1648"/>
                  <a:pt x="1648" y="1279"/>
                  <a:pt x="1648" y="824"/>
                </a:cubicBezTo>
                <a:cubicBezTo>
                  <a:pt x="1648" y="370"/>
                  <a:pt x="1278" y="1"/>
                  <a:pt x="824"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 name="Google Shape;28;p1"/>
          <p:cNvSpPr/>
          <p:nvPr/>
        </p:nvSpPr>
        <p:spPr>
          <a:xfrm>
            <a:off x="6090804" y="514178"/>
            <a:ext cx="182704" cy="157142"/>
          </a:xfrm>
          <a:custGeom>
            <a:avLst/>
            <a:gdLst/>
            <a:ahLst/>
            <a:cxnLst/>
            <a:rect l="l" t="t" r="r" b="b"/>
            <a:pathLst>
              <a:path w="4460" h="3836" extrusionOk="0">
                <a:moveTo>
                  <a:pt x="1926" y="1"/>
                </a:moveTo>
                <a:cubicBezTo>
                  <a:pt x="940" y="1"/>
                  <a:pt x="1" y="777"/>
                  <a:pt x="1" y="1933"/>
                </a:cubicBezTo>
                <a:cubicBezTo>
                  <a:pt x="1" y="2983"/>
                  <a:pt x="853" y="3835"/>
                  <a:pt x="1903" y="3835"/>
                </a:cubicBezTo>
                <a:cubicBezTo>
                  <a:pt x="3607" y="3835"/>
                  <a:pt x="4459" y="1762"/>
                  <a:pt x="3267" y="569"/>
                </a:cubicBezTo>
                <a:cubicBezTo>
                  <a:pt x="2873" y="176"/>
                  <a:pt x="2395" y="1"/>
                  <a:pt x="192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 name="Google Shape;29;p1"/>
          <p:cNvSpPr/>
          <p:nvPr/>
        </p:nvSpPr>
        <p:spPr>
          <a:xfrm>
            <a:off x="2855841" y="1205501"/>
            <a:ext cx="89590" cy="77752"/>
          </a:xfrm>
          <a:custGeom>
            <a:avLst/>
            <a:gdLst/>
            <a:ahLst/>
            <a:cxnLst/>
            <a:rect l="l" t="t" r="r" b="b"/>
            <a:pathLst>
              <a:path w="2187" h="1898" extrusionOk="0">
                <a:moveTo>
                  <a:pt x="937" y="1"/>
                </a:moveTo>
                <a:cubicBezTo>
                  <a:pt x="457" y="1"/>
                  <a:pt x="0" y="383"/>
                  <a:pt x="0" y="960"/>
                </a:cubicBezTo>
                <a:cubicBezTo>
                  <a:pt x="0" y="1472"/>
                  <a:pt x="426" y="1898"/>
                  <a:pt x="937" y="1898"/>
                </a:cubicBezTo>
                <a:cubicBezTo>
                  <a:pt x="1761" y="1869"/>
                  <a:pt x="2187" y="875"/>
                  <a:pt x="1590" y="279"/>
                </a:cubicBezTo>
                <a:cubicBezTo>
                  <a:pt x="1399" y="87"/>
                  <a:pt x="116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 name="Google Shape;30;p1"/>
          <p:cNvSpPr/>
          <p:nvPr/>
        </p:nvSpPr>
        <p:spPr>
          <a:xfrm>
            <a:off x="9588923" y="3725864"/>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 name="Google Shape;31;p1"/>
          <p:cNvSpPr/>
          <p:nvPr/>
        </p:nvSpPr>
        <p:spPr>
          <a:xfrm>
            <a:off x="9302742" y="4260418"/>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p1"/>
          <p:cNvSpPr/>
          <p:nvPr/>
        </p:nvSpPr>
        <p:spPr>
          <a:xfrm>
            <a:off x="10085712" y="4323211"/>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1"/>
          <p:cNvSpPr/>
          <p:nvPr/>
        </p:nvSpPr>
        <p:spPr>
          <a:xfrm>
            <a:off x="8785026" y="3667571"/>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1"/>
          <p:cNvSpPr/>
          <p:nvPr/>
        </p:nvSpPr>
        <p:spPr>
          <a:xfrm>
            <a:off x="10115897" y="3949820"/>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1"/>
          <p:cNvSpPr/>
          <p:nvPr/>
        </p:nvSpPr>
        <p:spPr>
          <a:xfrm>
            <a:off x="11235353" y="5393950"/>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 name="Google Shape;38;p1"/>
          <p:cNvSpPr/>
          <p:nvPr/>
        </p:nvSpPr>
        <p:spPr>
          <a:xfrm>
            <a:off x="10357049" y="5426502"/>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 name="Google Shape;39;p1"/>
          <p:cNvSpPr/>
          <p:nvPr/>
        </p:nvSpPr>
        <p:spPr>
          <a:xfrm>
            <a:off x="11226067" y="465706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 name="Google Shape;40;p1"/>
          <p:cNvSpPr/>
          <p:nvPr/>
        </p:nvSpPr>
        <p:spPr>
          <a:xfrm>
            <a:off x="10809448" y="5936389"/>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 name="Google Shape;41;p1"/>
          <p:cNvSpPr/>
          <p:nvPr/>
        </p:nvSpPr>
        <p:spPr>
          <a:xfrm>
            <a:off x="10523267" y="6470943"/>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 name="Google Shape;42;p1"/>
          <p:cNvSpPr/>
          <p:nvPr/>
        </p:nvSpPr>
        <p:spPr>
          <a:xfrm>
            <a:off x="11306237" y="6533736"/>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 name="Google Shape;43;p1"/>
          <p:cNvSpPr/>
          <p:nvPr/>
        </p:nvSpPr>
        <p:spPr>
          <a:xfrm>
            <a:off x="10005551" y="5878096"/>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 name="Google Shape;44;p1"/>
          <p:cNvSpPr/>
          <p:nvPr/>
        </p:nvSpPr>
        <p:spPr>
          <a:xfrm>
            <a:off x="11336422" y="6160345"/>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 name="Google Shape;45;p1"/>
          <p:cNvSpPr/>
          <p:nvPr/>
        </p:nvSpPr>
        <p:spPr>
          <a:xfrm>
            <a:off x="11837428" y="1005063"/>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 name="Google Shape;46;p1"/>
          <p:cNvSpPr/>
          <p:nvPr/>
        </p:nvSpPr>
        <p:spPr>
          <a:xfrm>
            <a:off x="10959124" y="1037614"/>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 name="Google Shape;47;p1"/>
          <p:cNvSpPr/>
          <p:nvPr/>
        </p:nvSpPr>
        <p:spPr>
          <a:xfrm>
            <a:off x="11828142" y="268175"/>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 name="Google Shape;48;p1"/>
          <p:cNvSpPr/>
          <p:nvPr/>
        </p:nvSpPr>
        <p:spPr>
          <a:xfrm>
            <a:off x="11411523" y="1547502"/>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 name="Google Shape;49;p1"/>
          <p:cNvSpPr/>
          <p:nvPr/>
        </p:nvSpPr>
        <p:spPr>
          <a:xfrm>
            <a:off x="11125342" y="2082055"/>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 name="Google Shape;50;p1"/>
          <p:cNvSpPr/>
          <p:nvPr/>
        </p:nvSpPr>
        <p:spPr>
          <a:xfrm>
            <a:off x="11908312" y="2144849"/>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 name="Google Shape;51;p1"/>
          <p:cNvSpPr/>
          <p:nvPr/>
        </p:nvSpPr>
        <p:spPr>
          <a:xfrm>
            <a:off x="10607626" y="1489209"/>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 name="Google Shape;52;p1"/>
          <p:cNvSpPr/>
          <p:nvPr/>
        </p:nvSpPr>
        <p:spPr>
          <a:xfrm>
            <a:off x="11938497" y="1771458"/>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 name="Google Shape;53;p1"/>
          <p:cNvSpPr/>
          <p:nvPr/>
        </p:nvSpPr>
        <p:spPr>
          <a:xfrm>
            <a:off x="8241028" y="2525800"/>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 name="Google Shape;54;p1"/>
          <p:cNvSpPr/>
          <p:nvPr/>
        </p:nvSpPr>
        <p:spPr>
          <a:xfrm>
            <a:off x="7362724" y="2558352"/>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 name="Google Shape;55;p1"/>
          <p:cNvSpPr/>
          <p:nvPr/>
        </p:nvSpPr>
        <p:spPr>
          <a:xfrm>
            <a:off x="8231742" y="17889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 name="Google Shape;56;p1"/>
          <p:cNvSpPr/>
          <p:nvPr/>
        </p:nvSpPr>
        <p:spPr>
          <a:xfrm>
            <a:off x="7815123" y="3068239"/>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 name="Google Shape;57;p1"/>
          <p:cNvSpPr/>
          <p:nvPr/>
        </p:nvSpPr>
        <p:spPr>
          <a:xfrm>
            <a:off x="7528942" y="3602793"/>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 name="Google Shape;58;p1"/>
          <p:cNvSpPr/>
          <p:nvPr/>
        </p:nvSpPr>
        <p:spPr>
          <a:xfrm>
            <a:off x="8311912" y="3665586"/>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 name="Google Shape;59;p1"/>
          <p:cNvSpPr/>
          <p:nvPr/>
        </p:nvSpPr>
        <p:spPr>
          <a:xfrm>
            <a:off x="7011226" y="3009946"/>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 name="Google Shape;60;p1"/>
          <p:cNvSpPr/>
          <p:nvPr/>
        </p:nvSpPr>
        <p:spPr>
          <a:xfrm>
            <a:off x="8342097" y="3292195"/>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 name="Google Shape;61;p1"/>
          <p:cNvSpPr/>
          <p:nvPr/>
        </p:nvSpPr>
        <p:spPr>
          <a:xfrm rot="5116028">
            <a:off x="8021675" y="6233389"/>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 name="Google Shape;62;p1"/>
          <p:cNvSpPr/>
          <p:nvPr/>
        </p:nvSpPr>
        <p:spPr>
          <a:xfrm rot="5116028">
            <a:off x="7914750" y="5361004"/>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 name="Google Shape;63;p1"/>
          <p:cNvSpPr/>
          <p:nvPr/>
        </p:nvSpPr>
        <p:spPr>
          <a:xfrm rot="5116028">
            <a:off x="8747870" y="6163988"/>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 name="Google Shape;64;p1"/>
          <p:cNvSpPr/>
          <p:nvPr/>
        </p:nvSpPr>
        <p:spPr>
          <a:xfrm rot="5116028">
            <a:off x="7238875" y="5867560"/>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 name="Google Shape;65;p1"/>
          <p:cNvSpPr/>
          <p:nvPr/>
        </p:nvSpPr>
        <p:spPr>
          <a:xfrm rot="5116028">
            <a:off x="6809599" y="5611696"/>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 name="Google Shape;66;p1"/>
          <p:cNvSpPr/>
          <p:nvPr/>
        </p:nvSpPr>
        <p:spPr>
          <a:xfrm rot="5116028">
            <a:off x="6920843" y="6393880"/>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 name="Google Shape;67;p1"/>
          <p:cNvSpPr/>
          <p:nvPr/>
        </p:nvSpPr>
        <p:spPr>
          <a:xfrm rot="5116028">
            <a:off x="7429955" y="5049117"/>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 name="Google Shape;68;p1"/>
          <p:cNvSpPr/>
          <p:nvPr/>
        </p:nvSpPr>
        <p:spPr>
          <a:xfrm rot="5116028">
            <a:off x="7237449" y="6400820"/>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 name="Google Shape;69;p1"/>
          <p:cNvSpPr/>
          <p:nvPr/>
        </p:nvSpPr>
        <p:spPr>
          <a:xfrm rot="5116028">
            <a:off x="5778687" y="265476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 name="Google Shape;70;p1"/>
          <p:cNvSpPr/>
          <p:nvPr/>
        </p:nvSpPr>
        <p:spPr>
          <a:xfrm rot="5116028">
            <a:off x="5671763" y="178237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 name="Google Shape;71;p1"/>
          <p:cNvSpPr/>
          <p:nvPr/>
        </p:nvSpPr>
        <p:spPr>
          <a:xfrm rot="5116028">
            <a:off x="6504882" y="258536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 name="Google Shape;72;p1"/>
          <p:cNvSpPr/>
          <p:nvPr/>
        </p:nvSpPr>
        <p:spPr>
          <a:xfrm rot="5116028">
            <a:off x="4995888" y="228893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 name="Google Shape;73;p1"/>
          <p:cNvSpPr/>
          <p:nvPr/>
        </p:nvSpPr>
        <p:spPr>
          <a:xfrm rot="5116028">
            <a:off x="4566612" y="203307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 name="Google Shape;74;p1"/>
          <p:cNvSpPr/>
          <p:nvPr/>
        </p:nvSpPr>
        <p:spPr>
          <a:xfrm rot="5116028">
            <a:off x="4677856" y="281525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 name="Google Shape;75;p1"/>
          <p:cNvSpPr/>
          <p:nvPr/>
        </p:nvSpPr>
        <p:spPr>
          <a:xfrm rot="5116028">
            <a:off x="5186967" y="147049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 name="Google Shape;76;p1"/>
          <p:cNvSpPr/>
          <p:nvPr/>
        </p:nvSpPr>
        <p:spPr>
          <a:xfrm rot="5116028">
            <a:off x="4994462" y="282219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 name="Google Shape;77;p1"/>
          <p:cNvSpPr/>
          <p:nvPr/>
        </p:nvSpPr>
        <p:spPr>
          <a:xfrm rot="5116028">
            <a:off x="5364362" y="637511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 name="Google Shape;78;p1"/>
          <p:cNvSpPr/>
          <p:nvPr/>
        </p:nvSpPr>
        <p:spPr>
          <a:xfrm rot="5116028">
            <a:off x="5257438" y="550272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p1"/>
          <p:cNvSpPr/>
          <p:nvPr/>
        </p:nvSpPr>
        <p:spPr>
          <a:xfrm rot="5116028">
            <a:off x="6090557" y="63057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 name="Google Shape;80;p1"/>
          <p:cNvSpPr/>
          <p:nvPr/>
        </p:nvSpPr>
        <p:spPr>
          <a:xfrm rot="5116028">
            <a:off x="4581563" y="600928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 name="Google Shape;81;p1"/>
          <p:cNvSpPr/>
          <p:nvPr/>
        </p:nvSpPr>
        <p:spPr>
          <a:xfrm rot="5116028">
            <a:off x="4152287" y="575342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 name="Google Shape;82;p1"/>
          <p:cNvSpPr/>
          <p:nvPr/>
        </p:nvSpPr>
        <p:spPr>
          <a:xfrm rot="5116028">
            <a:off x="4263531" y="653560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3" name="Google Shape;83;p1"/>
          <p:cNvSpPr/>
          <p:nvPr/>
        </p:nvSpPr>
        <p:spPr>
          <a:xfrm rot="5116028">
            <a:off x="4772642" y="519084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 name="Google Shape;84;p1"/>
          <p:cNvSpPr/>
          <p:nvPr/>
        </p:nvSpPr>
        <p:spPr>
          <a:xfrm rot="5116028">
            <a:off x="4580137" y="654254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1"/>
          <p:cNvSpPr/>
          <p:nvPr/>
        </p:nvSpPr>
        <p:spPr>
          <a:xfrm rot="5116028">
            <a:off x="1633162" y="637511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1"/>
          <p:cNvSpPr/>
          <p:nvPr/>
        </p:nvSpPr>
        <p:spPr>
          <a:xfrm rot="5116028">
            <a:off x="1526238" y="550272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 name="Google Shape;87;p1"/>
          <p:cNvSpPr/>
          <p:nvPr/>
        </p:nvSpPr>
        <p:spPr>
          <a:xfrm rot="5116028">
            <a:off x="2359357" y="63057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8" name="Google Shape;88;p1"/>
          <p:cNvSpPr/>
          <p:nvPr/>
        </p:nvSpPr>
        <p:spPr>
          <a:xfrm rot="5116028">
            <a:off x="850363" y="600928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 name="Google Shape;89;p1"/>
          <p:cNvSpPr/>
          <p:nvPr/>
        </p:nvSpPr>
        <p:spPr>
          <a:xfrm rot="5116028">
            <a:off x="421087" y="575342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 name="Google Shape;90;p1"/>
          <p:cNvSpPr/>
          <p:nvPr/>
        </p:nvSpPr>
        <p:spPr>
          <a:xfrm rot="5116028">
            <a:off x="532331" y="653560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 name="Google Shape;91;p1"/>
          <p:cNvSpPr/>
          <p:nvPr/>
        </p:nvSpPr>
        <p:spPr>
          <a:xfrm rot="5116028">
            <a:off x="1041442" y="519084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 name="Google Shape;92;p1"/>
          <p:cNvSpPr/>
          <p:nvPr/>
        </p:nvSpPr>
        <p:spPr>
          <a:xfrm rot="5116028">
            <a:off x="848937" y="654254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 name="Google Shape;93;p1"/>
          <p:cNvSpPr/>
          <p:nvPr/>
        </p:nvSpPr>
        <p:spPr>
          <a:xfrm rot="7573967">
            <a:off x="1387072" y="4179333"/>
            <a:ext cx="59398" cy="5071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 name="Google Shape;94;p1"/>
          <p:cNvSpPr/>
          <p:nvPr/>
        </p:nvSpPr>
        <p:spPr>
          <a:xfrm rot="7573967">
            <a:off x="1877345" y="3451002"/>
            <a:ext cx="61692" cy="5268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1"/>
          <p:cNvSpPr/>
          <p:nvPr/>
        </p:nvSpPr>
        <p:spPr>
          <a:xfrm rot="7573967">
            <a:off x="1977501" y="4604775"/>
            <a:ext cx="67509" cy="58128"/>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 name="Google Shape;96;p1"/>
          <p:cNvSpPr/>
          <p:nvPr/>
        </p:nvSpPr>
        <p:spPr>
          <a:xfrm rot="7573967">
            <a:off x="939434" y="3436867"/>
            <a:ext cx="281546" cy="26176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 name="Google Shape;97;p1"/>
          <p:cNvSpPr/>
          <p:nvPr/>
        </p:nvSpPr>
        <p:spPr>
          <a:xfrm rot="7573967">
            <a:off x="840955" y="2930416"/>
            <a:ext cx="138458" cy="13849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 name="Google Shape;98;p1"/>
          <p:cNvSpPr/>
          <p:nvPr/>
        </p:nvSpPr>
        <p:spPr>
          <a:xfrm rot="7573967">
            <a:off x="463779" y="3571123"/>
            <a:ext cx="25643"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 name="Google Shape;99;p1"/>
          <p:cNvSpPr/>
          <p:nvPr/>
        </p:nvSpPr>
        <p:spPr>
          <a:xfrm rot="7573967">
            <a:off x="1713225" y="2899334"/>
            <a:ext cx="68697" cy="5775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 name="Google Shape;100;p1"/>
          <p:cNvSpPr/>
          <p:nvPr/>
        </p:nvSpPr>
        <p:spPr>
          <a:xfrm rot="7573967">
            <a:off x="672039" y="3798896"/>
            <a:ext cx="91964" cy="78487"/>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1" name="Google Shape;101;p1"/>
          <p:cNvSpPr/>
          <p:nvPr/>
        </p:nvSpPr>
        <p:spPr>
          <a:xfrm rot="7573967">
            <a:off x="1686984" y="1642858"/>
            <a:ext cx="59398" cy="5071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 name="Google Shape;102;p1"/>
          <p:cNvSpPr/>
          <p:nvPr/>
        </p:nvSpPr>
        <p:spPr>
          <a:xfrm rot="7573967">
            <a:off x="2177258" y="914527"/>
            <a:ext cx="61692" cy="5268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 name="Google Shape;103;p1"/>
          <p:cNvSpPr/>
          <p:nvPr/>
        </p:nvSpPr>
        <p:spPr>
          <a:xfrm rot="7573967">
            <a:off x="2277414" y="2068300"/>
            <a:ext cx="67509" cy="58128"/>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1"/>
          <p:cNvSpPr/>
          <p:nvPr/>
        </p:nvSpPr>
        <p:spPr>
          <a:xfrm rot="7573967">
            <a:off x="1239346" y="900392"/>
            <a:ext cx="281546" cy="26176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5" name="Google Shape;105;p1"/>
          <p:cNvSpPr/>
          <p:nvPr/>
        </p:nvSpPr>
        <p:spPr>
          <a:xfrm rot="7573967">
            <a:off x="1140867" y="393941"/>
            <a:ext cx="138458" cy="13849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6" name="Google Shape;106;p1"/>
          <p:cNvSpPr/>
          <p:nvPr/>
        </p:nvSpPr>
        <p:spPr>
          <a:xfrm rot="7573967">
            <a:off x="763691" y="1034648"/>
            <a:ext cx="25643"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7" name="Google Shape;107;p1"/>
          <p:cNvSpPr/>
          <p:nvPr/>
        </p:nvSpPr>
        <p:spPr>
          <a:xfrm rot="7573967">
            <a:off x="2013137" y="362859"/>
            <a:ext cx="68697" cy="5775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8" name="Google Shape;108;p1"/>
          <p:cNvSpPr/>
          <p:nvPr/>
        </p:nvSpPr>
        <p:spPr>
          <a:xfrm rot="7573967">
            <a:off x="971951" y="1262421"/>
            <a:ext cx="91964" cy="78487"/>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9" name="Google Shape;109;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9pPr>
          </a:lstStyle>
          <a:p>
            <a:endParaRPr/>
          </a:p>
        </p:txBody>
      </p:sp>
      <p:sp>
        <p:nvSpPr>
          <p:cNvPr id="110" name="Google Shape;110;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1pPr>
            <a:lvl2pPr marL="914400" marR="0" lvl="1"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2pPr>
            <a:lvl3pPr marL="1371600" marR="0" lvl="2"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3pPr>
            <a:lvl4pPr marL="1828800" marR="0" lvl="3"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4pPr>
            <a:lvl5pPr marL="2286000" marR="0" lvl="4"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5pPr>
            <a:lvl6pPr marL="2743200" marR="0" lvl="5"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6pPr>
            <a:lvl7pPr marL="3200400" marR="0" lvl="6"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7pPr>
            <a:lvl8pPr marL="3657600" marR="0" lvl="7"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8pPr>
            <a:lvl9pPr marL="4114800" marR="0" lvl="8" indent="-349250" algn="l" rtl="0">
              <a:lnSpc>
                <a:spcPct val="115000"/>
              </a:lnSpc>
              <a:spcBef>
                <a:spcPts val="2100"/>
              </a:spcBef>
              <a:spcAft>
                <a:spcPts val="2100"/>
              </a:spcAft>
              <a:buClr>
                <a:schemeClr val="lt1"/>
              </a:buClr>
              <a:buSzPts val="1900"/>
              <a:buFont typeface="Rubik"/>
              <a:buChar char="■"/>
              <a:defRPr sz="1900" i="0" u="none" strike="noStrike" cap="none">
                <a:solidFill>
                  <a:schemeClr val="lt1"/>
                </a:solidFill>
                <a:latin typeface="Rubik"/>
                <a:ea typeface="Rubik"/>
                <a:cs typeface="Rubik"/>
                <a:sym typeface="Rubik"/>
              </a:defRPr>
            </a:lvl9pPr>
          </a:lstStyle>
          <a:p>
            <a:endParaRPr/>
          </a:p>
        </p:txBody>
      </p:sp>
    </p:spTree>
    <p:extLst>
      <p:ext uri="{BB962C8B-B14F-4D97-AF65-F5344CB8AC3E}">
        <p14:creationId xmlns:p14="http://schemas.microsoft.com/office/powerpoint/2010/main" val="2684741612"/>
      </p:ext>
    </p:extLst>
  </p:cSld>
  <p:clrMap bg1="lt1" tx1="dk1" bg2="dk2" tx2="lt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A898B-45C3-87AB-88BB-E994699E8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CF4DE2-F4C3-C4D8-2149-F856AB42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683B-B761-4960-1370-6FB2CF0D2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9CB5CF-C96E-47D7-A593-8BDD6E748BB0}" type="datetimeFigureOut">
              <a:rPr lang="en-US" smtClean="0"/>
              <a:t>11/5/2025</a:t>
            </a:fld>
            <a:endParaRPr lang="en-US"/>
          </a:p>
        </p:txBody>
      </p:sp>
      <p:sp>
        <p:nvSpPr>
          <p:cNvPr id="5" name="Footer Placeholder 4">
            <a:extLst>
              <a:ext uri="{FF2B5EF4-FFF2-40B4-BE49-F238E27FC236}">
                <a16:creationId xmlns:a16="http://schemas.microsoft.com/office/drawing/2014/main" id="{79C8AD96-5B96-71EE-2F6D-04767C372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798129-7750-015F-CACE-5A82F1A23B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A8A760-6FA1-4A62-A58B-F203C7C9EB3D}" type="slidenum">
              <a:rPr lang="en-US" smtClean="0"/>
              <a:t>‹#›</a:t>
            </a:fld>
            <a:endParaRPr lang="en-US"/>
          </a:p>
        </p:txBody>
      </p:sp>
    </p:spTree>
    <p:extLst>
      <p:ext uri="{BB962C8B-B14F-4D97-AF65-F5344CB8AC3E}">
        <p14:creationId xmlns:p14="http://schemas.microsoft.com/office/powerpoint/2010/main" val="4654483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758953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390A-DC02-4CC9-BC9F-202DABEAF58D}" type="datetimeFigureOut">
              <a:rPr lang="en-US" smtClean="0"/>
              <a:t>11/5/2025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1FF18-3542-47FE-B2FD-AED7B38893A4}" type="slidenum">
              <a:rPr lang="en-US" smtClean="0"/>
              <a:t>‹#›</a:t>
            </a:fld>
            <a:endParaRPr lang="en-US"/>
          </a:p>
        </p:txBody>
      </p:sp>
    </p:spTree>
    <p:extLst>
      <p:ext uri="{BB962C8B-B14F-4D97-AF65-F5344CB8AC3E}">
        <p14:creationId xmlns:p14="http://schemas.microsoft.com/office/powerpoint/2010/main" val="214119598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747891150"/>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34AB-1805-4802-8802-24CC010F0307}" type="datetimeFigureOut">
              <a:rPr lang="en-US" smtClean="0"/>
              <a:pPr/>
              <a:t>11/5/2025</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00C0F-9E5F-4A29-9518-D2824FA02DAC}" type="slidenum">
              <a:rPr lang="en-US" smtClean="0"/>
              <a:pPr/>
              <a:t>‹#›</a:t>
            </a:fld>
            <a:endParaRPr lang="en-US"/>
          </a:p>
        </p:txBody>
      </p:sp>
    </p:spTree>
    <p:extLst>
      <p:ext uri="{BB962C8B-B14F-4D97-AF65-F5344CB8AC3E}">
        <p14:creationId xmlns:p14="http://schemas.microsoft.com/office/powerpoint/2010/main" val="8653785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0.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4.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sv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31.xml"/><Relationship Id="rId6" Type="http://schemas.openxmlformats.org/officeDocument/2006/relationships/image" Target="../media/image38.jpe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4.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6298556-99E3-BBA6-2F65-BF26B380140F}"/>
              </a:ext>
            </a:extLst>
          </p:cNvPr>
          <p:cNvSpPr txBox="1"/>
          <p:nvPr/>
        </p:nvSpPr>
        <p:spPr>
          <a:xfrm>
            <a:off x="576350" y="2186248"/>
            <a:ext cx="5024167" cy="1720023"/>
          </a:xfrm>
          <a:prstGeom prst="rect">
            <a:avLst/>
          </a:prstGeom>
        </p:spPr>
        <p:txBody>
          <a:bodyPr wrap="square" lIns="0" tIns="0" rIns="0" bIns="0" rtlCol="0" anchor="t">
            <a:spAutoFit/>
          </a:bodyPr>
          <a:lstStyle/>
          <a:p>
            <a:pPr algn="just" defTabSz="609630">
              <a:lnSpc>
                <a:spcPct val="200000"/>
              </a:lnSpc>
            </a:pPr>
            <a:r>
              <a:rPr lang="en-US" sz="6600">
                <a:solidFill>
                  <a:prstClr val="black">
                    <a:lumMod val="75000"/>
                    <a:lumOff val="25000"/>
                  </a:prstClr>
                </a:solidFill>
                <a:latin typeface="#9Slide03 SVNNeutraface 2" panose="02000600040000020004" pitchFamily="2" charset="0"/>
              </a:rPr>
              <a:t>KHỞI ĐỘNG</a:t>
            </a:r>
            <a:endParaRPr lang="en-US" sz="6600" dirty="0">
              <a:solidFill>
                <a:prstClr val="black">
                  <a:lumMod val="75000"/>
                  <a:lumOff val="25000"/>
                </a:prstClr>
              </a:solidFill>
              <a:latin typeface="#9Slide03 SVNNeutraface 2" panose="02000600040000020004" pitchFamily="2" charset="0"/>
            </a:endParaRPr>
          </a:p>
        </p:txBody>
      </p:sp>
      <p:pic>
        <p:nvPicPr>
          <p:cNvPr id="5" name="Picture 4">
            <a:extLst>
              <a:ext uri="{FF2B5EF4-FFF2-40B4-BE49-F238E27FC236}">
                <a16:creationId xmlns:a16="http://schemas.microsoft.com/office/drawing/2014/main" id="{90207472-390B-9150-1F03-06DB2A63A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203" y="-771000"/>
            <a:ext cx="7892000" cy="8400000"/>
          </a:xfrm>
          <a:prstGeom prst="rect">
            <a:avLst/>
          </a:prstGeom>
        </p:spPr>
      </p:pic>
    </p:spTree>
    <p:extLst>
      <p:ext uri="{BB962C8B-B14F-4D97-AF65-F5344CB8AC3E}">
        <p14:creationId xmlns:p14="http://schemas.microsoft.com/office/powerpoint/2010/main" val="21239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102"/>
          <a:stretch/>
        </p:blipFill>
        <p:spPr bwMode="auto">
          <a:xfrm>
            <a:off x="169916" y="43021"/>
            <a:ext cx="5753363" cy="6521528"/>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5743004" y="-1651"/>
            <a:ext cx="6016433"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231"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luận</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nhóm</a:t>
            </a:r>
            <a:endPar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003024" y="829346"/>
            <a:ext cx="6188977" cy="5647654"/>
          </a:xfrm>
          <a:prstGeom prst="roundRect">
            <a:avLst>
              <a:gd name="adj" fmla="val 7132"/>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1: Tìm hiểu và tóm tắt quá trình hình thành của Nhà hát Tuồng Nguyễn Hiển Dĩnh.</a:t>
            </a:r>
          </a:p>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2: Phân tích và liệt kê các thành tựu, giải thưởng, danh hiệu tiêu biểu của Nhà hát.</a:t>
            </a:r>
          </a:p>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3: Mô tả và minh hoạ vai trò của Nhà hát trong việc gìn giữ và quảng bá nghệ thuật Tuồng.</a:t>
            </a:r>
          </a:p>
          <a:p>
            <a:pPr lvl="0" algn="just" defTabSz="1219231">
              <a:buClr>
                <a:srgbClr val="000000"/>
              </a:buClr>
            </a:pPr>
            <a:r>
              <a:rPr lang="vi-VN" sz="2800" b="1" kern="0">
                <a:solidFill>
                  <a:srgbClr val="002060"/>
                </a:solidFill>
                <a:ea typeface="Arial" panose="020B0604020202020204" pitchFamily="34" charset="0"/>
                <a:cs typeface="Times New Roman" panose="02020603050405020304" pitchFamily="18" charset="0"/>
                <a:sym typeface="Arial"/>
              </a:rPr>
              <a:t>+ Nhóm 4: Đánh giá và trình bày ý nghĩa của Nhà hát đối với đời sống văn hoá người Đà Nẵng.</a:t>
            </a:r>
          </a:p>
        </p:txBody>
      </p:sp>
      <p:sp>
        <p:nvSpPr>
          <p:cNvPr id="4" name="TextBox 3">
            <a:extLst>
              <a:ext uri="{FF2B5EF4-FFF2-40B4-BE49-F238E27FC236}">
                <a16:creationId xmlns:a16="http://schemas.microsoft.com/office/drawing/2014/main" id="{C8C5F568-6A35-3B26-48AC-A4E9F9DFC49D}"/>
              </a:ext>
            </a:extLst>
          </p:cNvPr>
          <p:cNvSpPr txBox="1"/>
          <p:nvPr/>
        </p:nvSpPr>
        <p:spPr>
          <a:xfrm>
            <a:off x="432563" y="293451"/>
            <a:ext cx="5149530" cy="1077218"/>
          </a:xfrm>
          <a:prstGeom prst="rect">
            <a:avLst/>
          </a:prstGeom>
          <a:noFill/>
        </p:spPr>
        <p:txBody>
          <a:bodyPr wrap="square">
            <a:spAutoFit/>
          </a:bodyPr>
          <a:lstStyle/>
          <a:p>
            <a:pPr algn="just">
              <a:spcAft>
                <a:spcPts val="1000"/>
              </a:spcAft>
              <a:buNone/>
            </a:pPr>
            <a:r>
              <a:rPr lang="en-US" sz="3200" b="1">
                <a:solidFill>
                  <a:srgbClr val="FF0000"/>
                </a:solidFill>
                <a:effectLst/>
                <a:latin typeface="+mj-lt"/>
                <a:ea typeface="Times New Roman" panose="02020603050405020304" pitchFamily="18" charset="0"/>
              </a:rPr>
              <a:t>2.1 Nghệ thuật Tuồng ở Đà Nẵng</a:t>
            </a:r>
            <a:endParaRPr lang="en-US" sz="2400">
              <a:solidFill>
                <a:srgbClr val="FF0000"/>
              </a:solidFill>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7886-92B8-3D35-7F86-E4AD25FA9AB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5ABFAE-8484-57F2-3AE6-BF645E3176D2}"/>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167302FC-AE19-A1B3-F415-0CDB4DC86699}"/>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A231609-50A6-DF85-39DC-2761E77A2BCE}"/>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2A15E3BD-8684-CB9C-67A0-8CFFA0F8656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D8AC14F-72DF-418A-F698-EA5E02BFFB71}"/>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5067FB42-5DF0-EA03-5DEA-034614E10223}"/>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704C7532-B980-306D-AC51-F92AB32C5DD1}"/>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D6515A3-6DD3-4C95-D177-C320602E1DD4}"/>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C74FBC2-9DDD-EA82-084D-F2F5F4CE44E1}"/>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4E7B6928-AC6A-F63B-2DAB-5BFE17645B12}"/>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A89ABDBA-0FB4-4606-49A4-42BE085443CA}"/>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332A701A-A5F6-352A-D3E2-7F1CA20FE9D8}"/>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233D8C50-322F-4D16-FB78-AD66D3FB9E6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9AD6DC8-F19D-3943-BD07-0FACE275E1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C1F58B40-69DC-4C72-7060-5136C057DAB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E12AF844-4A23-254F-45DD-640356C81346}"/>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248D0151-7278-C143-E21F-A3F05D26F3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5C4C155C-9D07-9CC5-61D8-14A02D14496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87C5592C-A13A-E04F-7D36-5D865FCEB21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C1BE332C-496B-D5E9-A99C-4B1C8E934A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EDBFEECA-DB42-3F26-4284-7B17F18CA82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BF85E1E-B998-A44F-FDE9-6C16CEDB809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F0B9FE92-1B41-09B7-CCBF-98529C16A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7A12AD29-2E7D-78B2-AA02-E7E34839BBC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5E5CCC5B-D3B8-C3BE-83D2-B87EB5707453}"/>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45E84C80-2B2D-976A-6930-4037D0223D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80CCD1DA-0EB4-529E-4816-38581437056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3911859-3DA5-A93A-0E8F-85143FCF26EA}"/>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A66BDC58-AE2F-FCFB-D3DA-CCB61BA658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FB4A1143-AEB0-DA11-0439-CEF0021992A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81908FF6-7490-DE7E-3217-F70FB1A264B0}"/>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E04AF61E-33C9-1B96-C3A1-7FF7298497CF}"/>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64CF2C0C-9EEF-9E21-6DB7-2F8E8A71C193}"/>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1</a:t>
            </a:r>
          </a:p>
        </p:txBody>
      </p:sp>
    </p:spTree>
    <p:extLst>
      <p:ext uri="{BB962C8B-B14F-4D97-AF65-F5344CB8AC3E}">
        <p14:creationId xmlns:p14="http://schemas.microsoft.com/office/powerpoint/2010/main" val="365912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2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uilding with a flag on top&#10;&#10;AI-generated content may be incorrect.">
            <a:extLst>
              <a:ext uri="{FF2B5EF4-FFF2-40B4-BE49-F238E27FC236}">
                <a16:creationId xmlns:a16="http://schemas.microsoft.com/office/drawing/2014/main" id="{CDBA8DE9-210B-11F3-1C4D-EC0B4ECDD4DA}"/>
              </a:ext>
            </a:extLst>
          </p:cNvPr>
          <p:cNvPicPr>
            <a:picLocks noChangeAspect="1"/>
          </p:cNvPicPr>
          <p:nvPr/>
        </p:nvPicPr>
        <p:blipFill>
          <a:blip r:embed="rId2"/>
          <a:stretch>
            <a:fillRect/>
          </a:stretch>
        </p:blipFill>
        <p:spPr>
          <a:xfrm>
            <a:off x="2293224" y="643467"/>
            <a:ext cx="7605552" cy="5571066"/>
          </a:xfrm>
          <a:prstGeom prst="rect">
            <a:avLst/>
          </a:prstGeom>
        </p:spPr>
      </p:pic>
    </p:spTree>
    <p:extLst>
      <p:ext uri="{BB962C8B-B14F-4D97-AF65-F5344CB8AC3E}">
        <p14:creationId xmlns:p14="http://schemas.microsoft.com/office/powerpoint/2010/main" val="314261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descr="Ảnh có chứa ảnh chụp màn hình&#10;&#10;Mô tả được tạo tự động">
            <a:extLst>
              <a:ext uri="{FF2B5EF4-FFF2-40B4-BE49-F238E27FC236}">
                <a16:creationId xmlns:a16="http://schemas.microsoft.com/office/drawing/2014/main" id="{8BB99206-319F-4356-90FC-D12D045157B2}"/>
              </a:ext>
            </a:extLst>
          </p:cNvPr>
          <p:cNvPicPr>
            <a:picLocks noChangeAspect="1"/>
          </p:cNvPicPr>
          <p:nvPr/>
        </p:nvPicPr>
        <p:blipFill rotWithShape="1">
          <a:blip r:embed="rId3">
            <a:extLst>
              <a:ext uri="{28A0092B-C50C-407E-A947-70E740481C1C}">
                <a14:useLocalDpi xmlns:a14="http://schemas.microsoft.com/office/drawing/2010/main" val="0"/>
              </a:ext>
            </a:extLst>
          </a:blip>
          <a:srcRect t="66" r="2" b="13"/>
          <a:stretch/>
        </p:blipFill>
        <p:spPr>
          <a:xfrm>
            <a:off x="0" y="-10886"/>
            <a:ext cx="12191980" cy="6857991"/>
          </a:xfrm>
          <a:prstGeom prst="rect">
            <a:avLst/>
          </a:prstGeom>
          <a:solidFill>
            <a:srgbClr val="00B050"/>
          </a:solidFill>
        </p:spPr>
      </p:pic>
      <p:graphicFrame>
        <p:nvGraphicFramePr>
          <p:cNvPr id="3" name="Diagram 2">
            <a:extLst>
              <a:ext uri="{FF2B5EF4-FFF2-40B4-BE49-F238E27FC236}">
                <a16:creationId xmlns:a16="http://schemas.microsoft.com/office/drawing/2014/main" id="{1E2114DD-FF1B-78E2-FBA2-1F3184EC6238}"/>
              </a:ext>
            </a:extLst>
          </p:cNvPr>
          <p:cNvGraphicFramePr/>
          <p:nvPr>
            <p:extLst>
              <p:ext uri="{D42A27DB-BD31-4B8C-83A1-F6EECF244321}">
                <p14:modId xmlns:p14="http://schemas.microsoft.com/office/powerpoint/2010/main" val="3851414310"/>
              </p:ext>
            </p:extLst>
          </p:nvPr>
        </p:nvGraphicFramePr>
        <p:xfrm>
          <a:off x="1232914" y="1151466"/>
          <a:ext cx="9517269" cy="4945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5F12AAC-1E7D-1FAD-A607-7203AFD0B07D}"/>
              </a:ext>
            </a:extLst>
          </p:cNvPr>
          <p:cNvSpPr txBox="1"/>
          <p:nvPr/>
        </p:nvSpPr>
        <p:spPr>
          <a:xfrm>
            <a:off x="1457649" y="1687816"/>
            <a:ext cx="722243" cy="543675"/>
          </a:xfrm>
          <a:prstGeom prst="rect">
            <a:avLst/>
          </a:prstGeom>
          <a:noFill/>
        </p:spPr>
        <p:txBody>
          <a:bodyPr wrap="square" rtlCol="0">
            <a:spAutoFit/>
          </a:bodyPr>
          <a:lstStyle/>
          <a:p>
            <a:pPr algn="ctr" defTabSz="914423">
              <a:defRPr/>
            </a:pPr>
            <a:r>
              <a:rPr lang="en-US" sz="2933" b="1" dirty="0">
                <a:solidFill>
                  <a:prstClr val="black"/>
                </a:solidFill>
                <a:latin typeface="Calibri" panose="020F0502020204030204"/>
              </a:rPr>
              <a:t>1</a:t>
            </a:r>
          </a:p>
        </p:txBody>
      </p:sp>
      <p:sp>
        <p:nvSpPr>
          <p:cNvPr id="6" name="TextBox 5">
            <a:extLst>
              <a:ext uri="{FF2B5EF4-FFF2-40B4-BE49-F238E27FC236}">
                <a16:creationId xmlns:a16="http://schemas.microsoft.com/office/drawing/2014/main" id="{CEEDBDB3-D0A2-946C-BAE1-9CE2D71C005F}"/>
              </a:ext>
            </a:extLst>
          </p:cNvPr>
          <p:cNvSpPr txBox="1"/>
          <p:nvPr/>
        </p:nvSpPr>
        <p:spPr>
          <a:xfrm>
            <a:off x="2039087" y="2612347"/>
            <a:ext cx="400326" cy="646331"/>
          </a:xfrm>
          <a:prstGeom prst="rect">
            <a:avLst/>
          </a:prstGeom>
          <a:noFill/>
        </p:spPr>
        <p:txBody>
          <a:bodyPr wrap="square" rtlCol="0">
            <a:spAutoFit/>
          </a:bodyPr>
          <a:lstStyle/>
          <a:p>
            <a:pPr algn="ctr" defTabSz="914423">
              <a:defRPr/>
            </a:pPr>
            <a:r>
              <a:rPr lang="en-US" sz="3600" b="1" dirty="0">
                <a:solidFill>
                  <a:prstClr val="black"/>
                </a:solidFill>
                <a:latin typeface="Calibri" panose="020F0502020204030204"/>
              </a:rPr>
              <a:t>2</a:t>
            </a:r>
          </a:p>
        </p:txBody>
      </p:sp>
      <p:sp>
        <p:nvSpPr>
          <p:cNvPr id="8" name="Rectangle: Rounded Corners 7">
            <a:extLst>
              <a:ext uri="{FF2B5EF4-FFF2-40B4-BE49-F238E27FC236}">
                <a16:creationId xmlns:a16="http://schemas.microsoft.com/office/drawing/2014/main" id="{40979A47-6D19-ABB2-7B04-D6B05AE0A7C0}"/>
              </a:ext>
            </a:extLst>
          </p:cNvPr>
          <p:cNvSpPr/>
          <p:nvPr/>
        </p:nvSpPr>
        <p:spPr>
          <a:xfrm>
            <a:off x="157620" y="340739"/>
            <a:ext cx="11667855" cy="949031"/>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ts val="6010"/>
              </a:lnSpc>
            </a:pPr>
            <a:r>
              <a:rPr lang="fr-FR" sz="2933" b="1" kern="0">
                <a:solidFill>
                  <a:srgbClr val="FF0000"/>
                </a:solidFill>
                <a:latin typeface="Calibri"/>
                <a:ea typeface="Times New Roman" panose="02020603050405020304" pitchFamily="18" charset="0"/>
              </a:rPr>
              <a:t>* Nhà hát tuồng Nguyễn Hiển Dĩnh:</a:t>
            </a:r>
          </a:p>
        </p:txBody>
      </p:sp>
      <p:sp>
        <p:nvSpPr>
          <p:cNvPr id="4" name="TextBox 3">
            <a:extLst>
              <a:ext uri="{FF2B5EF4-FFF2-40B4-BE49-F238E27FC236}">
                <a16:creationId xmlns:a16="http://schemas.microsoft.com/office/drawing/2014/main" id="{B54BB9E7-62B5-5A15-1642-34484EF6E2CA}"/>
              </a:ext>
            </a:extLst>
          </p:cNvPr>
          <p:cNvSpPr txBox="1"/>
          <p:nvPr/>
        </p:nvSpPr>
        <p:spPr>
          <a:xfrm>
            <a:off x="2039087" y="3878827"/>
            <a:ext cx="400326" cy="646331"/>
          </a:xfrm>
          <a:prstGeom prst="rect">
            <a:avLst/>
          </a:prstGeom>
          <a:noFill/>
        </p:spPr>
        <p:txBody>
          <a:bodyPr wrap="square" rtlCol="0">
            <a:spAutoFit/>
          </a:bodyPr>
          <a:lstStyle/>
          <a:p>
            <a:pPr algn="ctr" defTabSz="914423">
              <a:defRPr/>
            </a:pPr>
            <a:r>
              <a:rPr lang="en-US" sz="3600" b="1" dirty="0">
                <a:solidFill>
                  <a:prstClr val="black"/>
                </a:solidFill>
                <a:latin typeface="Calibri" panose="020F0502020204030204"/>
              </a:rPr>
              <a:t>3</a:t>
            </a:r>
          </a:p>
        </p:txBody>
      </p:sp>
      <p:sp>
        <p:nvSpPr>
          <p:cNvPr id="9" name="TextBox 8">
            <a:extLst>
              <a:ext uri="{FF2B5EF4-FFF2-40B4-BE49-F238E27FC236}">
                <a16:creationId xmlns:a16="http://schemas.microsoft.com/office/drawing/2014/main" id="{16B887CC-88FE-C3BA-F4D9-DB7670878893}"/>
              </a:ext>
            </a:extLst>
          </p:cNvPr>
          <p:cNvSpPr txBox="1"/>
          <p:nvPr/>
        </p:nvSpPr>
        <p:spPr>
          <a:xfrm>
            <a:off x="1638761" y="5003801"/>
            <a:ext cx="400326" cy="646331"/>
          </a:xfrm>
          <a:prstGeom prst="rect">
            <a:avLst/>
          </a:prstGeom>
          <a:noFill/>
        </p:spPr>
        <p:txBody>
          <a:bodyPr wrap="square" rtlCol="0">
            <a:spAutoFit/>
          </a:bodyPr>
          <a:lstStyle/>
          <a:p>
            <a:pPr algn="ctr" defTabSz="914423">
              <a:defRPr/>
            </a:pPr>
            <a:r>
              <a:rPr lang="en-US" sz="3600" b="1" dirty="0">
                <a:solidFill>
                  <a:prstClr val="black"/>
                </a:solidFill>
                <a:latin typeface="Calibri" panose="020F0502020204030204"/>
              </a:rPr>
              <a:t>4</a:t>
            </a:r>
          </a:p>
        </p:txBody>
      </p:sp>
    </p:spTree>
    <p:extLst>
      <p:ext uri="{BB962C8B-B14F-4D97-AF65-F5344CB8AC3E}">
        <p14:creationId xmlns:p14="http://schemas.microsoft.com/office/powerpoint/2010/main" val="91834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P spid="6" grpId="0"/>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DB5BF-3158-314C-F8AC-2CAB6CAD4A3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DCA5A18-6B40-A330-2F18-6EC79A493350}"/>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11CD4725-EBEB-CDE7-7F43-CE51611BC136}"/>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2A7A45C2-5325-C76C-3631-2E1A2A774832}"/>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7FECCB02-0386-12B6-DD06-681832F9732E}"/>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9605230-24B5-AA6B-FA5F-433FF3A8FDCD}"/>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9A97435-2857-0E98-41F5-FC31A2D3A2E9}"/>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AE5A6A24-9B96-E82C-00A2-E5D3C5BC02D6}"/>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CA771B0-2F53-7494-0515-5BD31A74709A}"/>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2B3326A9-30A9-2E77-E41F-CDD718D561CA}"/>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997DAD1F-45ED-822C-4A25-88496E223E0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642D33C7-558D-0E68-2D00-65249940D237}"/>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0AB30255-999C-6934-BCC4-8D57E2C8DD02}"/>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4FCF7721-1D04-B91E-2158-C3BE36E4D356}"/>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C18A94CF-A896-E7F1-E355-848AB0DF07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DA6E192-B2C0-4558-B151-DC9606B3E4D1}"/>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8BC21B6E-E3B4-A496-A854-FBC7CE7CF1EB}"/>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E241270D-1811-2753-45C8-6F7675FD19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988F06C9-633D-0442-7134-024DDECDB11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C353648-9779-2BE8-A801-E66359417A40}"/>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4BDE3239-BC48-2B68-160E-F57D496769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3EB2FCE0-8EA2-59A0-8ED4-A4880326ED3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8D73E4AE-E8DB-6740-BE0C-4E9456570195}"/>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00213E7A-5C4F-94A7-33EC-45A4DD1CAF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B3486617-81B2-0C08-926F-86B28980BE2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7DFD8011-A471-5DD6-9061-4A00745FBFAB}"/>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2D2B8EC4-884C-0B37-2DB3-7C3A8AEB25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AEEF62FF-E0EB-2F7D-39F4-F774B754934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B8A1CEB-6A3C-4B05-C593-7CFC437D7232}"/>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7821871C-21F2-F8B9-2EEE-27EE02571B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15F8D916-6E3C-C99B-A2FD-8D0DC9762B2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BF11EEF9-FA11-FDC5-A625-629242CBE091}"/>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5ABE8B8B-6D35-A143-2268-7710C5C1E847}"/>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2A1E9A42-9CEB-816F-20C8-1D1B4CA8862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2</a:t>
            </a:r>
          </a:p>
        </p:txBody>
      </p:sp>
    </p:spTree>
    <p:extLst>
      <p:ext uri="{BB962C8B-B14F-4D97-AF65-F5344CB8AC3E}">
        <p14:creationId xmlns:p14="http://schemas.microsoft.com/office/powerpoint/2010/main" val="33094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2CF262-3D29-D1C0-B433-0A42F6420EDA}"/>
              </a:ext>
            </a:extLst>
          </p:cNvPr>
          <p:cNvSpPr txBox="1"/>
          <p:nvPr/>
        </p:nvSpPr>
        <p:spPr>
          <a:xfrm>
            <a:off x="629920" y="1635760"/>
            <a:ext cx="4456249" cy="4541203"/>
          </a:xfrm>
          <a:prstGeom prst="rect">
            <a:avLst/>
          </a:prstGeom>
        </p:spPr>
        <p:txBody>
          <a:bodyPr vert="horz" lIns="91440" tIns="45720" rIns="91440" bIns="45720" rtlCol="0">
            <a:normAutofit/>
          </a:bodyPr>
          <a:lstStyle/>
          <a:p>
            <a:pPr algn="just">
              <a:lnSpc>
                <a:spcPct val="90000"/>
              </a:lnSpc>
              <a:spcAft>
                <a:spcPts val="1000"/>
              </a:spcAft>
            </a:pPr>
            <a:r>
              <a:rPr lang="en-US" sz="2800">
                <a:solidFill>
                  <a:srgbClr val="002060"/>
                </a:solidFill>
                <a:effectLst/>
              </a:rPr>
              <a:t>* Thành tựu:</a:t>
            </a:r>
          </a:p>
          <a:p>
            <a:pPr algn="just"/>
            <a:r>
              <a:rPr lang="en-US" sz="2800">
                <a:solidFill>
                  <a:srgbClr val="C00000"/>
                </a:solidFill>
                <a:effectLst/>
              </a:rPr>
              <a:t>- Dàn dựng gần 100 vở Tuồng, nhiều vở đạt huy chương vàng, bạc.</a:t>
            </a:r>
          </a:p>
          <a:p>
            <a:pPr algn="just"/>
            <a:r>
              <a:rPr lang="en-US" sz="2800">
                <a:solidFill>
                  <a:srgbClr val="C00000"/>
                </a:solidFill>
                <a:effectLst/>
              </a:rPr>
              <a:t>- Có 6 NSND, 27 NSƯT, nhiều nghệ sĩ đạt giải cao.</a:t>
            </a:r>
          </a:p>
          <a:p>
            <a:pPr algn="just"/>
            <a:r>
              <a:rPr lang="en-US" sz="2800">
                <a:solidFill>
                  <a:srgbClr val="C00000"/>
                </a:solidFill>
                <a:effectLst/>
              </a:rPr>
              <a:t>- Được tặng Huân chương Lao động hạng Nhất.</a:t>
            </a:r>
          </a:p>
        </p:txBody>
      </p:sp>
      <p:pic>
        <p:nvPicPr>
          <p:cNvPr id="2054" name="Picture 6" descr="Nhà hát tuồng Nguyễn Hiển Dĩnh đạt giải B vở diễn sân khấu năm 2023">
            <a:extLst>
              <a:ext uri="{FF2B5EF4-FFF2-40B4-BE49-F238E27FC236}">
                <a16:creationId xmlns:a16="http://schemas.microsoft.com/office/drawing/2014/main" id="{692F1B2B-CB60-5458-AC7D-B5EED6B63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35" r="5970" b="-4"/>
          <a:stretch>
            <a:fillRect/>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Nghệ thuật tuồng-nhìn từ Nhà hát tuồng Nguyễn Hiển Dĩnh">
            <a:extLst>
              <a:ext uri="{FF2B5EF4-FFF2-40B4-BE49-F238E27FC236}">
                <a16:creationId xmlns:a16="http://schemas.microsoft.com/office/drawing/2014/main" id="{8F98BE67-DB7E-A64A-A9DB-BC257DC32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24" r="12565" b="4"/>
          <a:stretch>
            <a:fillRect/>
          </a:stretch>
        </p:blipFill>
        <p:spPr bwMode="auto">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Đà Nẵng: Đưa Nhà hát Tuồng Nguyễn Hiển Dĩnh trở thành điểm đến thu hút">
            <a:extLst>
              <a:ext uri="{FF2B5EF4-FFF2-40B4-BE49-F238E27FC236}">
                <a16:creationId xmlns:a16="http://schemas.microsoft.com/office/drawing/2014/main" id="{494640E0-B082-9C23-7C46-5D7226A12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57" r="-2" b="-2"/>
          <a:stretch>
            <a:fillRect/>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55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B34F-35ED-F3AF-5325-40FF93A3A74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36D02A-0545-5458-9152-4241B425C80F}"/>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0A1671F9-3977-F56F-2DCF-B64750114A0A}"/>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A6651E6-E2D9-AF09-3207-61AD0487250B}"/>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4E0DE7BC-C1A3-4FA4-E245-4116D46B83A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FD7229D-2351-4064-D3A9-7E2833457533}"/>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3F9D6F9-D250-03BB-B912-AEE1C97ED871}"/>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5A057AF6-F369-9259-746E-C7A594983B17}"/>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9D3238F-56DF-7E7F-9788-B7C0CAFD0793}"/>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F4D61B7C-9843-940B-216C-39C2702922E3}"/>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02229632-A9A3-76FB-F82A-C97C802CB32B}"/>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3766B466-0356-4519-56F7-CAB952368D83}"/>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E335AE48-AABD-6ABB-9BDF-69B3DA1241BA}"/>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1EDF54D3-D0E1-6353-D65D-3C1C6193109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004EBE8B-A95D-23B5-BEB9-CE6F3BB4FF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967B0432-4715-EDDC-4E03-1F9A13D47E9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36F927B9-9D22-AEA0-C67F-DB91E82D4231}"/>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796EFD41-2158-4311-B665-17D96025B6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193F84FB-1090-62A0-A416-0B9F87A662B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A4D983E5-E389-1E7C-BB14-61B1637C9FAC}"/>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E41BA052-25D7-F18E-DA6D-4A1CDDFE65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A24C71CE-E7B6-7C32-27DD-1F8B8FC4D2E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65770F4B-EDA0-5762-4887-0F5AD261384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F148EC1A-64B8-6E27-F817-CEC220E3E6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755A1D6B-DAC8-4B4B-7112-17BDED55FB2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10C07E74-F273-7AD7-D8AD-3AA176F15EDB}"/>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00FDD541-29E6-E4EE-9C53-2DDB295DEE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04B6BB09-5C5D-9144-7028-634D1CD4439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DFC0E31-4EE6-E1D2-C961-3984BED4EB28}"/>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925FE849-E62F-09B3-B6F1-AB3557CC48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4855A74A-09FD-6F8B-71DC-402658A86FF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11A06E81-C18F-BF30-9A29-FF0459AFBA31}"/>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1738E955-A9AD-4575-7E5B-ACBAA785D79F}"/>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00CFBADE-B123-DDDC-F5D9-130D89069F2C}"/>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3</a:t>
            </a:r>
          </a:p>
        </p:txBody>
      </p:sp>
    </p:spTree>
    <p:extLst>
      <p:ext uri="{BB962C8B-B14F-4D97-AF65-F5344CB8AC3E}">
        <p14:creationId xmlns:p14="http://schemas.microsoft.com/office/powerpoint/2010/main" val="16838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7BA4-2E2E-584A-E2C0-853A8906CAA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46C1C1D-08C3-7369-D16D-342AB5C1CE22}"/>
              </a:ext>
            </a:extLst>
          </p:cNvPr>
          <p:cNvSpPr/>
          <p:nvPr/>
        </p:nvSpPr>
        <p:spPr>
          <a:xfrm rot="539530">
            <a:off x="-949295" y="345651"/>
            <a:ext cx="2191228" cy="3586831"/>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TextBox 16">
            <a:extLst>
              <a:ext uri="{FF2B5EF4-FFF2-40B4-BE49-F238E27FC236}">
                <a16:creationId xmlns:a16="http://schemas.microsoft.com/office/drawing/2014/main" id="{E5015BC5-C3EB-531E-B71D-90CE97A4885E}"/>
              </a:ext>
            </a:extLst>
          </p:cNvPr>
          <p:cNvSpPr txBox="1"/>
          <p:nvPr/>
        </p:nvSpPr>
        <p:spPr>
          <a:xfrm>
            <a:off x="1727200" y="116063"/>
            <a:ext cx="9347200" cy="699422"/>
          </a:xfrm>
          <a:prstGeom prst="rect">
            <a:avLst/>
          </a:prstGeom>
          <a:noFill/>
        </p:spPr>
        <p:txBody>
          <a:bodyPr wrap="square">
            <a:spAutoFit/>
          </a:bodyPr>
          <a:lstStyle/>
          <a:p>
            <a:pPr algn="just" defTabSz="609630">
              <a:lnSpc>
                <a:spcPct val="150000"/>
              </a:lnSpc>
              <a:spcBef>
                <a:spcPts val="200"/>
              </a:spcBef>
              <a:spcAft>
                <a:spcPts val="200"/>
              </a:spcAft>
            </a:pPr>
            <a:r>
              <a:rPr lang="fr-FR" sz="2933" b="1" kern="0">
                <a:solidFill>
                  <a:srgbClr val="0092D1"/>
                </a:solidFill>
                <a:latin typeface="Calibri" panose="020F0502020204030204" pitchFamily="34" charset="0"/>
                <a:ea typeface="Yu Mincho" panose="02020400000000000000" pitchFamily="18" charset="-128"/>
                <a:cs typeface="Calibri" panose="020F0502020204030204" pitchFamily="34" charset="0"/>
              </a:rPr>
              <a:t>* Vai trò</a:t>
            </a:r>
            <a:endParaRPr lang="en-US" sz="4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C9971BE5-1120-5F9A-ABA9-4AA6C1714A92}"/>
              </a:ext>
            </a:extLst>
          </p:cNvPr>
          <p:cNvSpPr/>
          <p:nvPr/>
        </p:nvSpPr>
        <p:spPr>
          <a:xfrm>
            <a:off x="1007853" y="1154484"/>
            <a:ext cx="6908800" cy="1633833"/>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fr-FR" sz="2800" b="1">
                <a:solidFill>
                  <a:srgbClr val="002060"/>
                </a:solidFill>
              </a:rPr>
              <a:t>Giữ gìn, truyền dạy, quảng bá nghệ thuật Tuồng.</a:t>
            </a:r>
            <a:endParaRPr lang="en-US" sz="2800" b="1" dirty="0">
              <a:solidFill>
                <a:srgbClr val="002060"/>
              </a:solidFill>
            </a:endParaRPr>
          </a:p>
        </p:txBody>
      </p:sp>
      <p:sp>
        <p:nvSpPr>
          <p:cNvPr id="21" name="Rectangle: Rounded Corners 20">
            <a:extLst>
              <a:ext uri="{FF2B5EF4-FFF2-40B4-BE49-F238E27FC236}">
                <a16:creationId xmlns:a16="http://schemas.microsoft.com/office/drawing/2014/main" id="{14295E1B-1009-E72A-5D4C-723454D58BC3}"/>
              </a:ext>
            </a:extLst>
          </p:cNvPr>
          <p:cNvSpPr/>
          <p:nvPr/>
        </p:nvSpPr>
        <p:spPr>
          <a:xfrm>
            <a:off x="711200" y="3387060"/>
            <a:ext cx="7044905" cy="1820327"/>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fr-FR" sz="2800" b="1">
                <a:solidFill>
                  <a:srgbClr val="002060"/>
                </a:solidFill>
              </a:rPr>
              <a:t>Biểu diễn trong lễ hội, du lịch, quốc tế, giúp lan toả văn hoá Quảng.</a:t>
            </a:r>
            <a:endParaRPr lang="en-US" sz="2800" dirty="0">
              <a:solidFill>
                <a:srgbClr val="002060"/>
              </a:solidFill>
              <a:latin typeface="Calibri"/>
            </a:endParaRPr>
          </a:p>
        </p:txBody>
      </p:sp>
      <p:pic>
        <p:nvPicPr>
          <p:cNvPr id="3074" name="Picture 2" descr="Nhà Hát Nghệ Thuật Truyền Thống Đà Nẵng">
            <a:extLst>
              <a:ext uri="{FF2B5EF4-FFF2-40B4-BE49-F238E27FC236}">
                <a16:creationId xmlns:a16="http://schemas.microsoft.com/office/drawing/2014/main" id="{751A9004-A203-5468-1015-BBE9C496B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105" y="2053308"/>
            <a:ext cx="4205439" cy="3154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670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EBD0C-C07C-B8E4-7D00-04A1CE25959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41B69BC-9FC0-0574-D72F-9325D7E9C51C}"/>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E8C4DF43-2971-5360-E53B-6EE7A28C7A50}"/>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74FD12D7-3B78-31B3-D791-8B4C5BF3EDCB}"/>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DC715491-C7C9-4415-852A-4D8E0E71D03E}"/>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AC9CA52-3FB3-2BB7-3083-98FB4E7090C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2481363-4A8A-71BC-9D67-0468BEB028A1}"/>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71AFF0B8-2362-A86E-D75B-F4D0F284E7F2}"/>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4B461EC-5A00-1CC1-5C8A-A244E368C5AB}"/>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10A68D4-6E7A-F49A-CD55-940473355C4B}"/>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82CFC0A2-7499-0159-A02B-79FD2AFA0CBB}"/>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D1CA1C90-51D7-EBEC-A05A-2641F0A00BB9}"/>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5240D4C0-4363-A3B6-055F-214C45B0C0A0}"/>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BFF98150-F05D-9C46-B0F1-66B95A30B1A1}"/>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BE5946A4-11C1-C0FB-98DF-0D0D64FC0E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5D7E8BCF-97F6-1E47-370A-70F83C88ADD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611473B2-FE30-B385-B52C-0FF3BD611AA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6F3799FE-184B-BF98-4CA3-37BCA110B4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F3544590-0B58-4E28-6772-AD9444A6757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28309FDA-B2EB-1A92-6B08-788BF43529F6}"/>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BE3F0AEE-F16F-45FF-843C-618CB3D1E6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32964954-B1F6-00F0-630C-CC0603AB5C4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8920769D-0360-822C-8C52-9F28593EABE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94DAF267-1E97-2960-C0F2-F217D671EA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60D8913D-052B-D002-28E0-C1FF2CBD720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83277936-DDEA-51D5-E600-0395413F3AAF}"/>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82BB29BF-2E84-B5BC-A613-B40A0D457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93815043-F83F-02F2-54F6-A5FE0B6FFD0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837CC3A9-87BD-82F6-F430-75B7691C4A9B}"/>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FB8C3480-E5AE-9686-6AB6-35ECFD2E29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864D84E7-21CD-20FC-2A0A-9E34C0A31C3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6458E830-CB77-F010-B3A3-49F48F5CC983}"/>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538CE668-C2E8-8BC2-C8FA-697FA02C1285}"/>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E5BBC919-23AD-90A5-CE7E-45E8DC466AA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 4</a:t>
            </a:r>
          </a:p>
        </p:txBody>
      </p:sp>
    </p:spTree>
    <p:extLst>
      <p:ext uri="{BB962C8B-B14F-4D97-AF65-F5344CB8AC3E}">
        <p14:creationId xmlns:p14="http://schemas.microsoft.com/office/powerpoint/2010/main" val="159882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1A993A-2FAA-2631-1191-CC6B2E022660}"/>
              </a:ext>
            </a:extLst>
          </p:cNvPr>
          <p:cNvSpPr txBox="1"/>
          <p:nvPr/>
        </p:nvSpPr>
        <p:spPr>
          <a:xfrm>
            <a:off x="640080" y="2872899"/>
            <a:ext cx="4243589" cy="3320668"/>
          </a:xfrm>
          <a:prstGeom prst="rect">
            <a:avLst/>
          </a:prstGeom>
        </p:spPr>
        <p:txBody>
          <a:bodyPr vert="horz" lIns="91440" tIns="45720" rIns="91440" bIns="45720" rtlCol="0">
            <a:normAutofit/>
          </a:bodyPr>
          <a:lstStyle/>
          <a:p>
            <a:pPr algn="just">
              <a:lnSpc>
                <a:spcPct val="90000"/>
              </a:lnSpc>
            </a:pPr>
            <a:r>
              <a:rPr lang="en-US" sz="2800">
                <a:effectLst/>
              </a:rPr>
              <a:t>- Là niềm tự hào văn hoá của Đà Nẵng.</a:t>
            </a:r>
          </a:p>
          <a:p>
            <a:pPr algn="just">
              <a:lnSpc>
                <a:spcPct val="90000"/>
              </a:lnSpc>
            </a:pPr>
            <a:r>
              <a:rPr lang="en-US" sz="2800">
                <a:effectLst/>
              </a:rPr>
              <a:t>- Góp phần giữ bản sắc, phát triển du lịch và đời sống tinh thần.</a:t>
            </a:r>
          </a:p>
        </p:txBody>
      </p:sp>
      <p:pic>
        <p:nvPicPr>
          <p:cNvPr id="4" name="Picture 3">
            <a:extLst>
              <a:ext uri="{FF2B5EF4-FFF2-40B4-BE49-F238E27FC236}">
                <a16:creationId xmlns:a16="http://schemas.microsoft.com/office/drawing/2014/main" id="{1BF846B1-9A86-1018-B6D0-B93D8A9BBC65}"/>
              </a:ext>
            </a:extLst>
          </p:cNvPr>
          <p:cNvPicPr>
            <a:picLocks noChangeAspect="1"/>
          </p:cNvPicPr>
          <p:nvPr/>
        </p:nvPicPr>
        <p:blipFill>
          <a:blip r:embed="rId2"/>
          <a:srcRect l="14779" t="1241" r="20276" b="-123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5521A792-1991-B175-197A-6A5E1479DDF2}"/>
              </a:ext>
            </a:extLst>
          </p:cNvPr>
          <p:cNvSpPr txBox="1"/>
          <p:nvPr/>
        </p:nvSpPr>
        <p:spPr>
          <a:xfrm>
            <a:off x="568960" y="1839008"/>
            <a:ext cx="6096000" cy="646331"/>
          </a:xfrm>
          <a:prstGeom prst="rect">
            <a:avLst/>
          </a:prstGeom>
          <a:noFill/>
        </p:spPr>
        <p:txBody>
          <a:bodyPr wrap="square">
            <a:spAutoFit/>
          </a:bodyPr>
          <a:lstStyle/>
          <a:p>
            <a:pPr algn="just">
              <a:lnSpc>
                <a:spcPct val="90000"/>
              </a:lnSpc>
            </a:pPr>
            <a:r>
              <a:rPr lang="en-US" sz="4000">
                <a:solidFill>
                  <a:srgbClr val="002060"/>
                </a:solidFill>
                <a:effectLst/>
              </a:rPr>
              <a:t>* Ý nghĩa:</a:t>
            </a:r>
          </a:p>
        </p:txBody>
      </p:sp>
    </p:spTree>
    <p:extLst>
      <p:ext uri="{BB962C8B-B14F-4D97-AF65-F5344CB8AC3E}">
        <p14:creationId xmlns:p14="http://schemas.microsoft.com/office/powerpoint/2010/main" val="1593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23A6CC87-693C-A699-E635-37F815F9718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0D6FA88-A067-1BCD-A494-3FA59B8673A0}"/>
              </a:ext>
            </a:extLst>
          </p:cNvPr>
          <p:cNvSpPr/>
          <p:nvPr/>
        </p:nvSpPr>
        <p:spPr>
          <a:xfrm>
            <a:off x="243840" y="233680"/>
            <a:ext cx="11704320" cy="6461760"/>
          </a:xfrm>
          <a:prstGeom prst="roundRect">
            <a:avLst>
              <a:gd name="adj" fmla="val 4717"/>
            </a:avLst>
          </a:prstGeom>
          <a:solidFill>
            <a:schemeClr val="bg1"/>
          </a:solidFill>
          <a:ln w="38100">
            <a:solidFill>
              <a:srgbClr val="C0011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 name="TextBox 3">
            <a:extLst>
              <a:ext uri="{FF2B5EF4-FFF2-40B4-BE49-F238E27FC236}">
                <a16:creationId xmlns:a16="http://schemas.microsoft.com/office/drawing/2014/main" id="{44A36B25-8AB8-4F92-634D-01E4212F5738}"/>
              </a:ext>
            </a:extLst>
          </p:cNvPr>
          <p:cNvSpPr txBox="1"/>
          <p:nvPr/>
        </p:nvSpPr>
        <p:spPr>
          <a:xfrm>
            <a:off x="3048000" y="501134"/>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a:ln>
                  <a:noFill/>
                </a:ln>
                <a:solidFill>
                  <a:srgbClr val="FF0000"/>
                </a:solidFill>
                <a:effectLst/>
                <a:uLnTx/>
                <a:uFillTx/>
                <a:ea typeface="Calibri" panose="020F0502020204030204" pitchFamily="34" charset="0"/>
                <a:cs typeface="+mn-cs"/>
              </a:rPr>
              <a:t>KHỞI ĐỘNG</a:t>
            </a:r>
            <a:endParaRPr kumimoji="0" lang="en-US" sz="4000" b="0" i="0" u="none" strike="noStrike" kern="1200" cap="none" spc="0" normalizeH="0" baseline="0" noProof="0" dirty="0">
              <a:ln>
                <a:noFill/>
              </a:ln>
              <a:solidFill>
                <a:srgbClr val="FF0000"/>
              </a:solidFill>
              <a:effectLst/>
              <a:uLnTx/>
              <a:uFillTx/>
              <a:cs typeface="+mn-cs"/>
            </a:endParaRPr>
          </a:p>
        </p:txBody>
      </p:sp>
      <p:sp>
        <p:nvSpPr>
          <p:cNvPr id="8" name="TextBox 7">
            <a:extLst>
              <a:ext uri="{FF2B5EF4-FFF2-40B4-BE49-F238E27FC236}">
                <a16:creationId xmlns:a16="http://schemas.microsoft.com/office/drawing/2014/main" id="{9BF79A5F-DD84-FF6E-EF9B-86BDE732C8A7}"/>
              </a:ext>
            </a:extLst>
          </p:cNvPr>
          <p:cNvSpPr txBox="1"/>
          <p:nvPr/>
        </p:nvSpPr>
        <p:spPr>
          <a:xfrm>
            <a:off x="467834" y="1476474"/>
            <a:ext cx="3476846" cy="2308324"/>
          </a:xfrm>
          <a:prstGeom prst="rect">
            <a:avLst/>
          </a:prstGeom>
          <a:noFill/>
        </p:spPr>
        <p:txBody>
          <a:bodyPr wrap="square">
            <a:spAutoFit/>
          </a:bodyPr>
          <a:lstStyle/>
          <a:p>
            <a:pPr lvl="0" algn="ctr">
              <a:defRPr/>
            </a:pPr>
            <a:r>
              <a:rPr lang="vi-VN" sz="3600" kern="0">
                <a:solidFill>
                  <a:srgbClr val="051937">
                    <a:lumMod val="75000"/>
                    <a:lumOff val="25000"/>
                  </a:srgbClr>
                </a:solidFill>
                <a:ea typeface="Calibri" panose="020F0502020204030204" pitchFamily="34" charset="0"/>
              </a:rPr>
              <a:t>Hình thức nghệ thuật nào không khai thác yếu tố âm nhạc?</a:t>
            </a:r>
            <a:endParaRPr kumimoji="0" lang="vi-VN" sz="3600" b="0" i="0" u="none" strike="noStrike" kern="0" cap="none" spc="0" normalizeH="0" baseline="0" noProof="0" dirty="0">
              <a:ln>
                <a:noFill/>
              </a:ln>
              <a:solidFill>
                <a:srgbClr val="051937">
                  <a:lumMod val="75000"/>
                  <a:lumOff val="25000"/>
                </a:srgbClr>
              </a:solidFill>
              <a:effectLst/>
              <a:uLnTx/>
              <a:uFillTx/>
              <a:ea typeface="Calibri" panose="020F0502020204030204" pitchFamily="34" charset="0"/>
            </a:endParaRPr>
          </a:p>
        </p:txBody>
      </p:sp>
      <p:pic>
        <p:nvPicPr>
          <p:cNvPr id="2" name="image2.png">
            <a:extLst>
              <a:ext uri="{FF2B5EF4-FFF2-40B4-BE49-F238E27FC236}">
                <a16:creationId xmlns:a16="http://schemas.microsoft.com/office/drawing/2014/main" id="{2980DF93-1C4B-D320-7DA4-08781A6C9457}"/>
              </a:ext>
            </a:extLst>
          </p:cNvPr>
          <p:cNvPicPr/>
          <p:nvPr/>
        </p:nvPicPr>
        <p:blipFill>
          <a:blip r:embed="rId3"/>
          <a:srcRect/>
          <a:stretch>
            <a:fillRect/>
          </a:stretch>
        </p:blipFill>
        <p:spPr>
          <a:xfrm>
            <a:off x="4168674" y="1235601"/>
            <a:ext cx="7555492" cy="2602752"/>
          </a:xfrm>
          <a:prstGeom prst="rect">
            <a:avLst/>
          </a:prstGeom>
          <a:ln/>
        </p:spPr>
      </p:pic>
      <p:pic>
        <p:nvPicPr>
          <p:cNvPr id="3" name="image8.png" descr="A group of people performing in a performance&#10;&#10;Description automatically generated">
            <a:extLst>
              <a:ext uri="{FF2B5EF4-FFF2-40B4-BE49-F238E27FC236}">
                <a16:creationId xmlns:a16="http://schemas.microsoft.com/office/drawing/2014/main" id="{9D944123-3FA2-76E7-1309-3953073A5A55}"/>
              </a:ext>
            </a:extLst>
          </p:cNvPr>
          <p:cNvPicPr/>
          <p:nvPr/>
        </p:nvPicPr>
        <p:blipFill>
          <a:blip r:embed="rId4"/>
          <a:srcRect/>
          <a:stretch>
            <a:fillRect/>
          </a:stretch>
        </p:blipFill>
        <p:spPr>
          <a:xfrm>
            <a:off x="4168673" y="3864934"/>
            <a:ext cx="7473977" cy="2759386"/>
          </a:xfrm>
          <a:prstGeom prst="rect">
            <a:avLst/>
          </a:prstGeom>
          <a:ln/>
        </p:spPr>
      </p:pic>
      <p:sp>
        <p:nvSpPr>
          <p:cNvPr id="6" name="TextBox 5">
            <a:extLst>
              <a:ext uri="{FF2B5EF4-FFF2-40B4-BE49-F238E27FC236}">
                <a16:creationId xmlns:a16="http://schemas.microsoft.com/office/drawing/2014/main" id="{DAC89821-081F-1F8F-81C0-B33E001DECFB}"/>
              </a:ext>
            </a:extLst>
          </p:cNvPr>
          <p:cNvSpPr txBox="1"/>
          <p:nvPr/>
        </p:nvSpPr>
        <p:spPr>
          <a:xfrm>
            <a:off x="467834" y="4052252"/>
            <a:ext cx="3476846" cy="1754326"/>
          </a:xfrm>
          <a:prstGeom prst="rect">
            <a:avLst/>
          </a:prstGeom>
          <a:noFill/>
        </p:spPr>
        <p:txBody>
          <a:bodyPr wrap="square">
            <a:spAutoFit/>
          </a:bodyPr>
          <a:lstStyle/>
          <a:p>
            <a:pPr lvl="0" algn="ctr">
              <a:defRPr/>
            </a:pPr>
            <a:r>
              <a:rPr lang="en-US" sz="3600" kern="0">
                <a:solidFill>
                  <a:srgbClr val="FF0000"/>
                </a:solidFill>
                <a:ea typeface="Calibri" panose="020F0502020204030204" pitchFamily="34" charset="0"/>
              </a:rPr>
              <a:t>H</a:t>
            </a:r>
            <a:r>
              <a:rPr lang="vi-VN" sz="3600" kern="0">
                <a:solidFill>
                  <a:srgbClr val="FF0000"/>
                </a:solidFill>
                <a:ea typeface="Calibri" panose="020F0502020204030204" pitchFamily="34" charset="0"/>
              </a:rPr>
              <a:t>ình 3.2 không khai thác yếu tố âm nhạc</a:t>
            </a:r>
            <a:endParaRPr kumimoji="0" lang="vi-VN" sz="3600" b="0" i="0" u="none" strike="noStrike" kern="0" cap="none" spc="0" normalizeH="0" baseline="0" noProof="0" dirty="0">
              <a:ln>
                <a:noFill/>
              </a:ln>
              <a:solidFill>
                <a:srgbClr val="FF0000"/>
              </a:solidFill>
              <a:effectLst/>
              <a:uLnTx/>
              <a:uFillTx/>
              <a:ea typeface="Calibri" panose="020F0502020204030204" pitchFamily="34" charset="0"/>
            </a:endParaRPr>
          </a:p>
        </p:txBody>
      </p:sp>
    </p:spTree>
    <p:extLst>
      <p:ext uri="{BB962C8B-B14F-4D97-AF65-F5344CB8AC3E}">
        <p14:creationId xmlns:p14="http://schemas.microsoft.com/office/powerpoint/2010/main" val="462975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9330014" y="6224001"/>
            <a:ext cx="414493" cy="258276"/>
          </a:xfrm>
          <a:prstGeom prst="rect">
            <a:avLst/>
          </a:prstGeom>
        </p:spPr>
        <p:txBody>
          <a:bodyPr lIns="0" tIns="0" rIns="0" bIns="0" rtlCol="0" anchor="t">
            <a:spAutoFit/>
          </a:bodyPr>
          <a:lstStyle/>
          <a:p>
            <a:pPr marL="0" marR="0" lvl="0" indent="0" algn="ctr" defTabSz="609630" rtl="0" eaLnBrk="1" fontAlgn="auto" latinLnBrk="0" hangingPunct="1">
              <a:lnSpc>
                <a:spcPts val="2239"/>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Bold"/>
                <a:ea typeface="+mn-ea"/>
                <a:cs typeface="+mn-cs"/>
              </a:rPr>
              <a:t>07</a:t>
            </a:r>
          </a:p>
        </p:txBody>
      </p:sp>
      <p:sp>
        <p:nvSpPr>
          <p:cNvPr id="33" name="TextBox 12"/>
          <p:cNvSpPr txBox="1"/>
          <p:nvPr/>
        </p:nvSpPr>
        <p:spPr>
          <a:xfrm>
            <a:off x="6036808" y="2557279"/>
            <a:ext cx="5626112" cy="2523768"/>
          </a:xfrm>
          <a:prstGeom prst="rect">
            <a:avLst/>
          </a:prstGeom>
        </p:spPr>
        <p:txBody>
          <a:bodyPr wrap="square" lIns="0" tIns="0" rIns="0" bIns="0" rtlCol="0" anchor="t">
            <a:spAutoFit/>
          </a:bodyPr>
          <a:lstStyle/>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9Slide03 Ample" panose="02000000000000000000" pitchFamily="2" charset="0"/>
                <a:ea typeface="Roboto Bold" panose="02000000000000000000" charset="0"/>
                <a:cs typeface="+mn-cs"/>
              </a:rPr>
              <a:t>Nhiệm</a:t>
            </a:r>
            <a:r>
              <a:rPr kumimoji="0" lang="en-US" sz="36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rPr>
              <a:t> </a:t>
            </a:r>
            <a:r>
              <a:rPr kumimoji="0" lang="en-US" sz="3600" b="0" i="0" u="none" strike="noStrike" kern="1200" cap="none" spc="0" normalizeH="0" baseline="0" noProof="0" dirty="0" err="1">
                <a:ln>
                  <a:noFill/>
                </a:ln>
                <a:solidFill>
                  <a:prstClr val="black"/>
                </a:solidFill>
                <a:effectLst/>
                <a:uLnTx/>
                <a:uFillTx/>
                <a:latin typeface="#9Slide03 Ample" panose="02000000000000000000" pitchFamily="2" charset="0"/>
                <a:ea typeface="Roboto Bold" panose="02000000000000000000" charset="0"/>
                <a:cs typeface="+mn-cs"/>
              </a:rPr>
              <a:t>vụ</a:t>
            </a:r>
            <a:r>
              <a:rPr kumimoji="0" lang="en-US" sz="36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rPr>
              <a:t>:</a:t>
            </a:r>
          </a:p>
          <a:p>
            <a:pPr lvl="0" algn="just" defTabSz="1219140">
              <a:buClr>
                <a:srgbClr val="000000"/>
              </a:buClr>
              <a:defRPr/>
            </a:pPr>
            <a:r>
              <a:rPr kumimoji="0" lang="vi-VN" sz="3200" b="1" i="0" u="none" strike="noStrike" kern="1200" cap="none" spc="0" normalizeH="0" baseline="0" noProof="0">
                <a:ln>
                  <a:noFill/>
                </a:ln>
                <a:solidFill>
                  <a:srgbClr val="002060"/>
                </a:solidFill>
                <a:effectLst/>
                <a:uLnTx/>
                <a:uFillTx/>
                <a:latin typeface="#9Slide03 Ample" panose="02000000000000000000" pitchFamily="2" charset="0"/>
                <a:ea typeface="Calibri" panose="020F0502020204030204" pitchFamily="34" charset="0"/>
                <a:cs typeface="Times New Roman" panose="02020603050405020304" pitchFamily="18" charset="0"/>
                <a:sym typeface="Arial"/>
              </a:rPr>
              <a:t>+ </a:t>
            </a:r>
            <a:r>
              <a:rPr lang="vi-VN"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rPr>
              <a:t>Trình bày những nét cơ bản về nghệ thuật Tuồng xứ Quảng.</a:t>
            </a:r>
            <a:endParaRPr lang="en-US"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endParaRPr>
          </a:p>
          <a:p>
            <a:pPr lvl="0" algn="just" defTabSz="1219140">
              <a:buClr>
                <a:srgbClr val="000000"/>
              </a:buClr>
              <a:defRPr/>
            </a:pPr>
            <a:endParaRPr lang="en-US"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endParaRPr>
          </a:p>
          <a:p>
            <a:pPr lvl="0" algn="just" defTabSz="1219140">
              <a:buClr>
                <a:srgbClr val="000000"/>
              </a:buClr>
              <a:defRPr/>
            </a:pPr>
            <a:r>
              <a:rPr kumimoji="0" lang="en-US" sz="3200" b="0" i="0" u="none" strike="noStrike" kern="1200" cap="none" spc="0" normalizeH="0" baseline="0" noProof="0">
                <a:ln>
                  <a:noFill/>
                </a:ln>
                <a:solidFill>
                  <a:prstClr val="black"/>
                </a:solidFill>
                <a:effectLst/>
                <a:uLnTx/>
                <a:uFillTx/>
                <a:latin typeface="#9Slide03 Ample" panose="02000000000000000000" pitchFamily="2" charset="0"/>
                <a:ea typeface="Roboto Bold" panose="02000000000000000000" charset="0"/>
                <a:cs typeface="+mn-cs"/>
              </a:rPr>
              <a:t>THỜI GIAN: </a:t>
            </a:r>
            <a:r>
              <a:rPr kumimoji="0" lang="en-US" sz="3200" b="0" i="0" u="none" strike="noStrike" kern="1200" cap="none" spc="0" normalizeH="0" baseline="0" noProof="0">
                <a:ln>
                  <a:noFill/>
                </a:ln>
                <a:solidFill>
                  <a:srgbClr val="FF0000"/>
                </a:solidFill>
                <a:effectLst/>
                <a:uLnTx/>
                <a:uFillTx/>
                <a:latin typeface="#9Slide03 Ample" panose="02000000000000000000" pitchFamily="2" charset="0"/>
                <a:ea typeface="Roboto Bold" panose="02000000000000000000" charset="0"/>
                <a:cs typeface="+mn-cs"/>
              </a:rPr>
              <a:t>4</a:t>
            </a:r>
            <a:r>
              <a:rPr kumimoji="0" lang="en-US" sz="3200" b="0" i="0" u="none" strike="noStrike" kern="1200" cap="none" spc="0" normalizeH="0" baseline="0" noProof="0">
                <a:ln>
                  <a:noFill/>
                </a:ln>
                <a:solidFill>
                  <a:prstClr val="black"/>
                </a:solidFill>
                <a:effectLst/>
                <a:uLnTx/>
                <a:uFillTx/>
                <a:latin typeface="#9Slide03 Ample" panose="02000000000000000000" pitchFamily="2" charset="0"/>
                <a:ea typeface="Roboto Bold" panose="02000000000000000000" charset="0"/>
                <a:cs typeface="+mn-cs"/>
              </a:rPr>
              <a:t> PHÚT</a:t>
            </a:r>
            <a:endParaRPr kumimoji="0" lang="en-US" sz="32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endParaRPr>
          </a:p>
        </p:txBody>
      </p:sp>
      <p:grpSp>
        <p:nvGrpSpPr>
          <p:cNvPr id="14" name="Group 13">
            <a:extLst>
              <a:ext uri="{FF2B5EF4-FFF2-40B4-BE49-F238E27FC236}">
                <a16:creationId xmlns:a16="http://schemas.microsoft.com/office/drawing/2014/main" id="{9173F9DD-B71A-C9F0-4B4A-20C730423B8E}"/>
              </a:ext>
            </a:extLst>
          </p:cNvPr>
          <p:cNvGrpSpPr/>
          <p:nvPr/>
        </p:nvGrpSpPr>
        <p:grpSpPr>
          <a:xfrm>
            <a:off x="209217" y="1263396"/>
            <a:ext cx="5552991" cy="5306501"/>
            <a:chOff x="313825" y="1600221"/>
            <a:chExt cx="8329486" cy="7959752"/>
          </a:xfrm>
        </p:grpSpPr>
        <p:grpSp>
          <p:nvGrpSpPr>
            <p:cNvPr id="10" name="Group 9">
              <a:extLst>
                <a:ext uri="{FF2B5EF4-FFF2-40B4-BE49-F238E27FC236}">
                  <a16:creationId xmlns:a16="http://schemas.microsoft.com/office/drawing/2014/main" id="{C6EB10D1-C6CC-02D8-2129-D732A68B1D4E}"/>
                </a:ext>
              </a:extLst>
            </p:cNvPr>
            <p:cNvGrpSpPr/>
            <p:nvPr/>
          </p:nvGrpSpPr>
          <p:grpSpPr>
            <a:xfrm>
              <a:off x="313825" y="1600221"/>
              <a:ext cx="8329486" cy="7959752"/>
              <a:chOff x="366544" y="1650570"/>
              <a:chExt cx="8329486" cy="7959752"/>
            </a:xfrm>
          </p:grpSpPr>
          <p:grpSp>
            <p:nvGrpSpPr>
              <p:cNvPr id="2" name="Group 2"/>
              <p:cNvGrpSpPr>
                <a:grpSpLocks noChangeAspect="1"/>
              </p:cNvGrpSpPr>
              <p:nvPr/>
            </p:nvGrpSpPr>
            <p:grpSpPr>
              <a:xfrm>
                <a:off x="1119314" y="2033606"/>
                <a:ext cx="7576716" cy="7576716"/>
                <a:chOff x="0" y="0"/>
                <a:chExt cx="6350000" cy="6350000"/>
              </a:xfrm>
            </p:grpSpPr>
            <p:sp>
              <p:nvSpPr>
                <p:cNvPr id="3" name="Freeform 3"/>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Diagonal Corners Rounded 3">
                <a:extLst>
                  <a:ext uri="{FF2B5EF4-FFF2-40B4-BE49-F238E27FC236}">
                    <a16:creationId xmlns:a16="http://schemas.microsoft.com/office/drawing/2014/main" id="{5F81A52E-FAA4-7451-7EC9-5EBFE3A962D1}"/>
                  </a:ext>
                </a:extLst>
              </p:cNvPr>
              <p:cNvSpPr/>
              <p:nvPr/>
            </p:nvSpPr>
            <p:spPr>
              <a:xfrm>
                <a:off x="366544" y="1650570"/>
                <a:ext cx="7813205" cy="7588680"/>
              </a:xfrm>
              <a:prstGeom prst="round2Diag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6F4A30D4-4262-DEED-E013-B020D3451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19" y="2866227"/>
              <a:ext cx="6772322" cy="5056667"/>
            </a:xfrm>
            <a:prstGeom prst="rect">
              <a:avLst/>
            </a:prstGeom>
          </p:spPr>
        </p:pic>
      </p:grpSp>
      <p:sp>
        <p:nvSpPr>
          <p:cNvPr id="5" name="TextBox 16">
            <a:extLst>
              <a:ext uri="{FF2B5EF4-FFF2-40B4-BE49-F238E27FC236}">
                <a16:creationId xmlns:a16="http://schemas.microsoft.com/office/drawing/2014/main" id="{E10AA18F-B4D8-584D-FFEB-FA7989E14B89}"/>
              </a:ext>
            </a:extLst>
          </p:cNvPr>
          <p:cNvSpPr txBox="1"/>
          <p:nvPr/>
        </p:nvSpPr>
        <p:spPr>
          <a:xfrm>
            <a:off x="349270" y="1142582"/>
            <a:ext cx="5125603" cy="758477"/>
          </a:xfrm>
          <a:prstGeom prst="rect">
            <a:avLst/>
          </a:prstGeom>
        </p:spPr>
        <p:txBody>
          <a:bodyPr wrap="square" lIns="0" tIns="0" rIns="0" bIns="0" rtlCol="0" anchor="t">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Thảo</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luận</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nhóm</a:t>
            </a:r>
            <a:endPar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endParaRPr>
          </a:p>
        </p:txBody>
      </p:sp>
      <p:grpSp>
        <p:nvGrpSpPr>
          <p:cNvPr id="12" name="Group 11">
            <a:extLst>
              <a:ext uri="{FF2B5EF4-FFF2-40B4-BE49-F238E27FC236}">
                <a16:creationId xmlns:a16="http://schemas.microsoft.com/office/drawing/2014/main" id="{D3589224-EA00-180A-CB9F-39CB3B7DB622}"/>
              </a:ext>
            </a:extLst>
          </p:cNvPr>
          <p:cNvGrpSpPr/>
          <p:nvPr/>
        </p:nvGrpSpPr>
        <p:grpSpPr>
          <a:xfrm>
            <a:off x="5656857" y="853439"/>
            <a:ext cx="5482770" cy="1494457"/>
            <a:chOff x="5035200" y="827311"/>
            <a:chExt cx="6104427" cy="1787286"/>
          </a:xfrm>
        </p:grpSpPr>
        <p:pic>
          <p:nvPicPr>
            <p:cNvPr id="19" name="Picture 7">
              <a:extLst>
                <a:ext uri="{FF2B5EF4-FFF2-40B4-BE49-F238E27FC236}">
                  <a16:creationId xmlns:a16="http://schemas.microsoft.com/office/drawing/2014/main" id="{6BEF9B4A-EC81-CD22-A03D-265B7C8A8BE0}"/>
                </a:ext>
              </a:extLst>
            </p:cNvPr>
            <p:cNvPicPr>
              <a:picLocks noChangeAspect="1"/>
            </p:cNvPicPr>
            <p:nvPr/>
          </p:nvPicPr>
          <p:blipFill>
            <a:blip r:embed="rId4">
              <a:alphaModFix amt="49000"/>
            </a:blip>
            <a:srcRect/>
            <a:stretch>
              <a:fillRect/>
            </a:stretch>
          </p:blipFill>
          <p:spPr>
            <a:xfrm>
              <a:off x="7190638" y="1925915"/>
              <a:ext cx="1771529" cy="688682"/>
            </a:xfrm>
            <a:prstGeom prst="rect">
              <a:avLst/>
            </a:prstGeom>
          </p:spPr>
        </p:pic>
        <p:pic>
          <p:nvPicPr>
            <p:cNvPr id="20" name="Picture 8">
              <a:extLst>
                <a:ext uri="{FF2B5EF4-FFF2-40B4-BE49-F238E27FC236}">
                  <a16:creationId xmlns:a16="http://schemas.microsoft.com/office/drawing/2014/main" id="{AD7CBF53-EFCB-E5E6-3500-A860FCF0AAE1}"/>
                </a:ext>
              </a:extLst>
            </p:cNvPr>
            <p:cNvPicPr>
              <a:picLocks noChangeAspect="1"/>
            </p:cNvPicPr>
            <p:nvPr/>
          </p:nvPicPr>
          <p:blipFill>
            <a:blip r:embed="rId4">
              <a:alphaModFix amt="49000"/>
            </a:blip>
            <a:srcRect/>
            <a:stretch>
              <a:fillRect/>
            </a:stretch>
          </p:blipFill>
          <p:spPr>
            <a:xfrm>
              <a:off x="9368098" y="1925915"/>
              <a:ext cx="1771529" cy="688682"/>
            </a:xfrm>
            <a:prstGeom prst="rect">
              <a:avLst/>
            </a:prstGeom>
          </p:spPr>
        </p:pic>
        <p:grpSp>
          <p:nvGrpSpPr>
            <p:cNvPr id="22" name="Group 21">
              <a:extLst>
                <a:ext uri="{FF2B5EF4-FFF2-40B4-BE49-F238E27FC236}">
                  <a16:creationId xmlns:a16="http://schemas.microsoft.com/office/drawing/2014/main" id="{4B95379D-CC75-546D-3115-3F13D21A1EBB}"/>
                </a:ext>
              </a:extLst>
            </p:cNvPr>
            <p:cNvGrpSpPr/>
            <p:nvPr/>
          </p:nvGrpSpPr>
          <p:grpSpPr>
            <a:xfrm>
              <a:off x="7595753" y="879236"/>
              <a:ext cx="1148802" cy="1543815"/>
              <a:chOff x="7376206" y="584200"/>
              <a:chExt cx="1900501" cy="2553983"/>
            </a:xfrm>
          </p:grpSpPr>
          <p:sp>
            <p:nvSpPr>
              <p:cNvPr id="32" name="Rounded Rectangle 43">
                <a:extLst>
                  <a:ext uri="{FF2B5EF4-FFF2-40B4-BE49-F238E27FC236}">
                    <a16:creationId xmlns:a16="http://schemas.microsoft.com/office/drawing/2014/main" id="{303959AE-B19C-2C4A-131E-D4B206DED742}"/>
                  </a:ext>
                </a:extLst>
              </p:cNvPr>
              <p:cNvSpPr/>
              <p:nvPr/>
            </p:nvSpPr>
            <p:spPr>
              <a:xfrm>
                <a:off x="7402321"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4">
                <a:extLst>
                  <a:ext uri="{FF2B5EF4-FFF2-40B4-BE49-F238E27FC236}">
                    <a16:creationId xmlns:a16="http://schemas.microsoft.com/office/drawing/2014/main" id="{C0A28831-CB7B-8AF5-A6E0-D2A3FE46AE92}"/>
                  </a:ext>
                </a:extLst>
              </p:cNvPr>
              <p:cNvSpPr/>
              <p:nvPr/>
            </p:nvSpPr>
            <p:spPr>
              <a:xfrm>
                <a:off x="7376206"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EFE65D6B-AE2F-FEC6-F2D3-7B8A1CAB0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455" y="1125153"/>
                <a:ext cx="1440000" cy="1440000"/>
              </a:xfrm>
              <a:prstGeom prst="rect">
                <a:avLst/>
              </a:prstGeom>
            </p:spPr>
          </p:pic>
        </p:grpSp>
        <p:grpSp>
          <p:nvGrpSpPr>
            <p:cNvPr id="23" name="Group 22">
              <a:extLst>
                <a:ext uri="{FF2B5EF4-FFF2-40B4-BE49-F238E27FC236}">
                  <a16:creationId xmlns:a16="http://schemas.microsoft.com/office/drawing/2014/main" id="{F2814875-E99B-5A0F-6146-0B0371FCB4B5}"/>
                </a:ext>
              </a:extLst>
            </p:cNvPr>
            <p:cNvGrpSpPr/>
            <p:nvPr/>
          </p:nvGrpSpPr>
          <p:grpSpPr>
            <a:xfrm>
              <a:off x="9742157" y="827311"/>
              <a:ext cx="1187442" cy="1595741"/>
              <a:chOff x="9561250" y="584200"/>
              <a:chExt cx="1900501" cy="2553983"/>
            </a:xfrm>
          </p:grpSpPr>
          <p:sp>
            <p:nvSpPr>
              <p:cNvPr id="29" name="Rounded Rectangle 45">
                <a:extLst>
                  <a:ext uri="{FF2B5EF4-FFF2-40B4-BE49-F238E27FC236}">
                    <a16:creationId xmlns:a16="http://schemas.microsoft.com/office/drawing/2014/main" id="{73C9D9B2-C6E5-2D38-5083-D251FE3B9D05}"/>
                  </a:ext>
                </a:extLst>
              </p:cNvPr>
              <p:cNvSpPr/>
              <p:nvPr/>
            </p:nvSpPr>
            <p:spPr>
              <a:xfrm>
                <a:off x="9599620"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7">
                <a:extLst>
                  <a:ext uri="{FF2B5EF4-FFF2-40B4-BE49-F238E27FC236}">
                    <a16:creationId xmlns:a16="http://schemas.microsoft.com/office/drawing/2014/main" id="{C1DAE7EB-F30E-B7A6-2A3E-491C1A3EEB60}"/>
                  </a:ext>
                </a:extLst>
              </p:cNvPr>
              <p:cNvSpPr/>
              <p:nvPr/>
            </p:nvSpPr>
            <p:spPr>
              <a:xfrm>
                <a:off x="9561250"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1A9028EA-CBF9-F59F-047F-3B424E6A2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1603" y="1164881"/>
                <a:ext cx="1440000" cy="1440000"/>
              </a:xfrm>
              <a:prstGeom prst="rect">
                <a:avLst/>
              </a:prstGeom>
            </p:spPr>
          </p:pic>
        </p:grpSp>
        <p:pic>
          <p:nvPicPr>
            <p:cNvPr id="24" name="Picture 6">
              <a:extLst>
                <a:ext uri="{FF2B5EF4-FFF2-40B4-BE49-F238E27FC236}">
                  <a16:creationId xmlns:a16="http://schemas.microsoft.com/office/drawing/2014/main" id="{7B2AD438-2B55-5CA4-634B-9D063138C8C3}"/>
                </a:ext>
              </a:extLst>
            </p:cNvPr>
            <p:cNvPicPr>
              <a:picLocks noChangeAspect="1"/>
            </p:cNvPicPr>
            <p:nvPr/>
          </p:nvPicPr>
          <p:blipFill>
            <a:blip r:embed="rId4">
              <a:alphaModFix amt="49000"/>
            </a:blip>
            <a:srcRect/>
            <a:stretch>
              <a:fillRect/>
            </a:stretch>
          </p:blipFill>
          <p:spPr>
            <a:xfrm>
              <a:off x="5035200" y="1916199"/>
              <a:ext cx="1771529" cy="688682"/>
            </a:xfrm>
            <a:prstGeom prst="rect">
              <a:avLst/>
            </a:prstGeom>
          </p:spPr>
        </p:pic>
        <p:grpSp>
          <p:nvGrpSpPr>
            <p:cNvPr id="25" name="Group 24">
              <a:extLst>
                <a:ext uri="{FF2B5EF4-FFF2-40B4-BE49-F238E27FC236}">
                  <a16:creationId xmlns:a16="http://schemas.microsoft.com/office/drawing/2014/main" id="{1A0C1B0C-D703-A9E8-227D-75C52EAF9FB2}"/>
                </a:ext>
              </a:extLst>
            </p:cNvPr>
            <p:cNvGrpSpPr/>
            <p:nvPr/>
          </p:nvGrpSpPr>
          <p:grpSpPr>
            <a:xfrm>
              <a:off x="5436824" y="879237"/>
              <a:ext cx="1148802" cy="1543814"/>
              <a:chOff x="5217277" y="584200"/>
              <a:chExt cx="1900502" cy="2553983"/>
            </a:xfrm>
          </p:grpSpPr>
          <p:sp>
            <p:nvSpPr>
              <p:cNvPr id="26" name="Rounded Rectangle 33">
                <a:extLst>
                  <a:ext uri="{FF2B5EF4-FFF2-40B4-BE49-F238E27FC236}">
                    <a16:creationId xmlns:a16="http://schemas.microsoft.com/office/drawing/2014/main" id="{D45CC080-2D6B-2D65-864E-F01E1BC0AE7C}"/>
                  </a:ext>
                </a:extLst>
              </p:cNvPr>
              <p:cNvSpPr/>
              <p:nvPr/>
            </p:nvSpPr>
            <p:spPr>
              <a:xfrm>
                <a:off x="5217277" y="666108"/>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AA40C5DA-AE71-B0E1-5574-78B060A3D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3167" y="1144207"/>
                <a:ext cx="1440000" cy="1440000"/>
              </a:xfrm>
              <a:prstGeom prst="rect">
                <a:avLst/>
              </a:prstGeom>
            </p:spPr>
          </p:pic>
          <p:sp>
            <p:nvSpPr>
              <p:cNvPr id="28" name="Freeform 11">
                <a:extLst>
                  <a:ext uri="{FF2B5EF4-FFF2-40B4-BE49-F238E27FC236}">
                    <a16:creationId xmlns:a16="http://schemas.microsoft.com/office/drawing/2014/main" id="{D440ABC5-C06D-398D-340F-17E2FF089B7A}"/>
                  </a:ext>
                </a:extLst>
              </p:cNvPr>
              <p:cNvSpPr/>
              <p:nvPr/>
            </p:nvSpPr>
            <p:spPr>
              <a:xfrm>
                <a:off x="5217278"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TextBox 6">
            <a:extLst>
              <a:ext uri="{FF2B5EF4-FFF2-40B4-BE49-F238E27FC236}">
                <a16:creationId xmlns:a16="http://schemas.microsoft.com/office/drawing/2014/main" id="{769B9F04-C885-7C74-903D-5A4D8E2A798D}"/>
              </a:ext>
            </a:extLst>
          </p:cNvPr>
          <p:cNvSpPr txBox="1"/>
          <p:nvPr/>
        </p:nvSpPr>
        <p:spPr>
          <a:xfrm>
            <a:off x="235566" y="47590"/>
            <a:ext cx="5636914" cy="1077218"/>
          </a:xfrm>
          <a:prstGeom prst="rect">
            <a:avLst/>
          </a:prstGeom>
          <a:noFill/>
        </p:spPr>
        <p:txBody>
          <a:bodyPr wrap="square">
            <a:spAutoFit/>
          </a:bodyPr>
          <a:lstStyle/>
          <a:p>
            <a:pPr algn="just">
              <a:spcAft>
                <a:spcPts val="1000"/>
              </a:spcAft>
              <a:buNone/>
            </a:pPr>
            <a:r>
              <a:rPr lang="en-US" sz="3200" b="1">
                <a:solidFill>
                  <a:srgbClr val="000000"/>
                </a:solidFill>
                <a:effectLst/>
                <a:latin typeface="Times New Roman" panose="02020603050405020304" pitchFamily="18" charset="0"/>
                <a:ea typeface="Times New Roman" panose="02020603050405020304" pitchFamily="18" charset="0"/>
              </a:rPr>
              <a:t>2.2 Nghệ thuật Tuồng (Hát bội) ở </a:t>
            </a:r>
            <a:r>
              <a:rPr lang="en-US" sz="3200" b="1">
                <a:solidFill>
                  <a:srgbClr val="000000"/>
                </a:solidFill>
                <a:latin typeface="Times New Roman" panose="02020603050405020304" pitchFamily="18" charset="0"/>
                <a:ea typeface="Times New Roman" panose="02020603050405020304" pitchFamily="18" charset="0"/>
              </a:rPr>
              <a:t>Đà Nẵng</a:t>
            </a:r>
            <a:endParaRPr lang="en-US" sz="2400">
              <a:effectLst/>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94E67-354F-C909-32A8-0DE7E64911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802C8E2-2E64-AF73-757D-02E190E53EFD}"/>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B9B0639D-832E-032C-E294-F84D2A56FADD}"/>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EBB1169-66BB-0A63-5E39-23A1CC81B851}"/>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64986CF3-1AE5-DC25-3757-BE6D1675DB9A}"/>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571B96F-CD01-E801-BC43-39712C8F536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CF971568-E097-86E2-F431-CA2C6D0EA360}"/>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EC8DED52-2CB6-A6AB-E5B4-E543FE1A9120}"/>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39382A6-8C0E-579B-C4D8-415783D9A227}"/>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4FD118AC-4B93-D4BD-B7AD-757CB6958EDC}"/>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6982A77F-A2E8-F02A-6DBD-F86E65913D33}"/>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28A914E1-BDD6-B72A-3D67-858F9C23E490}"/>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26E87A84-B5E1-5743-66E3-B55389098116}"/>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F6EE8FBB-8D9E-4FE6-5783-822752DF5318}"/>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E6E57E43-31EC-E2C0-08FA-4F60B519BE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6CB11AF0-ACDB-D88A-4AC0-F57291071EA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62D2B6CE-E849-B443-01C3-DDA09B72AB79}"/>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9E65D3A6-F2FB-77A7-770B-2DA69D56F3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203AF6AE-B729-A687-625A-2BA63829F87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E03007B6-6D6F-62B9-9E3F-47535E25F00C}"/>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D1613B34-1236-0AE5-8C65-843E71311C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CC01EB20-ABA7-BE26-43CC-285C655E637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B5251D68-3309-5885-D2E1-5D21A0AFC437}"/>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C6ADF699-BEEE-A568-D2AB-1FAC4178AB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D27E065A-EFF3-9F07-0E33-26B96FC5AFF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8F56D23D-FA5D-8766-9C1F-EAE485655CE9}"/>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A34AEAB3-9CF5-D82A-2673-A40ABF348B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62546AC3-A8B0-F571-47C7-C4854A97A0D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FECAB326-4211-CA89-C121-3CBAF34DF57E}"/>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4D2371F7-DA7F-B462-D7CF-507B0D9DBF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BA182967-0565-7819-85A6-DF268AA0709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E3E2F838-31F8-3739-B649-9CCA45DF41F5}"/>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3077C2CB-B583-9913-D907-E7AF35D14291}"/>
              </a:ext>
            </a:extLst>
          </p:cNvPr>
          <p:cNvSpPr txBox="1"/>
          <p:nvPr/>
        </p:nvSpPr>
        <p:spPr>
          <a:xfrm>
            <a:off x="6746380" y="2796023"/>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21910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8867174">
            <a:off x="2669246" y="778551"/>
            <a:ext cx="6674269" cy="4732663"/>
          </a:xfrm>
          <a:custGeom>
            <a:avLst/>
            <a:gdLst/>
            <a:ahLst/>
            <a:cxnLst/>
            <a:rect l="l" t="t" r="r" b="b"/>
            <a:pathLst>
              <a:path w="10011403" h="7098995">
                <a:moveTo>
                  <a:pt x="0" y="0"/>
                </a:moveTo>
                <a:lnTo>
                  <a:pt x="10011403" y="0"/>
                </a:lnTo>
                <a:lnTo>
                  <a:pt x="10011403" y="7098995"/>
                </a:lnTo>
                <a:lnTo>
                  <a:pt x="0" y="7098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328663" y="685800"/>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grpSp>
        <p:nvGrpSpPr>
          <p:cNvPr id="4" name="Group 4"/>
          <p:cNvGrpSpPr>
            <a:grpSpLocks noChangeAspect="1"/>
          </p:cNvGrpSpPr>
          <p:nvPr/>
        </p:nvGrpSpPr>
        <p:grpSpPr>
          <a:xfrm>
            <a:off x="1022024" y="1003468"/>
            <a:ext cx="1852383" cy="2236197"/>
            <a:chOff x="0" y="0"/>
            <a:chExt cx="6350000" cy="7665720"/>
          </a:xfrm>
        </p:grpSpPr>
        <p:sp>
          <p:nvSpPr>
            <p:cNvPr id="5" name="Freeform 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98E0E5"/>
            </a:solidFill>
          </p:spPr>
          <p:txBody>
            <a:bodyPr/>
            <a:lstStyle/>
            <a:p>
              <a:pPr defTabSz="609630">
                <a:defRPr/>
              </a:pPr>
              <a:endParaRPr lang="en-US" sz="1200">
                <a:solidFill>
                  <a:prstClr val="black"/>
                </a:solidFill>
                <a:latin typeface="Calibri"/>
              </a:endParaRPr>
            </a:p>
          </p:txBody>
        </p:sp>
        <p:sp>
          <p:nvSpPr>
            <p:cNvPr id="6" name="Freeform 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6"/>
              <a:stretch>
                <a:fillRect l="-24665" r="-24665"/>
              </a:stretch>
            </a:blipFill>
          </p:spPr>
          <p:txBody>
            <a:bodyPr/>
            <a:lstStyle/>
            <a:p>
              <a:pPr defTabSz="609630">
                <a:defRPr/>
              </a:pPr>
              <a:endParaRPr lang="en-US" sz="1200">
                <a:solidFill>
                  <a:prstClr val="black"/>
                </a:solidFill>
                <a:latin typeface="Calibri"/>
              </a:endParaRPr>
            </a:p>
          </p:txBody>
        </p:sp>
      </p:grpSp>
      <p:grpSp>
        <p:nvGrpSpPr>
          <p:cNvPr id="7" name="Group 7"/>
          <p:cNvGrpSpPr>
            <a:grpSpLocks noChangeAspect="1"/>
          </p:cNvGrpSpPr>
          <p:nvPr/>
        </p:nvGrpSpPr>
        <p:grpSpPr>
          <a:xfrm>
            <a:off x="3814207" y="2026784"/>
            <a:ext cx="1852383" cy="2236197"/>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4BC6A"/>
            </a:solidFill>
          </p:spPr>
          <p:txBody>
            <a:bodyPr/>
            <a:lstStyle/>
            <a:p>
              <a:pPr defTabSz="609630">
                <a:defRPr/>
              </a:pPr>
              <a:endParaRPr lang="en-US" sz="1200">
                <a:solidFill>
                  <a:prstClr val="black"/>
                </a:solidFill>
                <a:latin typeface="Calibri"/>
              </a:endParaRPr>
            </a:p>
          </p:txBody>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7"/>
              <a:stretch>
                <a:fillRect l="-24665" r="-24665"/>
              </a:stretch>
            </a:blipFill>
          </p:spPr>
          <p:txBody>
            <a:bodyPr/>
            <a:lstStyle/>
            <a:p>
              <a:pPr defTabSz="609630">
                <a:defRPr/>
              </a:pPr>
              <a:endParaRPr lang="en-US" sz="1200">
                <a:solidFill>
                  <a:prstClr val="black"/>
                </a:solidFill>
                <a:latin typeface="Calibri"/>
              </a:endParaRPr>
            </a:p>
          </p:txBody>
        </p:sp>
      </p:grpSp>
      <p:grpSp>
        <p:nvGrpSpPr>
          <p:cNvPr id="10" name="Group 10"/>
          <p:cNvGrpSpPr>
            <a:grpSpLocks noChangeAspect="1"/>
          </p:cNvGrpSpPr>
          <p:nvPr/>
        </p:nvGrpSpPr>
        <p:grpSpPr>
          <a:xfrm>
            <a:off x="9317594" y="1171176"/>
            <a:ext cx="1852383" cy="2236197"/>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DF8787"/>
            </a:solidFill>
          </p:spPr>
          <p:txBody>
            <a:bodyPr/>
            <a:lstStyle/>
            <a:p>
              <a:pPr defTabSz="609630">
                <a:defRPr/>
              </a:pPr>
              <a:endParaRPr lang="en-US" sz="1200">
                <a:solidFill>
                  <a:prstClr val="black"/>
                </a:solidFill>
                <a:latin typeface="Calibri"/>
              </a:endParaRPr>
            </a:p>
          </p:txBody>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24572" r="-24572"/>
              </a:stretch>
            </a:blipFill>
          </p:spPr>
          <p:txBody>
            <a:bodyPr/>
            <a:lstStyle/>
            <a:p>
              <a:pPr defTabSz="609630">
                <a:defRPr/>
              </a:pPr>
              <a:endParaRPr lang="en-US" sz="1200">
                <a:solidFill>
                  <a:prstClr val="black"/>
                </a:solidFill>
                <a:latin typeface="Calibri"/>
              </a:endParaRPr>
            </a:p>
          </p:txBody>
        </p:sp>
      </p:grpSp>
      <p:sp>
        <p:nvSpPr>
          <p:cNvPr id="13" name="TextBox 13"/>
          <p:cNvSpPr txBox="1"/>
          <p:nvPr/>
        </p:nvSpPr>
        <p:spPr>
          <a:xfrm>
            <a:off x="985080" y="103755"/>
            <a:ext cx="8265289" cy="698974"/>
          </a:xfrm>
          <a:prstGeom prst="rect">
            <a:avLst/>
          </a:prstGeom>
        </p:spPr>
        <p:txBody>
          <a:bodyPr wrap="square" lIns="0" tIns="0" rIns="0" bIns="0" rtlCol="0" anchor="t">
            <a:spAutoFit/>
          </a:bodyPr>
          <a:lstStyle/>
          <a:p>
            <a:pPr algn="ctr" defTabSz="609630">
              <a:lnSpc>
                <a:spcPts val="6010"/>
              </a:lnSpc>
              <a:defRPr/>
            </a:pPr>
            <a:r>
              <a:rPr lang="fr-FR" sz="3600" b="1" kern="0">
                <a:solidFill>
                  <a:srgbClr val="FF0000"/>
                </a:solidFill>
                <a:latin typeface="Calibri" panose="020F0502020204030204" pitchFamily="34" charset="0"/>
                <a:ea typeface="Times New Roman" panose="02020603050405020304" pitchFamily="18" charset="0"/>
                <a:cs typeface="Calibri" panose="020F0502020204030204" pitchFamily="34" charset="0"/>
              </a:rPr>
              <a:t>2.2 Nghệ thuật Tuồng (Hát bội) ở Đà Nẵng</a:t>
            </a:r>
            <a:endParaRPr lang="en-US" sz="22934" b="1" dirty="0">
              <a:solidFill>
                <a:srgbClr val="FF0000"/>
              </a:solidFill>
              <a:latin typeface="Calibri" panose="020F0502020204030204" pitchFamily="34" charset="0"/>
              <a:cs typeface="Calibri" panose="020F0502020204030204" pitchFamily="34" charset="0"/>
            </a:endParaRPr>
          </a:p>
        </p:txBody>
      </p:sp>
      <p:grpSp>
        <p:nvGrpSpPr>
          <p:cNvPr id="14" name="Group 14"/>
          <p:cNvGrpSpPr>
            <a:grpSpLocks noChangeAspect="1"/>
          </p:cNvGrpSpPr>
          <p:nvPr/>
        </p:nvGrpSpPr>
        <p:grpSpPr>
          <a:xfrm>
            <a:off x="6607961" y="2121566"/>
            <a:ext cx="1852383" cy="2236197"/>
            <a:chOff x="0" y="0"/>
            <a:chExt cx="6350000" cy="7665720"/>
          </a:xfrm>
        </p:grpSpPr>
        <p:sp>
          <p:nvSpPr>
            <p:cNvPr id="15" name="Freeform 1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2CEFB"/>
            </a:solidFill>
          </p:spPr>
          <p:txBody>
            <a:bodyPr/>
            <a:lstStyle/>
            <a:p>
              <a:pPr defTabSz="609630">
                <a:defRPr/>
              </a:pPr>
              <a:endParaRPr lang="en-US" sz="1200">
                <a:solidFill>
                  <a:prstClr val="black"/>
                </a:solidFill>
                <a:latin typeface="Calibri"/>
              </a:endParaRPr>
            </a:p>
          </p:txBody>
        </p:sp>
        <p:sp>
          <p:nvSpPr>
            <p:cNvPr id="16" name="Freeform 1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9"/>
              <a:stretch>
                <a:fillRect l="-81859" r="-81859"/>
              </a:stretch>
            </a:blipFill>
          </p:spPr>
          <p:txBody>
            <a:bodyPr/>
            <a:lstStyle/>
            <a:p>
              <a:pPr defTabSz="609630">
                <a:defRPr/>
              </a:pPr>
              <a:endParaRPr lang="en-US" sz="1200">
                <a:solidFill>
                  <a:prstClr val="black"/>
                </a:solidFill>
                <a:latin typeface="Calibri"/>
              </a:endParaRPr>
            </a:p>
          </p:txBody>
        </p:sp>
      </p:grpSp>
      <p:sp>
        <p:nvSpPr>
          <p:cNvPr id="17" name="TextBox 17"/>
          <p:cNvSpPr txBox="1"/>
          <p:nvPr/>
        </p:nvSpPr>
        <p:spPr>
          <a:xfrm>
            <a:off x="660400" y="3647647"/>
            <a:ext cx="2265654" cy="2031325"/>
          </a:xfrm>
          <a:prstGeom prst="rect">
            <a:avLst/>
          </a:prstGeom>
        </p:spPr>
        <p:txBody>
          <a:bodyPr wrap="square" lIns="0" tIns="0" rIns="0" bIns="0" rtlCol="0" anchor="t">
            <a:spAutoFit/>
          </a:bodyPr>
          <a:lstStyle/>
          <a:p>
            <a:pPr algn="ctr" defTabSz="609630">
              <a:defRPr/>
            </a:pPr>
            <a:r>
              <a:rPr lang="fr-FR" sz="2200">
                <a:solidFill>
                  <a:prstClr val="black"/>
                </a:solidFill>
              </a:rPr>
              <a:t>Tuồng xứ Quảng xuất hiện từ thế kỷ XVII – XVIII, bắt nguồn từ hai gánh hát Đức Giáo và Khánh Thọ.</a:t>
            </a:r>
            <a:endParaRPr lang="en-US" sz="2200" spc="-41" dirty="0">
              <a:solidFill>
                <a:srgbClr val="112838"/>
              </a:solidFill>
              <a:latin typeface="Calibri"/>
            </a:endParaRPr>
          </a:p>
        </p:txBody>
      </p:sp>
      <p:sp>
        <p:nvSpPr>
          <p:cNvPr id="18" name="TextBox 18"/>
          <p:cNvSpPr txBox="1"/>
          <p:nvPr/>
        </p:nvSpPr>
        <p:spPr>
          <a:xfrm>
            <a:off x="3272381" y="4304476"/>
            <a:ext cx="2936035" cy="2369880"/>
          </a:xfrm>
          <a:prstGeom prst="rect">
            <a:avLst/>
          </a:prstGeom>
        </p:spPr>
        <p:txBody>
          <a:bodyPr wrap="square" lIns="0" tIns="0" rIns="0" bIns="0" rtlCol="0" anchor="t">
            <a:spAutoFit/>
          </a:bodyPr>
          <a:lstStyle/>
          <a:p>
            <a:pPr algn="ctr" defTabSz="609630"/>
            <a:r>
              <a:rPr lang="vi-VN" sz="2200">
                <a:solidFill>
                  <a:prstClr val="black"/>
                </a:solidFill>
                <a:latin typeface="Calibri"/>
              </a:rPr>
              <a:t>Sự ra đời của rạp hát tỉnh Quảng Nam đánh dấu bước chuyển từ sân khấu dân gian sang sân khấu đô thị, từ tín ngưỡng sang nghệ thuật biểu diễn chuyên nghiệp.</a:t>
            </a:r>
            <a:endParaRPr lang="en-US" sz="2200" dirty="0">
              <a:solidFill>
                <a:prstClr val="black"/>
              </a:solidFill>
              <a:latin typeface="Calibri"/>
            </a:endParaRPr>
          </a:p>
        </p:txBody>
      </p:sp>
      <p:sp>
        <p:nvSpPr>
          <p:cNvPr id="19" name="TextBox 19"/>
          <p:cNvSpPr txBox="1"/>
          <p:nvPr/>
        </p:nvSpPr>
        <p:spPr>
          <a:xfrm>
            <a:off x="6699641" y="4546554"/>
            <a:ext cx="2453716" cy="1354217"/>
          </a:xfrm>
          <a:prstGeom prst="rect">
            <a:avLst/>
          </a:prstGeom>
        </p:spPr>
        <p:txBody>
          <a:bodyPr wrap="square" lIns="0" tIns="0" rIns="0" bIns="0" rtlCol="0" anchor="t">
            <a:spAutoFit/>
          </a:bodyPr>
          <a:lstStyle/>
          <a:p>
            <a:pPr algn="ctr" defTabSz="609630"/>
            <a:r>
              <a:rPr lang="fr-FR" sz="2200">
                <a:solidFill>
                  <a:prstClr val="black"/>
                </a:solidFill>
              </a:rPr>
              <a:t>Một vở Tuồng là sự kết hợp của kịch bản, âm nhạc, múa, hóa trang, phục trang.</a:t>
            </a:r>
            <a:endParaRPr lang="en-US" sz="2200" dirty="0">
              <a:solidFill>
                <a:prstClr val="black"/>
              </a:solidFill>
              <a:latin typeface="Calibri"/>
            </a:endParaRPr>
          </a:p>
        </p:txBody>
      </p:sp>
      <p:sp>
        <p:nvSpPr>
          <p:cNvPr id="20" name="TextBox 20"/>
          <p:cNvSpPr txBox="1"/>
          <p:nvPr/>
        </p:nvSpPr>
        <p:spPr>
          <a:xfrm>
            <a:off x="9542989" y="3566518"/>
            <a:ext cx="2336439" cy="1692771"/>
          </a:xfrm>
          <a:prstGeom prst="rect">
            <a:avLst/>
          </a:prstGeom>
        </p:spPr>
        <p:txBody>
          <a:bodyPr wrap="square" lIns="0" tIns="0" rIns="0" bIns="0" rtlCol="0" anchor="t">
            <a:spAutoFit/>
          </a:bodyPr>
          <a:lstStyle/>
          <a:p>
            <a:pPr algn="ctr" defTabSz="609630">
              <a:defRPr/>
            </a:pPr>
            <a:r>
              <a:rPr lang="fr-FR" sz="2200">
                <a:solidFill>
                  <a:prstClr val="black"/>
                </a:solidFill>
              </a:rPr>
              <a:t>Kịch bản Tuồng gồm 4 loại: Tuồng cổ, Tuồng cung đình, Tuồng dân gian, Tuồng hài.</a:t>
            </a:r>
            <a:endParaRPr lang="en-US" sz="2200" spc="-41" dirty="0">
              <a:solidFill>
                <a:srgbClr val="112838"/>
              </a:solidFill>
              <a:latin typeface="Calibri"/>
            </a:endParaRPr>
          </a:p>
        </p:txBody>
      </p:sp>
      <p:sp>
        <p:nvSpPr>
          <p:cNvPr id="21" name="Freeform 21"/>
          <p:cNvSpPr/>
          <p:nvPr/>
        </p:nvSpPr>
        <p:spPr>
          <a:xfrm>
            <a:off x="9317594" y="-677642"/>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22" name="Freeform 22"/>
          <p:cNvSpPr/>
          <p:nvPr/>
        </p:nvSpPr>
        <p:spPr>
          <a:xfrm>
            <a:off x="9745307" y="476075"/>
            <a:ext cx="1760893" cy="1072544"/>
          </a:xfrm>
          <a:custGeom>
            <a:avLst/>
            <a:gdLst/>
            <a:ahLst/>
            <a:cxnLst/>
            <a:rect l="l" t="t" r="r" b="b"/>
            <a:pathLst>
              <a:path w="2641340" h="1608816">
                <a:moveTo>
                  <a:pt x="0" y="0"/>
                </a:moveTo>
                <a:lnTo>
                  <a:pt x="2641340" y="0"/>
                </a:lnTo>
                <a:lnTo>
                  <a:pt x="2641340" y="1608816"/>
                </a:lnTo>
                <a:lnTo>
                  <a:pt x="0" y="16088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23" name="Oval 22">
            <a:extLst>
              <a:ext uri="{FF2B5EF4-FFF2-40B4-BE49-F238E27FC236}">
                <a16:creationId xmlns:a16="http://schemas.microsoft.com/office/drawing/2014/main" id="{9B70F5EE-D781-1109-D017-4F9A01756460}"/>
              </a:ext>
            </a:extLst>
          </p:cNvPr>
          <p:cNvSpPr/>
          <p:nvPr/>
        </p:nvSpPr>
        <p:spPr>
          <a:xfrm>
            <a:off x="1142239" y="1121857"/>
            <a:ext cx="1623067"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1</a:t>
            </a:r>
          </a:p>
        </p:txBody>
      </p:sp>
      <p:sp>
        <p:nvSpPr>
          <p:cNvPr id="24" name="Oval 23">
            <a:extLst>
              <a:ext uri="{FF2B5EF4-FFF2-40B4-BE49-F238E27FC236}">
                <a16:creationId xmlns:a16="http://schemas.microsoft.com/office/drawing/2014/main" id="{BB6CFA00-4DEE-7F6A-7DA5-147ACB43934B}"/>
              </a:ext>
            </a:extLst>
          </p:cNvPr>
          <p:cNvSpPr/>
          <p:nvPr/>
        </p:nvSpPr>
        <p:spPr>
          <a:xfrm>
            <a:off x="3905992" y="2137725"/>
            <a:ext cx="1719937"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2</a:t>
            </a:r>
          </a:p>
        </p:txBody>
      </p:sp>
      <p:sp>
        <p:nvSpPr>
          <p:cNvPr id="25" name="Oval 24">
            <a:extLst>
              <a:ext uri="{FF2B5EF4-FFF2-40B4-BE49-F238E27FC236}">
                <a16:creationId xmlns:a16="http://schemas.microsoft.com/office/drawing/2014/main" id="{17B674CC-BB1C-8B49-178E-6ABBD9CB329C}"/>
              </a:ext>
            </a:extLst>
          </p:cNvPr>
          <p:cNvSpPr/>
          <p:nvPr/>
        </p:nvSpPr>
        <p:spPr>
          <a:xfrm>
            <a:off x="6705600" y="2219961"/>
            <a:ext cx="1694077"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3</a:t>
            </a:r>
          </a:p>
        </p:txBody>
      </p:sp>
      <p:sp>
        <p:nvSpPr>
          <p:cNvPr id="26" name="Oval 25">
            <a:extLst>
              <a:ext uri="{FF2B5EF4-FFF2-40B4-BE49-F238E27FC236}">
                <a16:creationId xmlns:a16="http://schemas.microsoft.com/office/drawing/2014/main" id="{AE2CC854-F38D-0A91-1C41-BE9C087A6F54}"/>
              </a:ext>
            </a:extLst>
          </p:cNvPr>
          <p:cNvSpPr/>
          <p:nvPr/>
        </p:nvSpPr>
        <p:spPr>
          <a:xfrm>
            <a:off x="9439872" y="1254761"/>
            <a:ext cx="1634528" cy="16416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a:solidFill>
                  <a:srgbClr val="FF0000"/>
                </a:solidFill>
                <a:latin typeface="Calibri"/>
              </a:rPr>
              <a:t>4</a:t>
            </a:r>
          </a:p>
        </p:txBody>
      </p:sp>
    </p:spTree>
    <p:extLst>
      <p:ext uri="{BB962C8B-B14F-4D97-AF65-F5344CB8AC3E}">
        <p14:creationId xmlns:p14="http://schemas.microsoft.com/office/powerpoint/2010/main" val="30915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Tuồng xuống phố” ở Đà Nẵng thu hút du khách">
            <a:extLst>
              <a:ext uri="{FF2B5EF4-FFF2-40B4-BE49-F238E27FC236}">
                <a16:creationId xmlns:a16="http://schemas.microsoft.com/office/drawing/2014/main" id="{92511B92-60B6-EFCE-BC00-872011A42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13" r="-3" b="5203"/>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ảo tồn và phát huy Di sản nghệ thuật tuồng Quảng Nam">
            <a:extLst>
              <a:ext uri="{FF2B5EF4-FFF2-40B4-BE49-F238E27FC236}">
                <a16:creationId xmlns:a16="http://schemas.microsoft.com/office/drawing/2014/main" id="{0CF47E80-E8A3-8B27-E138-5A0E62955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37" r="1" b="2573"/>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6D324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053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4B948-F36D-D17F-1F5D-18AD0943CC97}"/>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C6A5AFC0-F9AC-D6B9-536D-D35EA90C5ED8}"/>
              </a:ext>
            </a:extLst>
          </p:cNvPr>
          <p:cNvSpPr/>
          <p:nvPr/>
        </p:nvSpPr>
        <p:spPr>
          <a:xfrm rot="539530">
            <a:off x="-949295" y="345651"/>
            <a:ext cx="2191228" cy="3586831"/>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20" name="Rectangle: Rounded Corners 19">
            <a:extLst>
              <a:ext uri="{FF2B5EF4-FFF2-40B4-BE49-F238E27FC236}">
                <a16:creationId xmlns:a16="http://schemas.microsoft.com/office/drawing/2014/main" id="{F3890C9E-65E5-74A5-A169-9A61981B96DA}"/>
              </a:ext>
            </a:extLst>
          </p:cNvPr>
          <p:cNvSpPr/>
          <p:nvPr/>
        </p:nvSpPr>
        <p:spPr>
          <a:xfrm>
            <a:off x="1007853" y="1154484"/>
            <a:ext cx="6053347" cy="1106874"/>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r>
              <a:rPr lang="fr-FR" sz="2133" b="1">
                <a:solidFill>
                  <a:srgbClr val="002060"/>
                </a:solidFill>
              </a:rPr>
              <a:t>Âm nhạc Tuồng mang tính bi hùng, chặt chẽ, kết hợp nhạc hát và dàn nhạc.</a:t>
            </a:r>
            <a:endParaRPr lang="en-US" sz="2133" dirty="0">
              <a:solidFill>
                <a:srgbClr val="002060"/>
              </a:solidFill>
              <a:latin typeface="Calibri"/>
            </a:endParaRPr>
          </a:p>
        </p:txBody>
      </p:sp>
      <p:sp>
        <p:nvSpPr>
          <p:cNvPr id="21" name="Rectangle: Rounded Corners 20">
            <a:extLst>
              <a:ext uri="{FF2B5EF4-FFF2-40B4-BE49-F238E27FC236}">
                <a16:creationId xmlns:a16="http://schemas.microsoft.com/office/drawing/2014/main" id="{B7F26FEC-1014-885B-4962-0334AAD94327}"/>
              </a:ext>
            </a:extLst>
          </p:cNvPr>
          <p:cNvSpPr/>
          <p:nvPr/>
        </p:nvSpPr>
        <p:spPr>
          <a:xfrm>
            <a:off x="1007853" y="2518837"/>
            <a:ext cx="5951747" cy="1106874"/>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vi-VN" sz="2133" b="1">
                <a:solidFill>
                  <a:srgbClr val="002060"/>
                </a:solidFill>
                <a:latin typeface="Calibri"/>
              </a:rPr>
              <a:t>Múa Tuồng chọn lọc từ động tác dân gian, tín ngưỡng, võ thuật để thể hiện tính cách nhân vật.</a:t>
            </a:r>
            <a:endParaRPr lang="en-US" sz="3200" dirty="0">
              <a:solidFill>
                <a:srgbClr val="002060"/>
              </a:solidFill>
              <a:latin typeface="Calibri"/>
            </a:endParaRPr>
          </a:p>
        </p:txBody>
      </p:sp>
      <p:sp>
        <p:nvSpPr>
          <p:cNvPr id="2" name="Rectangle: Rounded Corners 1">
            <a:extLst>
              <a:ext uri="{FF2B5EF4-FFF2-40B4-BE49-F238E27FC236}">
                <a16:creationId xmlns:a16="http://schemas.microsoft.com/office/drawing/2014/main" id="{8B26DC1A-C53C-1C76-A96C-E764F8D5A51F}"/>
              </a:ext>
            </a:extLst>
          </p:cNvPr>
          <p:cNvSpPr/>
          <p:nvPr/>
        </p:nvSpPr>
        <p:spPr>
          <a:xfrm>
            <a:off x="906253" y="4000525"/>
            <a:ext cx="6053347" cy="1039196"/>
          </a:xfrm>
          <a:prstGeom prst="roundRect">
            <a:avLst/>
          </a:prstGeom>
          <a:solidFill>
            <a:schemeClr val="accent4">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r>
              <a:rPr lang="fr-FR" sz="2133" b="1">
                <a:solidFill>
                  <a:srgbClr val="002060"/>
                </a:solidFill>
              </a:rPr>
              <a:t>Hóa trang Tuồng dùng 3 màu chính: trắng, đen, đỏ để biểu hiện tính cách.</a:t>
            </a:r>
            <a:endParaRPr lang="en-US" sz="3200" dirty="0">
              <a:solidFill>
                <a:srgbClr val="002060"/>
              </a:solidFill>
              <a:latin typeface="Calibri"/>
            </a:endParaRPr>
          </a:p>
        </p:txBody>
      </p:sp>
      <p:pic>
        <p:nvPicPr>
          <p:cNvPr id="5122" name="Picture 2" descr="Nghệ thuật Tuồng xứ Quảng ở Đà Nẵng">
            <a:extLst>
              <a:ext uri="{FF2B5EF4-FFF2-40B4-BE49-F238E27FC236}">
                <a16:creationId xmlns:a16="http://schemas.microsoft.com/office/drawing/2014/main" id="{E79A1C3D-EB82-D556-FB44-9D00D2692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036" y="2022406"/>
            <a:ext cx="4587804" cy="2580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915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ED75-1345-5E00-69F6-B24AF78276E6}"/>
            </a:ext>
          </a:extLst>
        </p:cNvPr>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E2EC650-0C7C-B571-385C-B5DFA2443E79}"/>
              </a:ext>
            </a:extLst>
          </p:cNvPr>
          <p:cNvGraphicFramePr/>
          <p:nvPr>
            <p:extLst>
              <p:ext uri="{D42A27DB-BD31-4B8C-83A1-F6EECF244321}">
                <p14:modId xmlns:p14="http://schemas.microsoft.com/office/powerpoint/2010/main" val="2197196633"/>
              </p:ext>
            </p:extLst>
          </p:nvPr>
        </p:nvGraphicFramePr>
        <p:xfrm>
          <a:off x="640080" y="990600"/>
          <a:ext cx="10668000"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3399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6157" name="Freeform: Shape 6156">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150" name="Picture 6" descr="Khi sân khấu sáng đèn | Báo Nhân Dân điện tử">
            <a:extLst>
              <a:ext uri="{FF2B5EF4-FFF2-40B4-BE49-F238E27FC236}">
                <a16:creationId xmlns:a16="http://schemas.microsoft.com/office/drawing/2014/main" id="{2B964CCA-E246-9253-2901-97B028007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82" r="20937"/>
          <a:stretch>
            <a:fillRect/>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6159" name="Freeform: Shape 6158">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61" name="Freeform: Shape 6160">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146" name="Picture 2" descr="Hát Bội – nghệ thuật tuồng cổ | VOV.VN">
            <a:extLst>
              <a:ext uri="{FF2B5EF4-FFF2-40B4-BE49-F238E27FC236}">
                <a16:creationId xmlns:a16="http://schemas.microsoft.com/office/drawing/2014/main" id="{1CD1B751-763B-C777-1633-20196666F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9" r="13157" b="-1"/>
          <a:stretch>
            <a:fillRect/>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6163" name="Freeform: Shape 6162">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D7A3AB74-14E4-9176-1B86-1B2D3BB46701}"/>
              </a:ext>
            </a:extLst>
          </p:cNvPr>
          <p:cNvSpPr txBox="1"/>
          <p:nvPr/>
        </p:nvSpPr>
        <p:spPr>
          <a:xfrm>
            <a:off x="3771900" y="6130636"/>
            <a:ext cx="3293918" cy="646331"/>
          </a:xfrm>
          <a:prstGeom prst="rect">
            <a:avLst/>
          </a:prstGeom>
          <a:noFill/>
        </p:spPr>
        <p:txBody>
          <a:bodyPr wrap="square" rtlCol="0">
            <a:spAutoFit/>
          </a:bodyPr>
          <a:lstStyle/>
          <a:p>
            <a:pPr algn="ctr"/>
            <a:r>
              <a:rPr lang="en-US" sz="3600"/>
              <a:t>Sân khấu Tuồng</a:t>
            </a:r>
          </a:p>
        </p:txBody>
      </p:sp>
    </p:spTree>
    <p:extLst>
      <p:ext uri="{BB962C8B-B14F-4D97-AF65-F5344CB8AC3E}">
        <p14:creationId xmlns:p14="http://schemas.microsoft.com/office/powerpoint/2010/main" val="3633737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giải pháp bảo tồn nghệ thuật tuồng cổ xứ Quảng trước nguy cơ mai một">
            <a:extLst>
              <a:ext uri="{FF2B5EF4-FFF2-40B4-BE49-F238E27FC236}">
                <a16:creationId xmlns:a16="http://schemas.microsoft.com/office/drawing/2014/main" id="{6CB6572D-B870-94BC-F054-D90462F2A3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89" r="3019"/>
          <a:stretch>
            <a:fillRect/>
          </a:stretch>
        </p:blipFill>
        <p:spPr bwMode="auto">
          <a:xfrm>
            <a:off x="7040693" y="368531"/>
            <a:ext cx="4678732" cy="59685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19CFC7-24CF-74B3-C170-7ED4F01ABD8B}"/>
              </a:ext>
            </a:extLst>
          </p:cNvPr>
          <p:cNvSpPr/>
          <p:nvPr/>
        </p:nvSpPr>
        <p:spPr>
          <a:xfrm rot="5400000" flipV="1">
            <a:off x="1778966" y="-1992655"/>
            <a:ext cx="10177328" cy="13944600"/>
          </a:xfrm>
          <a:prstGeom prst="rect">
            <a:avLst/>
          </a:prstGeom>
          <a:gradFill>
            <a:gsLst>
              <a:gs pos="48000">
                <a:srgbClr val="FFCA0C"/>
              </a:gs>
              <a:gs pos="66000">
                <a:srgbClr val="FFD309">
                  <a:alpha val="3000"/>
                </a:srgbClr>
              </a:gs>
            </a:gsLst>
            <a:lin ang="54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587592F-5FDE-27B4-A69D-EB06987446A7}"/>
              </a:ext>
            </a:extLst>
          </p:cNvPr>
          <p:cNvSpPr txBox="1"/>
          <p:nvPr/>
        </p:nvSpPr>
        <p:spPr>
          <a:xfrm>
            <a:off x="487492" y="3136568"/>
            <a:ext cx="6488714" cy="731290"/>
          </a:xfrm>
          <a:prstGeom prst="rect">
            <a:avLst/>
          </a:prstGeom>
        </p:spPr>
        <p:txBody>
          <a:bodyPr wrap="square" lIns="0" tIns="0" rIns="0" bIns="0" rtlCol="0" anchor="t">
            <a:spAutoFit/>
          </a:bodyPr>
          <a:lstStyle/>
          <a:p>
            <a:pPr algn="ctr">
              <a:lnSpc>
                <a:spcPct val="150000"/>
              </a:lnSpc>
              <a:defRPr/>
            </a:pPr>
            <a:r>
              <a:rPr lang="en-US" sz="3600">
                <a:solidFill>
                  <a:srgbClr val="2B3F93"/>
                </a:solidFill>
                <a:latin typeface="Oswald Bold" panose="020B0604020202020204" charset="0"/>
                <a:cs typeface="Oswald Bold" panose="020B0604020202020204" charset="0"/>
              </a:rPr>
              <a:t>NGHỆ THUẬT TUỒNG ĐẤT QUẢNG</a:t>
            </a:r>
            <a:endParaRPr lang="en-US" sz="3600" dirty="0">
              <a:solidFill>
                <a:srgbClr val="7D7827"/>
              </a:solidFill>
              <a:latin typeface="Oswald Bold" panose="020B0604020202020204" charset="0"/>
              <a:cs typeface="Oswald Bold" panose="020B0604020202020204" charset="0"/>
            </a:endParaRPr>
          </a:p>
        </p:txBody>
      </p:sp>
      <p:sp>
        <p:nvSpPr>
          <p:cNvPr id="5" name="TextBox 4">
            <a:extLst>
              <a:ext uri="{FF2B5EF4-FFF2-40B4-BE49-F238E27FC236}">
                <a16:creationId xmlns:a16="http://schemas.microsoft.com/office/drawing/2014/main" id="{862C34DE-D58C-AEB8-38FA-B2575EE75624}"/>
              </a:ext>
            </a:extLst>
          </p:cNvPr>
          <p:cNvSpPr txBox="1"/>
          <p:nvPr/>
        </p:nvSpPr>
        <p:spPr>
          <a:xfrm>
            <a:off x="1678459" y="2284308"/>
            <a:ext cx="3759975" cy="737959"/>
          </a:xfrm>
          <a:prstGeom prst="rect">
            <a:avLst/>
          </a:prstGeom>
        </p:spPr>
        <p:txBody>
          <a:bodyPr wrap="square" lIns="0" tIns="0" rIns="0" bIns="0" rtlCol="0" anchor="t">
            <a:spAutoFit/>
          </a:bodyPr>
          <a:lstStyle/>
          <a:p>
            <a:pPr algn="ctr">
              <a:lnSpc>
                <a:spcPts val="6333"/>
              </a:lnSpc>
              <a:defRPr/>
            </a:pPr>
            <a:r>
              <a:rPr lang="en-US" sz="4400">
                <a:solidFill>
                  <a:srgbClr val="253C32"/>
                </a:solidFill>
                <a:latin typeface="Oswald Bold" panose="020B0604020202020204" charset="0"/>
                <a:cs typeface="Oswald Bold" panose="020B0604020202020204" charset="0"/>
              </a:rPr>
              <a:t>CHỦ ĐỀ 4</a:t>
            </a:r>
            <a:endParaRPr lang="en-US" sz="4400" dirty="0">
              <a:solidFill>
                <a:srgbClr val="253C32"/>
              </a:solidFill>
              <a:latin typeface="Oswald Bold" panose="020B0604020202020204" charset="0"/>
              <a:cs typeface="Oswald Bold" panose="020B0604020202020204" charset="0"/>
            </a:endParaRPr>
          </a:p>
        </p:txBody>
      </p:sp>
      <p:sp>
        <p:nvSpPr>
          <p:cNvPr id="6" name="Frame 5">
            <a:extLst>
              <a:ext uri="{FF2B5EF4-FFF2-40B4-BE49-F238E27FC236}">
                <a16:creationId xmlns:a16="http://schemas.microsoft.com/office/drawing/2014/main" id="{BF47B933-E8BE-AE36-BE56-E84EB2316571}"/>
              </a:ext>
            </a:extLst>
          </p:cNvPr>
          <p:cNvSpPr/>
          <p:nvPr/>
        </p:nvSpPr>
        <p:spPr>
          <a:xfrm>
            <a:off x="76200" y="76200"/>
            <a:ext cx="11972655" cy="6553200"/>
          </a:xfrm>
          <a:prstGeom prst="frame">
            <a:avLst>
              <a:gd name="adj1" fmla="val 3428"/>
            </a:avLst>
          </a:prstGeom>
          <a:solidFill>
            <a:srgbClr val="2B3F93"/>
          </a:solidFill>
          <a:ln w="25400" cap="flat" cmpd="sng" algn="ctr">
            <a:solidFill>
              <a:srgbClr val="4F81BD"/>
            </a:solidFill>
            <a:prstDash val="solid"/>
          </a:ln>
          <a:effectLst>
            <a:outerShdw blurRad="127000" sx="98000" sy="98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071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C74633A-A8B0-3140-5660-E1DCDF688EF1}"/>
              </a:ext>
            </a:extLst>
          </p:cNvPr>
          <p:cNvPicPr>
            <a:picLocks noChangeAspect="1"/>
          </p:cNvPicPr>
          <p:nvPr/>
        </p:nvPicPr>
        <p:blipFill>
          <a:blip r:embed="rId2"/>
          <a:stretch>
            <a:fillRect/>
          </a:stretch>
        </p:blipFill>
        <p:spPr>
          <a:xfrm>
            <a:off x="0" y="0"/>
            <a:ext cx="12197662" cy="6858000"/>
          </a:xfrm>
          <a:prstGeom prst="rect">
            <a:avLst/>
          </a:prstGeom>
        </p:spPr>
      </p:pic>
      <p:grpSp>
        <p:nvGrpSpPr>
          <p:cNvPr id="2" name="Group 1">
            <a:extLst>
              <a:ext uri="{FF2B5EF4-FFF2-40B4-BE49-F238E27FC236}">
                <a16:creationId xmlns:a16="http://schemas.microsoft.com/office/drawing/2014/main" id="{1CD8DA94-F9CC-2D2D-D1D3-6494A17107CF}"/>
              </a:ext>
            </a:extLst>
          </p:cNvPr>
          <p:cNvGrpSpPr/>
          <p:nvPr/>
        </p:nvGrpSpPr>
        <p:grpSpPr>
          <a:xfrm>
            <a:off x="244807" y="2320218"/>
            <a:ext cx="1888793" cy="3379204"/>
            <a:chOff x="1054961" y="3133428"/>
            <a:chExt cx="4215845" cy="2670175"/>
          </a:xfrm>
        </p:grpSpPr>
        <p:sp>
          <p:nvSpPr>
            <p:cNvPr id="3" name="Rectangle 2">
              <a:extLst>
                <a:ext uri="{FF2B5EF4-FFF2-40B4-BE49-F238E27FC236}">
                  <a16:creationId xmlns:a16="http://schemas.microsoft.com/office/drawing/2014/main" id="{91572A7A-C20D-207F-25DD-4AF579E07C0A}"/>
                </a:ext>
              </a:extLst>
            </p:cNvPr>
            <p:cNvSpPr/>
            <p:nvPr/>
          </p:nvSpPr>
          <p:spPr>
            <a:xfrm>
              <a:off x="1219200" y="3200400"/>
              <a:ext cx="3870961"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 name="Frame 3">
              <a:extLst>
                <a:ext uri="{FF2B5EF4-FFF2-40B4-BE49-F238E27FC236}">
                  <a16:creationId xmlns:a16="http://schemas.microsoft.com/office/drawing/2014/main" id="{7F649985-E204-1542-A4EB-787A6EE23076}"/>
                </a:ext>
              </a:extLst>
            </p:cNvPr>
            <p:cNvSpPr/>
            <p:nvPr/>
          </p:nvSpPr>
          <p:spPr>
            <a:xfrm>
              <a:off x="1054961" y="3133428"/>
              <a:ext cx="4215845"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5" name="组合 6">
            <a:extLst>
              <a:ext uri="{FF2B5EF4-FFF2-40B4-BE49-F238E27FC236}">
                <a16:creationId xmlns:a16="http://schemas.microsoft.com/office/drawing/2014/main" id="{925B1BF5-B6C9-EA01-8679-1CDCC0014C54}"/>
              </a:ext>
            </a:extLst>
          </p:cNvPr>
          <p:cNvGrpSpPr/>
          <p:nvPr/>
        </p:nvGrpSpPr>
        <p:grpSpPr>
          <a:xfrm>
            <a:off x="726060" y="1700053"/>
            <a:ext cx="1107483" cy="1107483"/>
            <a:chOff x="304800" y="673100"/>
            <a:chExt cx="4000500" cy="4000500"/>
          </a:xfrm>
          <a:effectLst>
            <a:outerShdw blurRad="444500" dist="254000" dir="8100000" algn="tr" rotWithShape="0">
              <a:prstClr val="black">
                <a:alpha val="50000"/>
              </a:prstClr>
            </a:outerShdw>
          </a:effectLst>
        </p:grpSpPr>
        <p:sp>
          <p:nvSpPr>
            <p:cNvPr id="6" name="同心圆 7">
              <a:extLst>
                <a:ext uri="{FF2B5EF4-FFF2-40B4-BE49-F238E27FC236}">
                  <a16:creationId xmlns:a16="http://schemas.microsoft.com/office/drawing/2014/main" id="{696C6F40-B284-CADD-A5D6-448EB6DBF62A}"/>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7" name="椭圆 8">
              <a:extLst>
                <a:ext uri="{FF2B5EF4-FFF2-40B4-BE49-F238E27FC236}">
                  <a16:creationId xmlns:a16="http://schemas.microsoft.com/office/drawing/2014/main" id="{F01144AE-773E-85FF-0350-98FEB900634A}"/>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14" name="TextBox 13">
            <a:extLst>
              <a:ext uri="{FF2B5EF4-FFF2-40B4-BE49-F238E27FC236}">
                <a16:creationId xmlns:a16="http://schemas.microsoft.com/office/drawing/2014/main" id="{3801288A-FFC2-8C23-826C-F35A5B88E10D}"/>
              </a:ext>
            </a:extLst>
          </p:cNvPr>
          <p:cNvSpPr txBox="1"/>
          <p:nvPr/>
        </p:nvSpPr>
        <p:spPr>
          <a:xfrm>
            <a:off x="995563" y="1810654"/>
            <a:ext cx="533400" cy="830997"/>
          </a:xfrm>
          <a:prstGeom prst="rect">
            <a:avLst/>
          </a:prstGeom>
          <a:noFill/>
        </p:spPr>
        <p:txBody>
          <a:bodyPr wrap="square" rtlCol="0">
            <a:spAutoFit/>
          </a:bodyPr>
          <a:lstStyle/>
          <a:p>
            <a:r>
              <a:rPr lang="en-US" sz="4800">
                <a:solidFill>
                  <a:srgbClr val="2B3F93"/>
                </a:solidFill>
              </a:rPr>
              <a:t>1</a:t>
            </a:r>
          </a:p>
        </p:txBody>
      </p:sp>
      <p:sp>
        <p:nvSpPr>
          <p:cNvPr id="16" name="TextBox 15">
            <a:extLst>
              <a:ext uri="{FF2B5EF4-FFF2-40B4-BE49-F238E27FC236}">
                <a16:creationId xmlns:a16="http://schemas.microsoft.com/office/drawing/2014/main" id="{20B31AEE-AA91-B887-308B-E9B08408898E}"/>
              </a:ext>
            </a:extLst>
          </p:cNvPr>
          <p:cNvSpPr txBox="1"/>
          <p:nvPr/>
        </p:nvSpPr>
        <p:spPr>
          <a:xfrm>
            <a:off x="341404" y="2856132"/>
            <a:ext cx="1718281" cy="1701043"/>
          </a:xfrm>
          <a:prstGeom prst="rect">
            <a:avLst/>
          </a:prstGeom>
          <a:noFill/>
        </p:spPr>
        <p:txBody>
          <a:bodyPr wrap="square" rtlCol="0">
            <a:spAutoFit/>
          </a:bodyPr>
          <a:lstStyle/>
          <a:p>
            <a:pPr algn="ctr">
              <a:lnSpc>
                <a:spcPct val="150000"/>
              </a:lnSpc>
            </a:pPr>
            <a:r>
              <a:rPr lang="en-US" sz="2400">
                <a:solidFill>
                  <a:srgbClr val="2B3F93"/>
                </a:solidFill>
              </a:rPr>
              <a:t>Xuất xứ nghệ thuật Tuồng</a:t>
            </a:r>
          </a:p>
        </p:txBody>
      </p:sp>
      <p:grpSp>
        <p:nvGrpSpPr>
          <p:cNvPr id="25" name="Group 24">
            <a:extLst>
              <a:ext uri="{FF2B5EF4-FFF2-40B4-BE49-F238E27FC236}">
                <a16:creationId xmlns:a16="http://schemas.microsoft.com/office/drawing/2014/main" id="{79CC0155-7FCF-2403-6796-422200DE0A8B}"/>
              </a:ext>
            </a:extLst>
          </p:cNvPr>
          <p:cNvGrpSpPr/>
          <p:nvPr/>
        </p:nvGrpSpPr>
        <p:grpSpPr>
          <a:xfrm>
            <a:off x="2361813" y="1733860"/>
            <a:ext cx="2220348" cy="3977739"/>
            <a:chOff x="3713187" y="1772821"/>
            <a:chExt cx="2220348" cy="3977739"/>
          </a:xfrm>
        </p:grpSpPr>
        <p:grpSp>
          <p:nvGrpSpPr>
            <p:cNvPr id="22" name="Group 21">
              <a:extLst>
                <a:ext uri="{FF2B5EF4-FFF2-40B4-BE49-F238E27FC236}">
                  <a16:creationId xmlns:a16="http://schemas.microsoft.com/office/drawing/2014/main" id="{68E9DFEF-3C73-E15C-03F8-15ECCD76AB7A}"/>
                </a:ext>
              </a:extLst>
            </p:cNvPr>
            <p:cNvGrpSpPr/>
            <p:nvPr/>
          </p:nvGrpSpPr>
          <p:grpSpPr>
            <a:xfrm>
              <a:off x="3713187" y="2371356"/>
              <a:ext cx="2220348" cy="3379204"/>
              <a:chOff x="1054962" y="3133428"/>
              <a:chExt cx="3183170" cy="2670175"/>
            </a:xfrm>
          </p:grpSpPr>
          <p:sp>
            <p:nvSpPr>
              <p:cNvPr id="23" name="Rectangle 22">
                <a:extLst>
                  <a:ext uri="{FF2B5EF4-FFF2-40B4-BE49-F238E27FC236}">
                    <a16:creationId xmlns:a16="http://schemas.microsoft.com/office/drawing/2014/main" id="{B2FC2C76-AFCF-0534-795D-75D41F41EF6C}"/>
                  </a:ext>
                </a:extLst>
              </p:cNvPr>
              <p:cNvSpPr/>
              <p:nvPr/>
            </p:nvSpPr>
            <p:spPr>
              <a:xfrm>
                <a:off x="1219201" y="3200400"/>
                <a:ext cx="2894568"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4" name="Frame 23">
                <a:extLst>
                  <a:ext uri="{FF2B5EF4-FFF2-40B4-BE49-F238E27FC236}">
                    <a16:creationId xmlns:a16="http://schemas.microsoft.com/office/drawing/2014/main" id="{A64919C1-450D-E051-6190-C09181875ABC}"/>
                  </a:ext>
                </a:extLst>
              </p:cNvPr>
              <p:cNvSpPr/>
              <p:nvPr/>
            </p:nvSpPr>
            <p:spPr>
              <a:xfrm>
                <a:off x="1054962" y="3133428"/>
                <a:ext cx="3183170"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21" name="Group 20">
              <a:extLst>
                <a:ext uri="{FF2B5EF4-FFF2-40B4-BE49-F238E27FC236}">
                  <a16:creationId xmlns:a16="http://schemas.microsoft.com/office/drawing/2014/main" id="{7C7B944A-B6F0-4DEE-A006-2FF99CD3DE47}"/>
                </a:ext>
              </a:extLst>
            </p:cNvPr>
            <p:cNvGrpSpPr/>
            <p:nvPr/>
          </p:nvGrpSpPr>
          <p:grpSpPr>
            <a:xfrm>
              <a:off x="4197334" y="1772821"/>
              <a:ext cx="1107483" cy="1107483"/>
              <a:chOff x="8205857" y="1727020"/>
              <a:chExt cx="1107483" cy="1107483"/>
            </a:xfrm>
          </p:grpSpPr>
          <p:grpSp>
            <p:nvGrpSpPr>
              <p:cNvPr id="11" name="组合 6">
                <a:extLst>
                  <a:ext uri="{FF2B5EF4-FFF2-40B4-BE49-F238E27FC236}">
                    <a16:creationId xmlns:a16="http://schemas.microsoft.com/office/drawing/2014/main" id="{49856CE6-6248-EB54-23CB-C6B19D9D50D7}"/>
                  </a:ext>
                </a:extLst>
              </p:cNvPr>
              <p:cNvGrpSpPr/>
              <p:nvPr/>
            </p:nvGrpSpPr>
            <p:grpSpPr>
              <a:xfrm>
                <a:off x="8205857" y="1727020"/>
                <a:ext cx="1107483" cy="1107483"/>
                <a:chOff x="-1236618" y="673100"/>
                <a:chExt cx="4000501" cy="4000500"/>
              </a:xfrm>
              <a:effectLst>
                <a:outerShdw blurRad="444500" dist="254000" dir="8100000" algn="tr" rotWithShape="0">
                  <a:prstClr val="black">
                    <a:alpha val="50000"/>
                  </a:prstClr>
                </a:outerShdw>
              </a:effectLst>
            </p:grpSpPr>
            <p:sp>
              <p:nvSpPr>
                <p:cNvPr id="12" name="同心圆 7">
                  <a:extLst>
                    <a:ext uri="{FF2B5EF4-FFF2-40B4-BE49-F238E27FC236}">
                      <a16:creationId xmlns:a16="http://schemas.microsoft.com/office/drawing/2014/main" id="{ACF06E09-52E1-FF1F-02B3-4194B9B956ED}"/>
                    </a:ext>
                  </a:extLst>
                </p:cNvPr>
                <p:cNvSpPr/>
                <p:nvPr/>
              </p:nvSpPr>
              <p:spPr>
                <a:xfrm>
                  <a:off x="-1236618" y="673100"/>
                  <a:ext cx="4000501"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13" name="椭圆 8">
                  <a:extLst>
                    <a:ext uri="{FF2B5EF4-FFF2-40B4-BE49-F238E27FC236}">
                      <a16:creationId xmlns:a16="http://schemas.microsoft.com/office/drawing/2014/main" id="{2829CC72-567F-F781-1ACE-C9AA5EA27BCD}"/>
                    </a:ext>
                  </a:extLst>
                </p:cNvPr>
                <p:cNvSpPr/>
                <p:nvPr/>
              </p:nvSpPr>
              <p:spPr>
                <a:xfrm>
                  <a:off x="-1112606" y="760412"/>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15" name="TextBox 14">
                <a:extLst>
                  <a:ext uri="{FF2B5EF4-FFF2-40B4-BE49-F238E27FC236}">
                    <a16:creationId xmlns:a16="http://schemas.microsoft.com/office/drawing/2014/main" id="{00BCD3A8-A0AB-4F7D-0B2E-A528B5667101}"/>
                  </a:ext>
                </a:extLst>
              </p:cNvPr>
              <p:cNvSpPr txBox="1"/>
              <p:nvPr/>
            </p:nvSpPr>
            <p:spPr>
              <a:xfrm>
                <a:off x="8513429" y="1764853"/>
                <a:ext cx="533400" cy="830997"/>
              </a:xfrm>
              <a:prstGeom prst="rect">
                <a:avLst/>
              </a:prstGeom>
              <a:noFill/>
            </p:spPr>
            <p:txBody>
              <a:bodyPr wrap="square" rtlCol="0">
                <a:spAutoFit/>
              </a:bodyPr>
              <a:lstStyle/>
              <a:p>
                <a:r>
                  <a:rPr lang="en-US" sz="4800">
                    <a:solidFill>
                      <a:srgbClr val="2B3F93"/>
                    </a:solidFill>
                  </a:rPr>
                  <a:t>2</a:t>
                </a:r>
              </a:p>
            </p:txBody>
          </p:sp>
        </p:grpSp>
        <p:sp>
          <p:nvSpPr>
            <p:cNvPr id="17" name="TextBox 16">
              <a:extLst>
                <a:ext uri="{FF2B5EF4-FFF2-40B4-BE49-F238E27FC236}">
                  <a16:creationId xmlns:a16="http://schemas.microsoft.com/office/drawing/2014/main" id="{E1C04C0F-4834-7527-293F-3BA4E4685CD3}"/>
                </a:ext>
              </a:extLst>
            </p:cNvPr>
            <p:cNvSpPr txBox="1"/>
            <p:nvPr/>
          </p:nvSpPr>
          <p:spPr>
            <a:xfrm>
              <a:off x="3870996" y="2743970"/>
              <a:ext cx="1894857" cy="2805640"/>
            </a:xfrm>
            <a:prstGeom prst="rect">
              <a:avLst/>
            </a:prstGeom>
            <a:noFill/>
          </p:spPr>
          <p:txBody>
            <a:bodyPr wrap="square" rtlCol="0">
              <a:spAutoFit/>
            </a:bodyPr>
            <a:lstStyle/>
            <a:p>
              <a:pPr algn="ctr">
                <a:lnSpc>
                  <a:spcPct val="150000"/>
                </a:lnSpc>
              </a:pPr>
              <a:r>
                <a:rPr lang="vi-VN" sz="2400">
                  <a:solidFill>
                    <a:srgbClr val="2B3F93"/>
                  </a:solidFill>
                </a:rPr>
                <a:t>Tuồng trong đời sống tinh thần của người Đà Nẵng</a:t>
              </a:r>
              <a:endParaRPr lang="en-US" sz="2400">
                <a:solidFill>
                  <a:srgbClr val="2B3F93"/>
                </a:solidFill>
              </a:endParaRPr>
            </a:p>
          </p:txBody>
        </p:sp>
      </p:grpSp>
      <p:sp>
        <p:nvSpPr>
          <p:cNvPr id="18" name="TextBox 17">
            <a:extLst>
              <a:ext uri="{FF2B5EF4-FFF2-40B4-BE49-F238E27FC236}">
                <a16:creationId xmlns:a16="http://schemas.microsoft.com/office/drawing/2014/main" id="{6EE8357E-9CC2-345B-F03F-5FBD9CE78E13}"/>
              </a:ext>
            </a:extLst>
          </p:cNvPr>
          <p:cNvSpPr txBox="1"/>
          <p:nvPr/>
        </p:nvSpPr>
        <p:spPr>
          <a:xfrm>
            <a:off x="3051262" y="320017"/>
            <a:ext cx="6990439" cy="1093826"/>
          </a:xfrm>
          <a:prstGeom prst="rect">
            <a:avLst/>
          </a:prstGeom>
          <a:noFill/>
        </p:spPr>
        <p:txBody>
          <a:bodyPr wrap="square" rtlCol="0">
            <a:spAutoFit/>
          </a:bodyPr>
          <a:lstStyle/>
          <a:p>
            <a:pPr algn="ctr">
              <a:lnSpc>
                <a:spcPct val="150000"/>
              </a:lnSpc>
            </a:pPr>
            <a:r>
              <a:rPr lang="en-US" sz="4800">
                <a:solidFill>
                  <a:srgbClr val="2C2229"/>
                </a:solidFill>
              </a:rPr>
              <a:t>NỘI DUNG BÀI HỌC</a:t>
            </a:r>
          </a:p>
        </p:txBody>
      </p:sp>
      <p:grpSp>
        <p:nvGrpSpPr>
          <p:cNvPr id="27" name="Group 26">
            <a:extLst>
              <a:ext uri="{FF2B5EF4-FFF2-40B4-BE49-F238E27FC236}">
                <a16:creationId xmlns:a16="http://schemas.microsoft.com/office/drawing/2014/main" id="{864C4FB2-9321-46A6-1D5F-A9CE7E983A44}"/>
              </a:ext>
            </a:extLst>
          </p:cNvPr>
          <p:cNvGrpSpPr/>
          <p:nvPr/>
        </p:nvGrpSpPr>
        <p:grpSpPr>
          <a:xfrm>
            <a:off x="4849135" y="2371356"/>
            <a:ext cx="2364465" cy="3379204"/>
            <a:chOff x="1054961" y="3133428"/>
            <a:chExt cx="3389781" cy="2670175"/>
          </a:xfrm>
        </p:grpSpPr>
        <p:sp>
          <p:nvSpPr>
            <p:cNvPr id="34" name="Rectangle 33">
              <a:extLst>
                <a:ext uri="{FF2B5EF4-FFF2-40B4-BE49-F238E27FC236}">
                  <a16:creationId xmlns:a16="http://schemas.microsoft.com/office/drawing/2014/main" id="{48702FC1-DB3A-F4DD-90F1-FA2310454906}"/>
                </a:ext>
              </a:extLst>
            </p:cNvPr>
            <p:cNvSpPr/>
            <p:nvPr/>
          </p:nvSpPr>
          <p:spPr>
            <a:xfrm>
              <a:off x="1219201" y="3200400"/>
              <a:ext cx="3123583"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5" name="Frame 34">
              <a:extLst>
                <a:ext uri="{FF2B5EF4-FFF2-40B4-BE49-F238E27FC236}">
                  <a16:creationId xmlns:a16="http://schemas.microsoft.com/office/drawing/2014/main" id="{6DCA23F0-BC74-AC3A-E009-88958B0A98C7}"/>
                </a:ext>
              </a:extLst>
            </p:cNvPr>
            <p:cNvSpPr/>
            <p:nvPr/>
          </p:nvSpPr>
          <p:spPr>
            <a:xfrm>
              <a:off x="1054961" y="3133428"/>
              <a:ext cx="3389781"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28" name="Group 27">
            <a:extLst>
              <a:ext uri="{FF2B5EF4-FFF2-40B4-BE49-F238E27FC236}">
                <a16:creationId xmlns:a16="http://schemas.microsoft.com/office/drawing/2014/main" id="{4EB33E01-8A46-80C8-6A99-76D2B39A795E}"/>
              </a:ext>
            </a:extLst>
          </p:cNvPr>
          <p:cNvGrpSpPr/>
          <p:nvPr/>
        </p:nvGrpSpPr>
        <p:grpSpPr>
          <a:xfrm>
            <a:off x="5547299" y="1782592"/>
            <a:ext cx="1107483" cy="1107483"/>
            <a:chOff x="8632577" y="1727020"/>
            <a:chExt cx="1107483" cy="1107483"/>
          </a:xfrm>
        </p:grpSpPr>
        <p:grpSp>
          <p:nvGrpSpPr>
            <p:cNvPr id="30" name="组合 6">
              <a:extLst>
                <a:ext uri="{FF2B5EF4-FFF2-40B4-BE49-F238E27FC236}">
                  <a16:creationId xmlns:a16="http://schemas.microsoft.com/office/drawing/2014/main" id="{523A0498-8E72-B88B-243B-BAC422D01D80}"/>
                </a:ext>
              </a:extLst>
            </p:cNvPr>
            <p:cNvGrpSpPr/>
            <p:nvPr/>
          </p:nvGrpSpPr>
          <p:grpSpPr>
            <a:xfrm>
              <a:off x="8632577" y="1727020"/>
              <a:ext cx="1107483" cy="1107483"/>
              <a:chOff x="304800" y="673100"/>
              <a:chExt cx="4000500" cy="4000500"/>
            </a:xfrm>
            <a:effectLst>
              <a:outerShdw blurRad="444500" dist="254000" dir="8100000" algn="tr" rotWithShape="0">
                <a:prstClr val="black">
                  <a:alpha val="50000"/>
                </a:prstClr>
              </a:outerShdw>
            </a:effectLst>
          </p:grpSpPr>
          <p:sp>
            <p:nvSpPr>
              <p:cNvPr id="32" name="同心圆 7">
                <a:extLst>
                  <a:ext uri="{FF2B5EF4-FFF2-40B4-BE49-F238E27FC236}">
                    <a16:creationId xmlns:a16="http://schemas.microsoft.com/office/drawing/2014/main" id="{36169F12-68D4-7C98-1DC1-D6122A7D6B6B}"/>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33" name="椭圆 8">
                <a:extLst>
                  <a:ext uri="{FF2B5EF4-FFF2-40B4-BE49-F238E27FC236}">
                    <a16:creationId xmlns:a16="http://schemas.microsoft.com/office/drawing/2014/main" id="{DCFAE3E8-AC58-83B8-E2D3-3B88D0A19FF1}"/>
                  </a:ext>
                </a:extLst>
              </p:cNvPr>
              <p:cNvSpPr/>
              <p:nvPr/>
            </p:nvSpPr>
            <p:spPr>
              <a:xfrm>
                <a:off x="392111" y="760412"/>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31" name="TextBox 30">
              <a:extLst>
                <a:ext uri="{FF2B5EF4-FFF2-40B4-BE49-F238E27FC236}">
                  <a16:creationId xmlns:a16="http://schemas.microsoft.com/office/drawing/2014/main" id="{66716BE6-97D0-0B4D-70D6-E7AC06652505}"/>
                </a:ext>
              </a:extLst>
            </p:cNvPr>
            <p:cNvSpPr txBox="1"/>
            <p:nvPr/>
          </p:nvSpPr>
          <p:spPr>
            <a:xfrm>
              <a:off x="8929989" y="1764853"/>
              <a:ext cx="533400" cy="830997"/>
            </a:xfrm>
            <a:prstGeom prst="rect">
              <a:avLst/>
            </a:prstGeom>
            <a:noFill/>
          </p:spPr>
          <p:txBody>
            <a:bodyPr wrap="square" rtlCol="0">
              <a:spAutoFit/>
            </a:bodyPr>
            <a:lstStyle/>
            <a:p>
              <a:r>
                <a:rPr lang="en-US" sz="4800">
                  <a:solidFill>
                    <a:srgbClr val="2B3F93"/>
                  </a:solidFill>
                </a:rPr>
                <a:t>3</a:t>
              </a:r>
            </a:p>
          </p:txBody>
        </p:sp>
      </p:grpSp>
      <p:sp>
        <p:nvSpPr>
          <p:cNvPr id="29" name="TextBox 28">
            <a:extLst>
              <a:ext uri="{FF2B5EF4-FFF2-40B4-BE49-F238E27FC236}">
                <a16:creationId xmlns:a16="http://schemas.microsoft.com/office/drawing/2014/main" id="{D3E835A4-2176-0C31-441D-3E0317396647}"/>
              </a:ext>
            </a:extLst>
          </p:cNvPr>
          <p:cNvSpPr txBox="1"/>
          <p:nvPr/>
        </p:nvSpPr>
        <p:spPr>
          <a:xfrm>
            <a:off x="5006945" y="2815090"/>
            <a:ext cx="2003455" cy="1697644"/>
          </a:xfrm>
          <a:prstGeom prst="rect">
            <a:avLst/>
          </a:prstGeom>
          <a:noFill/>
        </p:spPr>
        <p:txBody>
          <a:bodyPr wrap="square" rtlCol="0">
            <a:spAutoFit/>
          </a:bodyPr>
          <a:lstStyle/>
          <a:p>
            <a:pPr algn="ctr">
              <a:lnSpc>
                <a:spcPct val="150000"/>
              </a:lnSpc>
            </a:pPr>
            <a:r>
              <a:rPr lang="vi-VN" sz="2400">
                <a:solidFill>
                  <a:srgbClr val="2B3F93"/>
                </a:solidFill>
              </a:rPr>
              <a:t>Những tên tuổi gắn liền với Tuồng</a:t>
            </a:r>
            <a:endParaRPr lang="en-US" sz="2400">
              <a:solidFill>
                <a:srgbClr val="2B3F93"/>
              </a:solidFill>
            </a:endParaRPr>
          </a:p>
        </p:txBody>
      </p:sp>
      <p:grpSp>
        <p:nvGrpSpPr>
          <p:cNvPr id="36" name="Group 35">
            <a:extLst>
              <a:ext uri="{FF2B5EF4-FFF2-40B4-BE49-F238E27FC236}">
                <a16:creationId xmlns:a16="http://schemas.microsoft.com/office/drawing/2014/main" id="{E0B6AA8E-BF18-DA11-3B28-A9685D139EE2}"/>
              </a:ext>
            </a:extLst>
          </p:cNvPr>
          <p:cNvGrpSpPr/>
          <p:nvPr/>
        </p:nvGrpSpPr>
        <p:grpSpPr>
          <a:xfrm>
            <a:off x="7437531" y="2371356"/>
            <a:ext cx="2056860" cy="3379204"/>
            <a:chOff x="1054962" y="3133428"/>
            <a:chExt cx="2948788" cy="2670175"/>
          </a:xfrm>
        </p:grpSpPr>
        <p:sp>
          <p:nvSpPr>
            <p:cNvPr id="37" name="Rectangle 36">
              <a:extLst>
                <a:ext uri="{FF2B5EF4-FFF2-40B4-BE49-F238E27FC236}">
                  <a16:creationId xmlns:a16="http://schemas.microsoft.com/office/drawing/2014/main" id="{8ED7F22A-F0EB-B305-96F9-C6751818C5D5}"/>
                </a:ext>
              </a:extLst>
            </p:cNvPr>
            <p:cNvSpPr/>
            <p:nvPr/>
          </p:nvSpPr>
          <p:spPr>
            <a:xfrm>
              <a:off x="1219202" y="3200400"/>
              <a:ext cx="2694093"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8" name="Frame 37">
              <a:extLst>
                <a:ext uri="{FF2B5EF4-FFF2-40B4-BE49-F238E27FC236}">
                  <a16:creationId xmlns:a16="http://schemas.microsoft.com/office/drawing/2014/main" id="{9BD5CA15-771A-ED8E-B965-1733CF5A9640}"/>
                </a:ext>
              </a:extLst>
            </p:cNvPr>
            <p:cNvSpPr/>
            <p:nvPr/>
          </p:nvSpPr>
          <p:spPr>
            <a:xfrm>
              <a:off x="1054962" y="3133428"/>
              <a:ext cx="2948788"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39" name="Group 38">
            <a:extLst>
              <a:ext uri="{FF2B5EF4-FFF2-40B4-BE49-F238E27FC236}">
                <a16:creationId xmlns:a16="http://schemas.microsoft.com/office/drawing/2014/main" id="{9747B6DF-BC80-66A1-8858-E24584431465}"/>
              </a:ext>
            </a:extLst>
          </p:cNvPr>
          <p:cNvGrpSpPr/>
          <p:nvPr/>
        </p:nvGrpSpPr>
        <p:grpSpPr>
          <a:xfrm>
            <a:off x="7885558" y="1793476"/>
            <a:ext cx="1107483" cy="1107483"/>
            <a:chOff x="8632577" y="1727020"/>
            <a:chExt cx="1107483" cy="1107483"/>
          </a:xfrm>
        </p:grpSpPr>
        <p:grpSp>
          <p:nvGrpSpPr>
            <p:cNvPr id="40" name="组合 6">
              <a:extLst>
                <a:ext uri="{FF2B5EF4-FFF2-40B4-BE49-F238E27FC236}">
                  <a16:creationId xmlns:a16="http://schemas.microsoft.com/office/drawing/2014/main" id="{C2E06A63-B3FB-B28B-E3EA-BF9BAB1A7305}"/>
                </a:ext>
              </a:extLst>
            </p:cNvPr>
            <p:cNvGrpSpPr/>
            <p:nvPr/>
          </p:nvGrpSpPr>
          <p:grpSpPr>
            <a:xfrm>
              <a:off x="8632577" y="1727020"/>
              <a:ext cx="1107483" cy="1107483"/>
              <a:chOff x="304800" y="673100"/>
              <a:chExt cx="4000500" cy="4000500"/>
            </a:xfrm>
            <a:effectLst>
              <a:outerShdw blurRad="444500" dist="254000" dir="8100000" algn="tr" rotWithShape="0">
                <a:prstClr val="black">
                  <a:alpha val="50000"/>
                </a:prstClr>
              </a:outerShdw>
            </a:effectLst>
          </p:grpSpPr>
          <p:sp>
            <p:nvSpPr>
              <p:cNvPr id="42" name="同心圆 7">
                <a:extLst>
                  <a:ext uri="{FF2B5EF4-FFF2-40B4-BE49-F238E27FC236}">
                    <a16:creationId xmlns:a16="http://schemas.microsoft.com/office/drawing/2014/main" id="{523AE6DE-7D1D-51E0-7B1F-8FE3FB83A7F6}"/>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43" name="椭圆 8">
                <a:extLst>
                  <a:ext uri="{FF2B5EF4-FFF2-40B4-BE49-F238E27FC236}">
                    <a16:creationId xmlns:a16="http://schemas.microsoft.com/office/drawing/2014/main" id="{C3E7AE0A-9C40-1867-88B6-077D050719F8}"/>
                  </a:ext>
                </a:extLst>
              </p:cNvPr>
              <p:cNvSpPr/>
              <p:nvPr/>
            </p:nvSpPr>
            <p:spPr>
              <a:xfrm>
                <a:off x="392111" y="760412"/>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41" name="TextBox 40">
              <a:extLst>
                <a:ext uri="{FF2B5EF4-FFF2-40B4-BE49-F238E27FC236}">
                  <a16:creationId xmlns:a16="http://schemas.microsoft.com/office/drawing/2014/main" id="{ED2A7292-9E60-3873-0480-A5BC1D78C559}"/>
                </a:ext>
              </a:extLst>
            </p:cNvPr>
            <p:cNvSpPr txBox="1"/>
            <p:nvPr/>
          </p:nvSpPr>
          <p:spPr>
            <a:xfrm>
              <a:off x="8929989" y="1764853"/>
              <a:ext cx="533400" cy="830997"/>
            </a:xfrm>
            <a:prstGeom prst="rect">
              <a:avLst/>
            </a:prstGeom>
            <a:noFill/>
          </p:spPr>
          <p:txBody>
            <a:bodyPr wrap="square" rtlCol="0">
              <a:spAutoFit/>
            </a:bodyPr>
            <a:lstStyle/>
            <a:p>
              <a:r>
                <a:rPr lang="en-US" sz="4800">
                  <a:solidFill>
                    <a:srgbClr val="2B3F93"/>
                  </a:solidFill>
                </a:rPr>
                <a:t>4</a:t>
              </a:r>
            </a:p>
          </p:txBody>
        </p:sp>
      </p:grpSp>
      <p:sp>
        <p:nvSpPr>
          <p:cNvPr id="44" name="TextBox 43">
            <a:extLst>
              <a:ext uri="{FF2B5EF4-FFF2-40B4-BE49-F238E27FC236}">
                <a16:creationId xmlns:a16="http://schemas.microsoft.com/office/drawing/2014/main" id="{129D6483-2D1E-6227-A5A6-8FFD6926A876}"/>
              </a:ext>
            </a:extLst>
          </p:cNvPr>
          <p:cNvSpPr txBox="1"/>
          <p:nvPr/>
        </p:nvSpPr>
        <p:spPr>
          <a:xfrm>
            <a:off x="7595341" y="2815090"/>
            <a:ext cx="1689198" cy="1697644"/>
          </a:xfrm>
          <a:prstGeom prst="rect">
            <a:avLst/>
          </a:prstGeom>
          <a:noFill/>
        </p:spPr>
        <p:txBody>
          <a:bodyPr wrap="square" rtlCol="0">
            <a:spAutoFit/>
          </a:bodyPr>
          <a:lstStyle/>
          <a:p>
            <a:pPr algn="ctr">
              <a:lnSpc>
                <a:spcPct val="150000"/>
              </a:lnSpc>
            </a:pPr>
            <a:r>
              <a:rPr lang="vi-VN" sz="2400">
                <a:solidFill>
                  <a:srgbClr val="2B3F93"/>
                </a:solidFill>
              </a:rPr>
              <a:t>Giá trị của nghệ thuật Tuồng</a:t>
            </a:r>
            <a:endParaRPr lang="en-US" sz="2400">
              <a:solidFill>
                <a:srgbClr val="2B3F93"/>
              </a:solidFill>
            </a:endParaRPr>
          </a:p>
        </p:txBody>
      </p:sp>
      <p:grpSp>
        <p:nvGrpSpPr>
          <p:cNvPr id="45" name="Group 44">
            <a:extLst>
              <a:ext uri="{FF2B5EF4-FFF2-40B4-BE49-F238E27FC236}">
                <a16:creationId xmlns:a16="http://schemas.microsoft.com/office/drawing/2014/main" id="{529D3B41-5DE5-FAD7-75AE-905B950F85C0}"/>
              </a:ext>
            </a:extLst>
          </p:cNvPr>
          <p:cNvGrpSpPr/>
          <p:nvPr/>
        </p:nvGrpSpPr>
        <p:grpSpPr>
          <a:xfrm>
            <a:off x="9652987" y="2371356"/>
            <a:ext cx="2364465" cy="3379204"/>
            <a:chOff x="1054961" y="3133428"/>
            <a:chExt cx="3389781" cy="2670175"/>
          </a:xfrm>
        </p:grpSpPr>
        <p:sp>
          <p:nvSpPr>
            <p:cNvPr id="46" name="Rectangle 45">
              <a:extLst>
                <a:ext uri="{FF2B5EF4-FFF2-40B4-BE49-F238E27FC236}">
                  <a16:creationId xmlns:a16="http://schemas.microsoft.com/office/drawing/2014/main" id="{27E0FC6E-05C4-075F-7897-C4D7A2C3867C}"/>
                </a:ext>
              </a:extLst>
            </p:cNvPr>
            <p:cNvSpPr/>
            <p:nvPr/>
          </p:nvSpPr>
          <p:spPr>
            <a:xfrm>
              <a:off x="1219201" y="3200400"/>
              <a:ext cx="3123583" cy="2442258"/>
            </a:xfrm>
            <a:prstGeom prst="rect">
              <a:avLst/>
            </a:prstGeom>
            <a:solidFill>
              <a:schemeClr val="bg1"/>
            </a:soli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7" name="Frame 46">
              <a:extLst>
                <a:ext uri="{FF2B5EF4-FFF2-40B4-BE49-F238E27FC236}">
                  <a16:creationId xmlns:a16="http://schemas.microsoft.com/office/drawing/2014/main" id="{0A8A0C1E-4B93-5F9F-2E70-C321A6608816}"/>
                </a:ext>
              </a:extLst>
            </p:cNvPr>
            <p:cNvSpPr/>
            <p:nvPr/>
          </p:nvSpPr>
          <p:spPr>
            <a:xfrm>
              <a:off x="1054961" y="3133428"/>
              <a:ext cx="3389781" cy="2670175"/>
            </a:xfrm>
            <a:prstGeom prst="frame">
              <a:avLst>
                <a:gd name="adj1" fmla="val 7363"/>
              </a:avLst>
            </a:prstGeom>
            <a:solidFill>
              <a:srgbClr val="FFD45B"/>
            </a:solidFill>
            <a:ln>
              <a:noFill/>
            </a:ln>
            <a:effectLst>
              <a:outerShdw blurRad="88900" sx="96000" sy="96000" algn="ctr" rotWithShape="0">
                <a:srgbClr val="DE7B2A">
                  <a:alpha val="4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grpSp>
      <p:grpSp>
        <p:nvGrpSpPr>
          <p:cNvPr id="48" name="Group 47">
            <a:extLst>
              <a:ext uri="{FF2B5EF4-FFF2-40B4-BE49-F238E27FC236}">
                <a16:creationId xmlns:a16="http://schemas.microsoft.com/office/drawing/2014/main" id="{17CA50D8-1814-9FCC-8573-3129EE02BD89}"/>
              </a:ext>
            </a:extLst>
          </p:cNvPr>
          <p:cNvGrpSpPr/>
          <p:nvPr/>
        </p:nvGrpSpPr>
        <p:grpSpPr>
          <a:xfrm>
            <a:off x="10351151" y="1782592"/>
            <a:ext cx="1107483" cy="1107483"/>
            <a:chOff x="8632577" y="1727020"/>
            <a:chExt cx="1107483" cy="1107483"/>
          </a:xfrm>
        </p:grpSpPr>
        <p:grpSp>
          <p:nvGrpSpPr>
            <p:cNvPr id="49" name="组合 6">
              <a:extLst>
                <a:ext uri="{FF2B5EF4-FFF2-40B4-BE49-F238E27FC236}">
                  <a16:creationId xmlns:a16="http://schemas.microsoft.com/office/drawing/2014/main" id="{2839996B-D1D6-93AA-F1BD-42832BF2F6F9}"/>
                </a:ext>
              </a:extLst>
            </p:cNvPr>
            <p:cNvGrpSpPr/>
            <p:nvPr/>
          </p:nvGrpSpPr>
          <p:grpSpPr>
            <a:xfrm>
              <a:off x="8632577" y="1727020"/>
              <a:ext cx="1107483" cy="1107483"/>
              <a:chOff x="304800" y="673100"/>
              <a:chExt cx="4000500" cy="4000500"/>
            </a:xfrm>
            <a:effectLst>
              <a:outerShdw blurRad="444500" dist="254000" dir="8100000" algn="tr" rotWithShape="0">
                <a:prstClr val="black">
                  <a:alpha val="50000"/>
                </a:prstClr>
              </a:outerShdw>
            </a:effectLst>
          </p:grpSpPr>
          <p:sp>
            <p:nvSpPr>
              <p:cNvPr id="51" name="同心圆 7">
                <a:extLst>
                  <a:ext uri="{FF2B5EF4-FFF2-40B4-BE49-F238E27FC236}">
                    <a16:creationId xmlns:a16="http://schemas.microsoft.com/office/drawing/2014/main" id="{51F9245B-DDD7-7117-7063-E285D034FDA5}"/>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sp>
            <p:nvSpPr>
              <p:cNvPr id="52" name="椭圆 8">
                <a:extLst>
                  <a:ext uri="{FF2B5EF4-FFF2-40B4-BE49-F238E27FC236}">
                    <a16:creationId xmlns:a16="http://schemas.microsoft.com/office/drawing/2014/main" id="{28E3CA59-1253-7338-E26C-F9061E526073}"/>
                  </a:ext>
                </a:extLst>
              </p:cNvPr>
              <p:cNvSpPr/>
              <p:nvPr/>
            </p:nvSpPr>
            <p:spPr>
              <a:xfrm>
                <a:off x="392111" y="760412"/>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80808"/>
                  </a:solidFill>
                  <a:ea typeface="微软雅黑" panose="020B0503020204020204" pitchFamily="34" charset="-122"/>
                  <a:cs typeface="Montserrat SemiBold" panose="00000700000000000000" charset="0"/>
                  <a:sym typeface="Arial" panose="020B0604020202020204" pitchFamily="34" charset="0"/>
                </a:endParaRPr>
              </a:p>
            </p:txBody>
          </p:sp>
        </p:grpSp>
        <p:sp>
          <p:nvSpPr>
            <p:cNvPr id="50" name="TextBox 49">
              <a:extLst>
                <a:ext uri="{FF2B5EF4-FFF2-40B4-BE49-F238E27FC236}">
                  <a16:creationId xmlns:a16="http://schemas.microsoft.com/office/drawing/2014/main" id="{E2DB1FC5-7F24-01EE-4E1F-142645437901}"/>
                </a:ext>
              </a:extLst>
            </p:cNvPr>
            <p:cNvSpPr txBox="1"/>
            <p:nvPr/>
          </p:nvSpPr>
          <p:spPr>
            <a:xfrm>
              <a:off x="8929989" y="1764853"/>
              <a:ext cx="533400" cy="830997"/>
            </a:xfrm>
            <a:prstGeom prst="rect">
              <a:avLst/>
            </a:prstGeom>
            <a:noFill/>
          </p:spPr>
          <p:txBody>
            <a:bodyPr wrap="square" rtlCol="0">
              <a:spAutoFit/>
            </a:bodyPr>
            <a:lstStyle/>
            <a:p>
              <a:r>
                <a:rPr lang="en-US" sz="4800">
                  <a:solidFill>
                    <a:srgbClr val="2B3F93"/>
                  </a:solidFill>
                </a:rPr>
                <a:t>5</a:t>
              </a:r>
            </a:p>
          </p:txBody>
        </p:sp>
      </p:grpSp>
      <p:sp>
        <p:nvSpPr>
          <p:cNvPr id="53" name="TextBox 52">
            <a:extLst>
              <a:ext uri="{FF2B5EF4-FFF2-40B4-BE49-F238E27FC236}">
                <a16:creationId xmlns:a16="http://schemas.microsoft.com/office/drawing/2014/main" id="{526E9E31-E51A-D071-2DF9-BF4F1D012D6A}"/>
              </a:ext>
            </a:extLst>
          </p:cNvPr>
          <p:cNvSpPr txBox="1"/>
          <p:nvPr/>
        </p:nvSpPr>
        <p:spPr>
          <a:xfrm>
            <a:off x="9855213" y="2741239"/>
            <a:ext cx="2003455" cy="2805640"/>
          </a:xfrm>
          <a:prstGeom prst="rect">
            <a:avLst/>
          </a:prstGeom>
          <a:noFill/>
        </p:spPr>
        <p:txBody>
          <a:bodyPr wrap="square" rtlCol="0">
            <a:spAutoFit/>
          </a:bodyPr>
          <a:lstStyle/>
          <a:p>
            <a:pPr algn="ctr">
              <a:lnSpc>
                <a:spcPct val="150000"/>
              </a:lnSpc>
            </a:pPr>
            <a:r>
              <a:rPr lang="vi-VN" sz="2400">
                <a:solidFill>
                  <a:srgbClr val="2B3F93"/>
                </a:solidFill>
              </a:rPr>
              <a:t>Một số biện pháp bảo tồn và phát triển Tuồng ở Đà Nẵng</a:t>
            </a:r>
            <a:endParaRPr lang="en-US" sz="2400">
              <a:solidFill>
                <a:srgbClr val="2B3F93"/>
              </a:solidFill>
            </a:endParaRPr>
          </a:p>
        </p:txBody>
      </p:sp>
    </p:spTree>
    <p:extLst>
      <p:ext uri="{BB962C8B-B14F-4D97-AF65-F5344CB8AC3E}">
        <p14:creationId xmlns:p14="http://schemas.microsoft.com/office/powerpoint/2010/main" val="35316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5BD6BB8-6C38-5404-55C6-5DEA24C68AFD}"/>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DA4FB5A2-4BE7-1F1C-69E2-CB9457EF1CF1}"/>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7B21F81D-C516-6C78-C044-58143BFA0B4A}"/>
              </a:ext>
            </a:extLst>
          </p:cNvPr>
          <p:cNvSpPr txBox="1"/>
          <p:nvPr/>
        </p:nvSpPr>
        <p:spPr>
          <a:xfrm>
            <a:off x="2393032" y="2214063"/>
            <a:ext cx="9331136" cy="738664"/>
          </a:xfrm>
          <a:prstGeom prst="rect">
            <a:avLst/>
          </a:prstGeom>
        </p:spPr>
        <p:txBody>
          <a:bodyPr wrap="square" lIns="0" tIns="0" rIns="0" bIns="0" rtlCol="0" anchor="t">
            <a:spAutoFit/>
          </a:bodyPr>
          <a:lstStyle/>
          <a:p>
            <a:pPr lvl="0" algn="ctr" defTabSz="609660">
              <a:defRPr/>
            </a:pPr>
            <a:r>
              <a:rPr lang="en-US" sz="4800" b="1">
                <a:solidFill>
                  <a:prstClr val="black"/>
                </a:solidFill>
                <a:ea typeface="Tahoma" panose="020B0604030504040204" pitchFamily="34" charset="0"/>
                <a:cs typeface="#9Slide03 Arima Madurai Black" panose="00000A00000000000000" pitchFamily="2" charset="0"/>
              </a:rPr>
              <a:t>1. Xuất xứ nghệ thuật Tuồng</a:t>
            </a:r>
          </a:p>
        </p:txBody>
      </p:sp>
    </p:spTree>
    <p:extLst>
      <p:ext uri="{BB962C8B-B14F-4D97-AF65-F5344CB8AC3E}">
        <p14:creationId xmlns:p14="http://schemas.microsoft.com/office/powerpoint/2010/main" val="1727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1100" y="0"/>
            <a:ext cx="3390900" cy="6858000"/>
            <a:chOff x="0" y="0"/>
            <a:chExt cx="639392" cy="1293153"/>
          </a:xfrm>
        </p:grpSpPr>
        <p:sp>
          <p:nvSpPr>
            <p:cNvPr id="3" name="Freeform 3"/>
            <p:cNvSpPr/>
            <p:nvPr/>
          </p:nvSpPr>
          <p:spPr>
            <a:xfrm>
              <a:off x="0" y="0"/>
              <a:ext cx="639392" cy="1293153"/>
            </a:xfrm>
            <a:custGeom>
              <a:avLst/>
              <a:gdLst/>
              <a:ahLst/>
              <a:cxnLst/>
              <a:rect l="l" t="t" r="r" b="b"/>
              <a:pathLst>
                <a:path w="639392" h="1293153">
                  <a:moveTo>
                    <a:pt x="0" y="0"/>
                  </a:moveTo>
                  <a:lnTo>
                    <a:pt x="639392" y="0"/>
                  </a:lnTo>
                  <a:lnTo>
                    <a:pt x="639392" y="1293153"/>
                  </a:lnTo>
                  <a:lnTo>
                    <a:pt x="0" y="1293153"/>
                  </a:lnTo>
                  <a:close/>
                </a:path>
              </a:pathLst>
            </a:custGeom>
            <a:solidFill>
              <a:srgbClr val="FF3B3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ea typeface="+mn-ea"/>
                <a:cs typeface="+mn-cs"/>
              </a:endParaRPr>
            </a:p>
          </p:txBody>
        </p:sp>
      </p:grpSp>
      <p:sp>
        <p:nvSpPr>
          <p:cNvPr id="5" name="TextBox 5"/>
          <p:cNvSpPr txBox="1"/>
          <p:nvPr/>
        </p:nvSpPr>
        <p:spPr>
          <a:xfrm>
            <a:off x="445268" y="1637680"/>
            <a:ext cx="8028172" cy="1292662"/>
          </a:xfrm>
          <a:prstGeom prst="rect">
            <a:avLst/>
          </a:prstGeom>
        </p:spPr>
        <p:txBody>
          <a:bodyPr wrap="square" lIns="0" tIns="0" rIns="0" bIns="0" rtlCol="0" anchor="t">
            <a:spAutoFit/>
          </a:bodyPr>
          <a:lstStyle/>
          <a:p>
            <a:pPr lvl="0" algn="just" defTabSz="609630">
              <a:defRPr/>
            </a:pPr>
            <a:r>
              <a:rPr lang="vi-VN" sz="2800">
                <a:solidFill>
                  <a:srgbClr val="002060"/>
                </a:solidFill>
                <a:ea typeface="Arial"/>
                <a:cs typeface="Arial"/>
                <a:sym typeface="Arial"/>
              </a:rPr>
              <a:t>+ Tuồng có nguồn gốc từ đâu?</a:t>
            </a:r>
          </a:p>
          <a:p>
            <a:pPr lvl="0" algn="just" defTabSz="609630">
              <a:defRPr/>
            </a:pPr>
            <a:r>
              <a:rPr lang="vi-VN" sz="2800">
                <a:solidFill>
                  <a:srgbClr val="002060"/>
                </a:solidFill>
                <a:ea typeface="Arial"/>
                <a:cs typeface="Arial"/>
                <a:sym typeface="Arial"/>
              </a:rPr>
              <a:t>+ Tuồng phát triển như thế nào ở Đàng Trong và xứ Quảng?</a:t>
            </a:r>
          </a:p>
        </p:txBody>
      </p:sp>
      <p:sp>
        <p:nvSpPr>
          <p:cNvPr id="6" name="Rectangle 5">
            <a:extLst>
              <a:ext uri="{FF2B5EF4-FFF2-40B4-BE49-F238E27FC236}">
                <a16:creationId xmlns:a16="http://schemas.microsoft.com/office/drawing/2014/main" id="{3A6FD32F-6137-582D-2A19-C947AEA32B69}"/>
              </a:ext>
            </a:extLst>
          </p:cNvPr>
          <p:cNvSpPr/>
          <p:nvPr/>
        </p:nvSpPr>
        <p:spPr>
          <a:xfrm>
            <a:off x="9246368" y="177800"/>
            <a:ext cx="2500364" cy="6217408"/>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2"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ea typeface="+mn-ea"/>
                <a:cs typeface="+mn-cs"/>
              </a:rPr>
              <a:t>?</a:t>
            </a:r>
          </a:p>
        </p:txBody>
      </p:sp>
      <p:pic>
        <p:nvPicPr>
          <p:cNvPr id="7" name="Picture 6" descr="A cartoon of a yellow dragon with wings and a question mark&#10;&#10;Description automatically generated">
            <a:extLst>
              <a:ext uri="{FF2B5EF4-FFF2-40B4-BE49-F238E27FC236}">
                <a16:creationId xmlns:a16="http://schemas.microsoft.com/office/drawing/2014/main" id="{56CFFA70-93FE-CE1A-8E5A-A8278BA2A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78" y="3286504"/>
            <a:ext cx="2953423" cy="2559633"/>
          </a:xfrm>
          <a:prstGeom prst="rect">
            <a:avLst/>
          </a:prstGeom>
        </p:spPr>
      </p:pic>
    </p:spTree>
    <p:extLst>
      <p:ext uri="{BB962C8B-B14F-4D97-AF65-F5344CB8AC3E}">
        <p14:creationId xmlns:p14="http://schemas.microsoft.com/office/powerpoint/2010/main" val="2247308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childTnLst>
                          </p:cTn>
                        </p:par>
                        <p:par>
                          <p:cTn id="8" fill="hold">
                            <p:stCondLst>
                              <p:cond delay="2000"/>
                            </p:stCondLst>
                            <p:childTnLst>
                              <p:par>
                                <p:cTn id="9" presetID="26" presetClass="emph" presetSubtype="0" repeatCount="indefinite" fill="hold" grpId="1" nodeType="afterEffect">
                                  <p:stCondLst>
                                    <p:cond delay="0"/>
                                  </p:stCondLst>
                                  <p:endCondLst>
                                    <p:cond evt="onNext" delay="0">
                                      <p:tgtEl>
                                        <p:sldTgt/>
                                      </p:tgtEl>
                                    </p:cond>
                                  </p:endCondLst>
                                  <p:childTnLst>
                                    <p:animEffect transition="out" filter="fade">
                                      <p:cBhvr>
                                        <p:cTn id="10" dur="750" tmFilter="0, 0; .2, .5; .8, .5; 1, 0"/>
                                        <p:tgtEl>
                                          <p:spTgt spid="6"/>
                                        </p:tgtEl>
                                      </p:cBhvr>
                                    </p:animEffect>
                                    <p:animScale>
                                      <p:cBhvr>
                                        <p:cTn id="11" dur="375"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F3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Nghệ thuật Tuồng xứ Quảng ở Đà Nẵng - Văn Nghệ Đà Nẵng">
            <a:extLst>
              <a:ext uri="{FF2B5EF4-FFF2-40B4-BE49-F238E27FC236}">
                <a16:creationId xmlns:a16="http://schemas.microsoft.com/office/drawing/2014/main" id="{06583544-2013-5F87-3AFB-BD241C219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3467" y="1711453"/>
            <a:ext cx="10905066" cy="3435094"/>
          </a:xfrm>
          <a:prstGeom prst="rect">
            <a:avLst/>
          </a:prstGeom>
          <a:noFill/>
        </p:spPr>
      </p:pic>
    </p:spTree>
    <p:extLst>
      <p:ext uri="{BB962C8B-B14F-4D97-AF65-F5344CB8AC3E}">
        <p14:creationId xmlns:p14="http://schemas.microsoft.com/office/powerpoint/2010/main" val="284432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85D3FC-6910-4F75-0BC4-9F91E64CD4AC}"/>
              </a:ext>
            </a:extLst>
          </p:cNvPr>
          <p:cNvGrpSpPr/>
          <p:nvPr/>
        </p:nvGrpSpPr>
        <p:grpSpPr>
          <a:xfrm>
            <a:off x="4475929" y="1506828"/>
            <a:ext cx="3586388" cy="3718110"/>
            <a:chOff x="3921759" y="1174903"/>
            <a:chExt cx="4348481" cy="4508193"/>
          </a:xfrm>
        </p:grpSpPr>
        <p:sp>
          <p:nvSpPr>
            <p:cNvPr id="6" name="Shape">
              <a:extLst>
                <a:ext uri="{FF2B5EF4-FFF2-40B4-BE49-F238E27FC236}">
                  <a16:creationId xmlns:a16="http://schemas.microsoft.com/office/drawing/2014/main" id="{312C5822-A250-71EE-B2B8-2D7D69D528C1}"/>
                </a:ext>
              </a:extLst>
            </p:cNvPr>
            <p:cNvSpPr/>
            <p:nvPr/>
          </p:nvSpPr>
          <p:spPr>
            <a:xfrm rot="16200000">
              <a:off x="4566460" y="2066964"/>
              <a:ext cx="1405564" cy="845662"/>
            </a:xfrm>
            <a:custGeom>
              <a:avLst/>
              <a:gdLst>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530 w 21600"/>
                <a:gd name="connsiteY4" fmla="*/ 15982 h 21600"/>
                <a:gd name="connsiteX5" fmla="*/ 21600 w 21600"/>
                <a:gd name="connsiteY5" fmla="*/ 10729 h 21600"/>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823 w 21600"/>
                <a:gd name="connsiteY4" fmla="*/ 19814 h 21600"/>
                <a:gd name="connsiteX5" fmla="*/ 21600 w 21600"/>
                <a:gd name="connsiteY5" fmla="*/ 10729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21600" y="10729"/>
                  </a:moveTo>
                  <a:lnTo>
                    <a:pt x="10782" y="0"/>
                  </a:lnTo>
                  <a:lnTo>
                    <a:pt x="0" y="10444"/>
                  </a:lnTo>
                  <a:lnTo>
                    <a:pt x="10782" y="21600"/>
                  </a:lnTo>
                  <a:lnTo>
                    <a:pt x="16823" y="19814"/>
                  </a:lnTo>
                  <a:lnTo>
                    <a:pt x="21600" y="10729"/>
                  </a:lnTo>
                  <a:close/>
                </a:path>
              </a:pathLst>
            </a:custGeom>
            <a:solidFill>
              <a:srgbClr val="00206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7" name="Shape">
              <a:extLst>
                <a:ext uri="{FF2B5EF4-FFF2-40B4-BE49-F238E27FC236}">
                  <a16:creationId xmlns:a16="http://schemas.microsoft.com/office/drawing/2014/main" id="{49F41406-8378-52DF-BA75-F8EFCDFE4F99}"/>
                </a:ext>
              </a:extLst>
            </p:cNvPr>
            <p:cNvSpPr/>
            <p:nvPr/>
          </p:nvSpPr>
          <p:spPr>
            <a:xfrm rot="16200000">
              <a:off x="6678385" y="2350773"/>
              <a:ext cx="797156" cy="1221565"/>
            </a:xfrm>
            <a:custGeom>
              <a:avLst/>
              <a:gdLst>
                <a:gd name="connsiteX0" fmla="*/ 2207 w 23074"/>
                <a:gd name="connsiteY0" fmla="*/ 21600 h 21600"/>
                <a:gd name="connsiteX1" fmla="*/ 23074 w 23074"/>
                <a:gd name="connsiteY1" fmla="*/ 14748 h 21600"/>
                <a:gd name="connsiteX2" fmla="*/ 23032 w 23074"/>
                <a:gd name="connsiteY2" fmla="*/ 0 h 21600"/>
                <a:gd name="connsiteX3" fmla="*/ 1474 w 23074"/>
                <a:gd name="connsiteY3" fmla="*/ 7066 h 21600"/>
                <a:gd name="connsiteX4" fmla="*/ 1940 w 23074"/>
                <a:gd name="connsiteY4" fmla="*/ 14534 h 21600"/>
                <a:gd name="connsiteX5" fmla="*/ 2207 w 23074"/>
                <a:gd name="connsiteY5" fmla="*/ 21600 h 21600"/>
                <a:gd name="connsiteX0" fmla="*/ 2229 w 23096"/>
                <a:gd name="connsiteY0" fmla="*/ 21600 h 21600"/>
                <a:gd name="connsiteX1" fmla="*/ 23096 w 23096"/>
                <a:gd name="connsiteY1" fmla="*/ 14748 h 21600"/>
                <a:gd name="connsiteX2" fmla="*/ 23054 w 23096"/>
                <a:gd name="connsiteY2" fmla="*/ 0 h 21600"/>
                <a:gd name="connsiteX3" fmla="*/ 1496 w 23096"/>
                <a:gd name="connsiteY3" fmla="*/ 7066 h 21600"/>
                <a:gd name="connsiteX4" fmla="*/ 1962 w 23096"/>
                <a:gd name="connsiteY4" fmla="*/ 14534 h 21600"/>
                <a:gd name="connsiteX5" fmla="*/ 2229 w 23096"/>
                <a:gd name="connsiteY5" fmla="*/ 21600 h 21600"/>
                <a:gd name="connsiteX0" fmla="*/ 1609 w 22476"/>
                <a:gd name="connsiteY0" fmla="*/ 21600 h 21600"/>
                <a:gd name="connsiteX1" fmla="*/ 22476 w 22476"/>
                <a:gd name="connsiteY1" fmla="*/ 14748 h 21600"/>
                <a:gd name="connsiteX2" fmla="*/ 22434 w 22476"/>
                <a:gd name="connsiteY2" fmla="*/ 0 h 21600"/>
                <a:gd name="connsiteX3" fmla="*/ 876 w 22476"/>
                <a:gd name="connsiteY3" fmla="*/ 7066 h 21600"/>
                <a:gd name="connsiteX4" fmla="*/ 1342 w 22476"/>
                <a:gd name="connsiteY4" fmla="*/ 14534 h 21600"/>
                <a:gd name="connsiteX5" fmla="*/ 1609 w 22476"/>
                <a:gd name="connsiteY5" fmla="*/ 21600 h 21600"/>
                <a:gd name="connsiteX0" fmla="*/ 733 w 21600"/>
                <a:gd name="connsiteY0" fmla="*/ 21600 h 21600"/>
                <a:gd name="connsiteX1" fmla="*/ 21600 w 21600"/>
                <a:gd name="connsiteY1" fmla="*/ 14748 h 21600"/>
                <a:gd name="connsiteX2" fmla="*/ 21558 w 21600"/>
                <a:gd name="connsiteY2" fmla="*/ 0 h 21600"/>
                <a:gd name="connsiteX3" fmla="*/ 0 w 21600"/>
                <a:gd name="connsiteY3" fmla="*/ 7066 h 21600"/>
                <a:gd name="connsiteX4" fmla="*/ 466 w 21600"/>
                <a:gd name="connsiteY4" fmla="*/ 14534 h 21600"/>
                <a:gd name="connsiteX5" fmla="*/ 733 w 21600"/>
                <a:gd name="connsiteY5" fmla="*/ 21600 h 21600"/>
                <a:gd name="connsiteX0" fmla="*/ 3306 w 24173"/>
                <a:gd name="connsiteY0" fmla="*/ 21600 h 21600"/>
                <a:gd name="connsiteX1" fmla="*/ 24173 w 24173"/>
                <a:gd name="connsiteY1" fmla="*/ 14748 h 21600"/>
                <a:gd name="connsiteX2" fmla="*/ 24131 w 24173"/>
                <a:gd name="connsiteY2" fmla="*/ 0 h 21600"/>
                <a:gd name="connsiteX3" fmla="*/ 2573 w 24173"/>
                <a:gd name="connsiteY3" fmla="*/ 7066 h 21600"/>
                <a:gd name="connsiteX4" fmla="*/ 6 w 24173"/>
                <a:gd name="connsiteY4" fmla="*/ 14997 h 21600"/>
                <a:gd name="connsiteX5" fmla="*/ 3306 w 24173"/>
                <a:gd name="connsiteY5"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3" h="21600" extrusionOk="0">
                  <a:moveTo>
                    <a:pt x="3306" y="21600"/>
                  </a:moveTo>
                  <a:lnTo>
                    <a:pt x="24173" y="14748"/>
                  </a:lnTo>
                  <a:lnTo>
                    <a:pt x="24131" y="0"/>
                  </a:lnTo>
                  <a:lnTo>
                    <a:pt x="2573" y="7066"/>
                  </a:lnTo>
                  <a:cubicBezTo>
                    <a:pt x="2728" y="9555"/>
                    <a:pt x="-149" y="12508"/>
                    <a:pt x="6" y="14997"/>
                  </a:cubicBezTo>
                  <a:cubicBezTo>
                    <a:pt x="128" y="17419"/>
                    <a:pt x="3172" y="18067"/>
                    <a:pt x="3306" y="21600"/>
                  </a:cubicBezTo>
                  <a:close/>
                </a:path>
              </a:pathLst>
            </a:custGeom>
            <a:solidFill>
              <a:srgbClr val="C0000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8" name="Shape">
              <a:extLst>
                <a:ext uri="{FF2B5EF4-FFF2-40B4-BE49-F238E27FC236}">
                  <a16:creationId xmlns:a16="http://schemas.microsoft.com/office/drawing/2014/main" id="{2571C73E-94C8-E7C6-A845-4ADD2B136FF3}"/>
                </a:ext>
              </a:extLst>
            </p:cNvPr>
            <p:cNvSpPr/>
            <p:nvPr/>
          </p:nvSpPr>
          <p:spPr>
            <a:xfrm rot="16200000">
              <a:off x="5448715" y="3660246"/>
              <a:ext cx="728105" cy="1226674"/>
            </a:xfrm>
            <a:custGeom>
              <a:avLst/>
              <a:gdLst>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1766 w 21600"/>
                <a:gd name="connsiteY4" fmla="*/ 3711 h 21600"/>
                <a:gd name="connsiteX5" fmla="*/ 110 w 21600"/>
                <a:gd name="connsiteY5" fmla="*/ 0 h 21600"/>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4804 w 21600"/>
                <a:gd name="connsiteY4" fmla="*/ 608 h 21600"/>
                <a:gd name="connsiteX5" fmla="*/ 110 w 21600"/>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110" y="0"/>
                  </a:moveTo>
                  <a:cubicBezTo>
                    <a:pt x="73" y="4811"/>
                    <a:pt x="37" y="9622"/>
                    <a:pt x="0" y="14433"/>
                  </a:cubicBezTo>
                  <a:lnTo>
                    <a:pt x="21600" y="21600"/>
                  </a:lnTo>
                  <a:lnTo>
                    <a:pt x="21600" y="6856"/>
                  </a:lnTo>
                  <a:lnTo>
                    <a:pt x="14804" y="608"/>
                  </a:lnTo>
                  <a:lnTo>
                    <a:pt x="110" y="0"/>
                  </a:lnTo>
                  <a:close/>
                </a:path>
              </a:pathLst>
            </a:custGeom>
            <a:solidFill>
              <a:srgbClr val="92D05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9" name="Triangle">
              <a:extLst>
                <a:ext uri="{FF2B5EF4-FFF2-40B4-BE49-F238E27FC236}">
                  <a16:creationId xmlns:a16="http://schemas.microsoft.com/office/drawing/2014/main" id="{39F0F5AF-9EB4-0915-A107-732C27143AFE}"/>
                </a:ext>
              </a:extLst>
            </p:cNvPr>
            <p:cNvSpPr/>
            <p:nvPr/>
          </p:nvSpPr>
          <p:spPr>
            <a:xfrm rot="16200000">
              <a:off x="6263368" y="1242203"/>
              <a:ext cx="704855" cy="620772"/>
            </a:xfrm>
            <a:custGeom>
              <a:avLst/>
              <a:gdLst>
                <a:gd name="connsiteX0" fmla="*/ 21600 w 21600"/>
                <a:gd name="connsiteY0" fmla="*/ 11705 h 21600"/>
                <a:gd name="connsiteX1" fmla="*/ 0 w 21600"/>
                <a:gd name="connsiteY1" fmla="*/ 0 h 21600"/>
                <a:gd name="connsiteX2" fmla="*/ 37 w 21600"/>
                <a:gd name="connsiteY2" fmla="*/ 10196 h 21600"/>
                <a:gd name="connsiteX3" fmla="*/ 0 w 21600"/>
                <a:gd name="connsiteY3" fmla="*/ 21600 h 21600"/>
                <a:gd name="connsiteX4" fmla="*/ 21600 w 21600"/>
                <a:gd name="connsiteY4" fmla="*/ 11705 h 21600"/>
                <a:gd name="connsiteX0" fmla="*/ 25841 w 25841"/>
                <a:gd name="connsiteY0" fmla="*/ 11705 h 21600"/>
                <a:gd name="connsiteX1" fmla="*/ 4241 w 25841"/>
                <a:gd name="connsiteY1" fmla="*/ 0 h 21600"/>
                <a:gd name="connsiteX2" fmla="*/ 0 w 25841"/>
                <a:gd name="connsiteY2" fmla="*/ 11522 h 21600"/>
                <a:gd name="connsiteX3" fmla="*/ 4241 w 25841"/>
                <a:gd name="connsiteY3" fmla="*/ 21600 h 21600"/>
                <a:gd name="connsiteX4" fmla="*/ 25841 w 25841"/>
                <a:gd name="connsiteY4" fmla="*/ 11705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1" h="21600" extrusionOk="0">
                  <a:moveTo>
                    <a:pt x="25841" y="11705"/>
                  </a:moveTo>
                  <a:lnTo>
                    <a:pt x="4241" y="0"/>
                  </a:lnTo>
                  <a:cubicBezTo>
                    <a:pt x="4253" y="3399"/>
                    <a:pt x="-12" y="8123"/>
                    <a:pt x="0" y="11522"/>
                  </a:cubicBezTo>
                  <a:cubicBezTo>
                    <a:pt x="-12" y="15323"/>
                    <a:pt x="4253" y="17799"/>
                    <a:pt x="4241" y="21600"/>
                  </a:cubicBezTo>
                  <a:lnTo>
                    <a:pt x="25841" y="11705"/>
                  </a:lnTo>
                  <a:close/>
                </a:path>
              </a:pathLst>
            </a:custGeom>
            <a:solidFill>
              <a:srgbClr val="00206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0" name="Shape">
              <a:extLst>
                <a:ext uri="{FF2B5EF4-FFF2-40B4-BE49-F238E27FC236}">
                  <a16:creationId xmlns:a16="http://schemas.microsoft.com/office/drawing/2014/main" id="{2DE64AB3-5185-5245-256E-613658B3561C}"/>
                </a:ext>
              </a:extLst>
            </p:cNvPr>
            <p:cNvSpPr/>
            <p:nvPr/>
          </p:nvSpPr>
          <p:spPr>
            <a:xfrm rot="16200000">
              <a:off x="5749288" y="690211"/>
              <a:ext cx="2036259" cy="3005644"/>
            </a:xfrm>
            <a:custGeom>
              <a:avLst/>
              <a:gdLst/>
              <a:ahLst/>
              <a:cxnLst>
                <a:cxn ang="0">
                  <a:pos x="wd2" y="hd2"/>
                </a:cxn>
                <a:cxn ang="5400000">
                  <a:pos x="wd2" y="hd2"/>
                </a:cxn>
                <a:cxn ang="10800000">
                  <a:pos x="wd2" y="hd2"/>
                </a:cxn>
                <a:cxn ang="16200000">
                  <a:pos x="wd2" y="hd2"/>
                </a:cxn>
              </a:cxnLst>
              <a:rect l="0" t="0" r="r" b="b"/>
              <a:pathLst>
                <a:path w="21339" h="21332" extrusionOk="0">
                  <a:moveTo>
                    <a:pt x="14929" y="0"/>
                  </a:moveTo>
                  <a:lnTo>
                    <a:pt x="14929" y="11799"/>
                  </a:lnTo>
                  <a:lnTo>
                    <a:pt x="20280" y="9761"/>
                  </a:lnTo>
                  <a:cubicBezTo>
                    <a:pt x="20909" y="9520"/>
                    <a:pt x="21600" y="9999"/>
                    <a:pt x="21240" y="10421"/>
                  </a:cubicBezTo>
                  <a:lnTo>
                    <a:pt x="12699" y="20396"/>
                  </a:lnTo>
                  <a:cubicBezTo>
                    <a:pt x="11930" y="21297"/>
                    <a:pt x="10221" y="21600"/>
                    <a:pt x="8896" y="21072"/>
                  </a:cubicBezTo>
                  <a:lnTo>
                    <a:pt x="0" y="17521"/>
                  </a:lnTo>
                  <a:lnTo>
                    <a:pt x="7552" y="14622"/>
                  </a:lnTo>
                  <a:lnTo>
                    <a:pt x="7552" y="3024"/>
                  </a:lnTo>
                  <a:lnTo>
                    <a:pt x="14929" y="0"/>
                  </a:lnTo>
                  <a:close/>
                </a:path>
              </a:pathLst>
            </a:custGeom>
            <a:solidFill>
              <a:srgbClr val="0070C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1" name="Triangle">
              <a:extLst>
                <a:ext uri="{FF2B5EF4-FFF2-40B4-BE49-F238E27FC236}">
                  <a16:creationId xmlns:a16="http://schemas.microsoft.com/office/drawing/2014/main" id="{07D0EE50-9414-49F8-9F1B-EF3EFC40C9FF}"/>
                </a:ext>
              </a:extLst>
            </p:cNvPr>
            <p:cNvSpPr/>
            <p:nvPr/>
          </p:nvSpPr>
          <p:spPr>
            <a:xfrm rot="16200000">
              <a:off x="4026565" y="3089805"/>
              <a:ext cx="632683" cy="678389"/>
            </a:xfrm>
            <a:custGeom>
              <a:avLst/>
              <a:gdLst>
                <a:gd name="connsiteX0" fmla="*/ 0 w 25095"/>
                <a:gd name="connsiteY0" fmla="*/ 0 h 21600"/>
                <a:gd name="connsiteX1" fmla="*/ 424 w 25095"/>
                <a:gd name="connsiteY1" fmla="*/ 21600 h 21600"/>
                <a:gd name="connsiteX2" fmla="*/ 25095 w 25095"/>
                <a:gd name="connsiteY2" fmla="*/ 11692 h 21600"/>
                <a:gd name="connsiteX3" fmla="*/ 0 w 25095"/>
                <a:gd name="connsiteY3" fmla="*/ 0 h 21600"/>
              </a:gdLst>
              <a:ahLst/>
              <a:cxnLst>
                <a:cxn ang="0">
                  <a:pos x="connsiteX0" y="connsiteY0"/>
                </a:cxn>
                <a:cxn ang="0">
                  <a:pos x="connsiteX1" y="connsiteY1"/>
                </a:cxn>
                <a:cxn ang="0">
                  <a:pos x="connsiteX2" y="connsiteY2"/>
                </a:cxn>
                <a:cxn ang="0">
                  <a:pos x="connsiteX3" y="connsiteY3"/>
                </a:cxn>
              </a:cxnLst>
              <a:rect l="l" t="t" r="r" b="b"/>
              <a:pathLst>
                <a:path w="25095" h="21600" extrusionOk="0">
                  <a:moveTo>
                    <a:pt x="0" y="0"/>
                  </a:moveTo>
                  <a:cubicBezTo>
                    <a:pt x="141" y="7200"/>
                    <a:pt x="283" y="14400"/>
                    <a:pt x="424" y="21600"/>
                  </a:cubicBezTo>
                  <a:lnTo>
                    <a:pt x="25095" y="11692"/>
                  </a:lnTo>
                  <a:cubicBezTo>
                    <a:pt x="17895" y="7845"/>
                    <a:pt x="7200" y="3847"/>
                    <a:pt x="0" y="0"/>
                  </a:cubicBezTo>
                  <a:close/>
                </a:path>
              </a:pathLst>
            </a:custGeom>
            <a:solidFill>
              <a:srgbClr val="92D05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2" name="Shape">
              <a:extLst>
                <a:ext uri="{FF2B5EF4-FFF2-40B4-BE49-F238E27FC236}">
                  <a16:creationId xmlns:a16="http://schemas.microsoft.com/office/drawing/2014/main" id="{09A7DE71-4D8A-7F63-A661-4D708C818B8C}"/>
                </a:ext>
              </a:extLst>
            </p:cNvPr>
            <p:cNvSpPr/>
            <p:nvPr/>
          </p:nvSpPr>
          <p:spPr>
            <a:xfrm rot="16200000">
              <a:off x="3330499" y="2373626"/>
              <a:ext cx="2850623" cy="1668103"/>
            </a:xfrm>
            <a:custGeom>
              <a:avLst/>
              <a:gdLst/>
              <a:ahLst/>
              <a:cxnLst>
                <a:cxn ang="0">
                  <a:pos x="wd2" y="hd2"/>
                </a:cxn>
                <a:cxn ang="5400000">
                  <a:pos x="wd2" y="hd2"/>
                </a:cxn>
                <a:cxn ang="10800000">
                  <a:pos x="wd2" y="hd2"/>
                </a:cxn>
                <a:cxn ang="16200000">
                  <a:pos x="wd2" y="hd2"/>
                </a:cxn>
              </a:cxnLst>
              <a:rect l="0" t="0" r="r" b="b"/>
              <a:pathLst>
                <a:path w="21600" h="21582" extrusionOk="0">
                  <a:moveTo>
                    <a:pt x="0" y="16544"/>
                  </a:moveTo>
                  <a:lnTo>
                    <a:pt x="10848" y="5603"/>
                  </a:lnTo>
                  <a:lnTo>
                    <a:pt x="7006" y="1804"/>
                  </a:lnTo>
                  <a:cubicBezTo>
                    <a:pt x="6556" y="1359"/>
                    <a:pt x="6739" y="180"/>
                    <a:pt x="7260" y="174"/>
                  </a:cubicBezTo>
                  <a:lnTo>
                    <a:pt x="19572" y="0"/>
                  </a:lnTo>
                  <a:cubicBezTo>
                    <a:pt x="20685" y="-18"/>
                    <a:pt x="21589" y="1515"/>
                    <a:pt x="21593" y="3415"/>
                  </a:cubicBezTo>
                  <a:lnTo>
                    <a:pt x="21600" y="16165"/>
                  </a:lnTo>
                  <a:lnTo>
                    <a:pt x="16157" y="10827"/>
                  </a:lnTo>
                  <a:lnTo>
                    <a:pt x="5496" y="21582"/>
                  </a:lnTo>
                  <a:lnTo>
                    <a:pt x="0" y="16544"/>
                  </a:lnTo>
                  <a:close/>
                </a:path>
              </a:pathLst>
            </a:custGeom>
            <a:solidFill>
              <a:srgbClr val="00B05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3" name="Triangle">
              <a:extLst>
                <a:ext uri="{FF2B5EF4-FFF2-40B4-BE49-F238E27FC236}">
                  <a16:creationId xmlns:a16="http://schemas.microsoft.com/office/drawing/2014/main" id="{8A51DCA3-B5E5-ADF9-C431-EEBBC1F28795}"/>
                </a:ext>
              </a:extLst>
            </p:cNvPr>
            <p:cNvSpPr/>
            <p:nvPr/>
          </p:nvSpPr>
          <p:spPr>
            <a:xfrm rot="16200000">
              <a:off x="6900335" y="4124488"/>
              <a:ext cx="582671" cy="652832"/>
            </a:xfrm>
            <a:custGeom>
              <a:avLst/>
              <a:gdLst>
                <a:gd name="connsiteX0" fmla="*/ 0 w 21600"/>
                <a:gd name="connsiteY0" fmla="*/ 21600 h 21600"/>
                <a:gd name="connsiteX1" fmla="*/ 21600 w 21600"/>
                <a:gd name="connsiteY1" fmla="*/ 10101 h 21600"/>
                <a:gd name="connsiteX2" fmla="*/ 14785 w 21600"/>
                <a:gd name="connsiteY2" fmla="*/ 6536 h 21600"/>
                <a:gd name="connsiteX3" fmla="*/ 1567 w 21600"/>
                <a:gd name="connsiteY3" fmla="*/ 0 h 21600"/>
                <a:gd name="connsiteX4" fmla="*/ 0 w 21600"/>
                <a:gd name="connsiteY4" fmla="*/ 21600 h 21600"/>
                <a:gd name="connsiteX0" fmla="*/ 0 w 21600"/>
                <a:gd name="connsiteY0" fmla="*/ 21600 h 21600"/>
                <a:gd name="connsiteX1" fmla="*/ 21600 w 21600"/>
                <a:gd name="connsiteY1" fmla="*/ 10101 h 21600"/>
                <a:gd name="connsiteX2" fmla="*/ 15315 w 21600"/>
                <a:gd name="connsiteY2" fmla="*/ 863 h 21600"/>
                <a:gd name="connsiteX3" fmla="*/ 1567 w 21600"/>
                <a:gd name="connsiteY3" fmla="*/ 0 h 21600"/>
                <a:gd name="connsiteX4" fmla="*/ 0 w 21600"/>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21600"/>
                  </a:moveTo>
                  <a:lnTo>
                    <a:pt x="21600" y="10101"/>
                  </a:lnTo>
                  <a:lnTo>
                    <a:pt x="15315" y="863"/>
                  </a:lnTo>
                  <a:lnTo>
                    <a:pt x="1567" y="0"/>
                  </a:lnTo>
                  <a:lnTo>
                    <a:pt x="0" y="21600"/>
                  </a:lnTo>
                  <a:close/>
                </a:path>
              </a:pathLst>
            </a:custGeom>
            <a:solidFill>
              <a:srgbClr val="C0000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sp>
          <p:nvSpPr>
            <p:cNvPr id="14" name="Shape">
              <a:extLst>
                <a:ext uri="{FF2B5EF4-FFF2-40B4-BE49-F238E27FC236}">
                  <a16:creationId xmlns:a16="http://schemas.microsoft.com/office/drawing/2014/main" id="{FA9AE482-A134-E007-7D92-E52789528DA3}"/>
                </a:ext>
              </a:extLst>
            </p:cNvPr>
            <p:cNvSpPr/>
            <p:nvPr/>
          </p:nvSpPr>
          <p:spPr>
            <a:xfrm rot="16200000">
              <a:off x="5243138" y="3238488"/>
              <a:ext cx="2433540" cy="2455676"/>
            </a:xfrm>
            <a:custGeom>
              <a:avLst/>
              <a:gdLst/>
              <a:ahLst/>
              <a:cxnLst>
                <a:cxn ang="0">
                  <a:pos x="wd2" y="hd2"/>
                </a:cxn>
                <a:cxn ang="5400000">
                  <a:pos x="wd2" y="hd2"/>
                </a:cxn>
                <a:cxn ang="10800000">
                  <a:pos x="wd2" y="hd2"/>
                </a:cxn>
                <a:cxn ang="16200000">
                  <a:pos x="wd2" y="hd2"/>
                </a:cxn>
              </a:cxnLst>
              <a:rect l="0" t="0" r="r" b="b"/>
              <a:pathLst>
                <a:path w="21269" h="21600" extrusionOk="0">
                  <a:moveTo>
                    <a:pt x="21269" y="21600"/>
                  </a:moveTo>
                  <a:lnTo>
                    <a:pt x="8619" y="14399"/>
                  </a:lnTo>
                  <a:lnTo>
                    <a:pt x="8607" y="19552"/>
                  </a:lnTo>
                  <a:cubicBezTo>
                    <a:pt x="8607" y="20157"/>
                    <a:pt x="7811" y="20374"/>
                    <a:pt x="7507" y="19851"/>
                  </a:cubicBezTo>
                  <a:lnTo>
                    <a:pt x="319" y="7524"/>
                  </a:lnTo>
                  <a:cubicBezTo>
                    <a:pt x="-331" y="6413"/>
                    <a:pt x="47" y="4978"/>
                    <a:pt x="1155" y="4332"/>
                  </a:cubicBezTo>
                  <a:lnTo>
                    <a:pt x="8615" y="0"/>
                  </a:lnTo>
                  <a:lnTo>
                    <a:pt x="8623" y="7287"/>
                  </a:lnTo>
                  <a:lnTo>
                    <a:pt x="21058" y="14366"/>
                  </a:lnTo>
                  <a:lnTo>
                    <a:pt x="21269" y="21600"/>
                  </a:lnTo>
                  <a:close/>
                </a:path>
              </a:pathLst>
            </a:custGeom>
            <a:solidFill>
              <a:srgbClr val="FF0000"/>
            </a:solidFill>
            <a:ln w="12700">
              <a:miter lim="400000"/>
            </a:ln>
          </p:spPr>
          <p:txBody>
            <a:bodyPr lIns="38100" tIns="38100" rIns="38100" bIns="38100" anchor="ctr"/>
            <a:lstStyle/>
            <a:p>
              <a:pPr defTabSz="914446">
                <a:defRPr sz="3000">
                  <a:solidFill>
                    <a:srgbClr val="FFFFFF"/>
                  </a:solidFill>
                </a:defRPr>
              </a:pPr>
              <a:endParaRPr sz="3000">
                <a:solidFill>
                  <a:srgbClr val="FFFFFF"/>
                </a:solidFill>
                <a:latin typeface="Calibri" panose="020F0502020204030204"/>
              </a:endParaRPr>
            </a:p>
          </p:txBody>
        </p:sp>
      </p:grpSp>
      <p:sp>
        <p:nvSpPr>
          <p:cNvPr id="15" name="Rectangle: Rounded Corners 14">
            <a:extLst>
              <a:ext uri="{FF2B5EF4-FFF2-40B4-BE49-F238E27FC236}">
                <a16:creationId xmlns:a16="http://schemas.microsoft.com/office/drawing/2014/main" id="{FC54AA45-692E-D057-A8D9-B19F43A12352}"/>
              </a:ext>
            </a:extLst>
          </p:cNvPr>
          <p:cNvSpPr/>
          <p:nvPr/>
        </p:nvSpPr>
        <p:spPr>
          <a:xfrm>
            <a:off x="125206" y="1269287"/>
            <a:ext cx="4004820" cy="2159713"/>
          </a:xfrm>
          <a:prstGeom prst="roundRect">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a:t>Tuồng (Hát Bộ, Hát Bội) hình thành sớm ở miền Bắc, truyền vào Đàng Trong từ thời chúa Nguyễn.</a:t>
            </a:r>
            <a:endParaRPr lang="en-US" sz="2400" dirty="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9B465CA0-AF17-AEA6-EB36-E90E1B7B6C5B}"/>
              </a:ext>
            </a:extLst>
          </p:cNvPr>
          <p:cNvSpPr/>
          <p:nvPr/>
        </p:nvSpPr>
        <p:spPr>
          <a:xfrm>
            <a:off x="8304648" y="1117601"/>
            <a:ext cx="3650286" cy="2191485"/>
          </a:xfrm>
          <a:prstGeom prst="roundRect">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a:t>Đến thế kỷ XVIII, Tuồng phát triển hoàn chỉnh về kịch bản và nghệ thuật biểu diễn, trở thành nét đặc sắc văn hóa dân tộc.</a:t>
            </a:r>
            <a:endParaRPr lang="en-US" sz="2400" dirty="0">
              <a:solidFill>
                <a:prstClr val="white"/>
              </a:solidFill>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2BD160BF-2FDD-E3CE-F021-4B16552C1C35}"/>
              </a:ext>
            </a:extLst>
          </p:cNvPr>
          <p:cNvSpPr/>
          <p:nvPr/>
        </p:nvSpPr>
        <p:spPr>
          <a:xfrm>
            <a:off x="3602195" y="5233698"/>
            <a:ext cx="5694206" cy="1624302"/>
          </a:xfrm>
          <a:prstGeom prst="roundRect">
            <a:avLst/>
          </a:prstGeom>
          <a:solidFill>
            <a:srgbClr val="FF00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a:t>Ở xứ Quảng, Tuồng được người dân yêu mến, phát triển mạnh, đặc biệt là tại Đà Nẵng – trung tâm giao lưu văn hóa lớn miền Trung.</a:t>
            </a:r>
            <a:endParaRPr lang="en-US" sz="2400"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B0AAF74D-7569-A4C3-A233-2438C50DEB0F}"/>
              </a:ext>
            </a:extLst>
          </p:cNvPr>
          <p:cNvSpPr/>
          <p:nvPr/>
        </p:nvSpPr>
        <p:spPr>
          <a:xfrm>
            <a:off x="0" y="0"/>
            <a:ext cx="12192000" cy="9363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200" b="1">
                <a:solidFill>
                  <a:prstClr val="white"/>
                </a:solidFill>
                <a:latin typeface="Calibri" panose="020F0502020204030204"/>
              </a:rPr>
              <a:t>1. Xuất xứ nghệ thuật Tuồng</a:t>
            </a:r>
            <a:endParaRPr lang="en-US" sz="3200" b="1" dirty="0">
              <a:solidFill>
                <a:prstClr val="white"/>
              </a:solidFill>
              <a:latin typeface="Calibri" panose="020F0502020204030204"/>
            </a:endParaRPr>
          </a:p>
        </p:txBody>
      </p:sp>
    </p:spTree>
    <p:extLst>
      <p:ext uri="{BB962C8B-B14F-4D97-AF65-F5344CB8AC3E}">
        <p14:creationId xmlns:p14="http://schemas.microsoft.com/office/powerpoint/2010/main" val="37704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E9C48-1B15-D633-DFE2-450555672E13}"/>
            </a:ext>
          </a:extLst>
        </p:cNvPr>
        <p:cNvGrpSpPr/>
        <p:nvPr/>
      </p:nvGrpSpPr>
      <p:grpSpPr>
        <a:xfrm>
          <a:off x="0" y="0"/>
          <a:ext cx="0" cy="0"/>
          <a:chOff x="0" y="0"/>
          <a:chExt cx="0" cy="0"/>
        </a:xfrm>
      </p:grpSpPr>
      <p:sp>
        <p:nvSpPr>
          <p:cNvPr id="2" name="Freeform 4">
            <a:extLst>
              <a:ext uri="{FF2B5EF4-FFF2-40B4-BE49-F238E27FC236}">
                <a16:creationId xmlns:a16="http://schemas.microsoft.com/office/drawing/2014/main" id="{C694D405-FE99-4BFF-045A-E83025A3A34A}"/>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ED80B7E8-82D8-5BEB-3732-3E51D546EF5D}"/>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95ED61A8-6370-274D-AFC4-0582D1A05889}"/>
              </a:ext>
            </a:extLst>
          </p:cNvPr>
          <p:cNvSpPr txBox="1"/>
          <p:nvPr/>
        </p:nvSpPr>
        <p:spPr>
          <a:xfrm>
            <a:off x="2393032" y="2214063"/>
            <a:ext cx="9331136" cy="1477328"/>
          </a:xfrm>
          <a:prstGeom prst="rect">
            <a:avLst/>
          </a:prstGeom>
        </p:spPr>
        <p:txBody>
          <a:bodyPr wrap="square" lIns="0" tIns="0" rIns="0" bIns="0" rtlCol="0" anchor="t">
            <a:spAutoFit/>
          </a:bodyPr>
          <a:lstStyle/>
          <a:p>
            <a:pPr lvl="0" algn="ctr" defTabSz="609660">
              <a:defRPr/>
            </a:pPr>
            <a:r>
              <a:rPr lang="vi-VN" sz="4800" b="1">
                <a:solidFill>
                  <a:prstClr val="black"/>
                </a:solidFill>
                <a:ea typeface="Tahoma" panose="020B0604030504040204" pitchFamily="34" charset="0"/>
                <a:cs typeface="#9Slide03 Arima Madurai Black" panose="00000A00000000000000" pitchFamily="2" charset="0"/>
              </a:rPr>
              <a:t>2. Tuồng trong đời sống tinh thần của người Đà Nẵng</a:t>
            </a:r>
            <a:endParaRPr lang="en-US" sz="4800" b="1">
              <a:solidFill>
                <a:prstClr val="black"/>
              </a:solidFill>
              <a:ea typeface="Tahoma" panose="020B0604030504040204" pitchFamily="34" charset="0"/>
              <a:cs typeface="#9Slide03 Arima Madurai Black" panose="00000A00000000000000" pitchFamily="2" charset="0"/>
            </a:endParaRPr>
          </a:p>
        </p:txBody>
      </p:sp>
    </p:spTree>
    <p:extLst>
      <p:ext uri="{BB962C8B-B14F-4D97-AF65-F5344CB8AC3E}">
        <p14:creationId xmlns:p14="http://schemas.microsoft.com/office/powerpoint/2010/main" val="5144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lidesMania">
  <a:themeElements>
    <a:clrScheme name="Violet II">
      <a:dk1>
        <a:srgbClr val="000000"/>
      </a:dk1>
      <a:lt1>
        <a:srgbClr val="FFFFFF"/>
      </a:lt1>
      <a:dk2>
        <a:srgbClr val="051937"/>
      </a:dk2>
      <a:lt2>
        <a:srgbClr val="FFFFFF"/>
      </a:lt2>
      <a:accent1>
        <a:srgbClr val="073E5E"/>
      </a:accent1>
      <a:accent2>
        <a:srgbClr val="93C919"/>
      </a:accent2>
      <a:accent3>
        <a:srgbClr val="00BF72"/>
      </a:accent3>
      <a:accent4>
        <a:srgbClr val="008793"/>
      </a:accent4>
      <a:accent5>
        <a:srgbClr val="051937"/>
      </a:accent5>
      <a:accent6>
        <a:srgbClr val="FFFFFF"/>
      </a:accent6>
      <a:hlink>
        <a:srgbClr val="0000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789</Words>
  <Application>Microsoft Office PowerPoint</Application>
  <PresentationFormat>Màn hình rộng</PresentationFormat>
  <Paragraphs>94</Paragraphs>
  <Slides>26</Slides>
  <Notes>4</Notes>
  <HiddenSlides>0</HiddenSlides>
  <MMClips>0</MMClips>
  <ScaleCrop>false</ScaleCrop>
  <HeadingPairs>
    <vt:vector size="6" baseType="variant">
      <vt:variant>
        <vt:lpstr>Phông được Dùng</vt:lpstr>
      </vt:variant>
      <vt:variant>
        <vt:i4>22</vt:i4>
      </vt:variant>
      <vt:variant>
        <vt:lpstr>Chủ đề</vt:lpstr>
      </vt:variant>
      <vt:variant>
        <vt:i4>7</vt:i4>
      </vt:variant>
      <vt:variant>
        <vt:lpstr>Tiêu đề Bản chiếu</vt:lpstr>
      </vt:variant>
      <vt:variant>
        <vt:i4>26</vt:i4>
      </vt:variant>
    </vt:vector>
  </HeadingPairs>
  <TitlesOfParts>
    <vt:vector size="55" baseType="lpstr">
      <vt:lpstr>Meiryo</vt:lpstr>
      <vt:lpstr>微软雅黑</vt:lpstr>
      <vt:lpstr>#9Slide03 Ample</vt:lpstr>
      <vt:lpstr>#9Slide03 Arima Madurai Black</vt:lpstr>
      <vt:lpstr>#9Slide03 SVNNeutraface 2</vt:lpstr>
      <vt:lpstr>Aldrich</vt:lpstr>
      <vt:lpstr>Aptos</vt:lpstr>
      <vt:lpstr>Aptos Display</vt:lpstr>
      <vt:lpstr>Arial</vt:lpstr>
      <vt:lpstr>Bebas Neue</vt:lpstr>
      <vt:lpstr>Calibri</vt:lpstr>
      <vt:lpstr>Calibri Light</vt:lpstr>
      <vt:lpstr>Londrina Solid</vt:lpstr>
      <vt:lpstr>Open Sans</vt:lpstr>
      <vt:lpstr>Open Sans Bold</vt:lpstr>
      <vt:lpstr>Oswald Bold</vt:lpstr>
      <vt:lpstr>Poppins Semi-Bold</vt:lpstr>
      <vt:lpstr>PT Sans</vt:lpstr>
      <vt:lpstr>Rubik</vt:lpstr>
      <vt:lpstr>Snap ITC</vt:lpstr>
      <vt:lpstr>Tahoma</vt:lpstr>
      <vt:lpstr>Times New Roman</vt:lpstr>
      <vt:lpstr>Office Theme</vt:lpstr>
      <vt:lpstr>SlidesMania</vt:lpstr>
      <vt:lpstr>1_Office Theme</vt:lpstr>
      <vt:lpstr>2_Office Theme</vt:lpstr>
      <vt:lpstr>5_Office Theme</vt:lpstr>
      <vt:lpstr>Ancient History by Slidesgo</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Văn Quốc</dc:creator>
  <cp:lastModifiedBy>Administrator</cp:lastModifiedBy>
  <cp:revision>24</cp:revision>
  <dcterms:created xsi:type="dcterms:W3CDTF">2025-11-04T13:42:10Z</dcterms:created>
  <dcterms:modified xsi:type="dcterms:W3CDTF">2025-11-05T11:43:39Z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2025-11-04T13:45:07Z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b58ec7a9-937e-465c-93e5-ba745d56b431</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