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dp" ContentType="image/vnd.ms-photo"/>
  <Default Extension="mp4" ContentType="video/mp4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10.fntdata" ContentType="application/x-fontdata"/>
  <Override PartName="/ppt/fonts/font11.fntdata" ContentType="application/x-fontdata"/>
  <Override PartName="/ppt/fonts/font12.fntdata" ContentType="application/x-fontdata"/>
  <Override PartName="/ppt/fonts/font13.fntdata" ContentType="application/x-fontdata"/>
  <Override PartName="/ppt/fonts/font14.fntdata" ContentType="application/x-fontdata"/>
  <Override PartName="/ppt/fonts/font15.fntdata" ContentType="application/x-fontdata"/>
  <Override PartName="/ppt/fonts/font16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media/image10.svg" ContentType="image/svg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embedTrueTypeFonts="1" saveSubsetFonts="1" autoCompressPictures="0">
  <p:sldMasterIdLst>
    <p:sldMasterId id="2147483648" r:id="rId1"/>
    <p:sldMasterId id="2147483652" r:id="rId3"/>
    <p:sldMasterId id="2147483664" r:id="rId4"/>
    <p:sldMasterId id="2147483676" r:id="rId5"/>
  </p:sldMasterIdLst>
  <p:notesMasterIdLst>
    <p:notesMasterId r:id="rId8"/>
  </p:notesMasterIdLst>
  <p:sldIdLst>
    <p:sldId id="347" r:id="rId6"/>
    <p:sldId id="318" r:id="rId7"/>
    <p:sldId id="360" r:id="rId9"/>
    <p:sldId id="832" r:id="rId10"/>
    <p:sldId id="772" r:id="rId11"/>
    <p:sldId id="849" r:id="rId12"/>
    <p:sldId id="514" r:id="rId13"/>
    <p:sldId id="842" r:id="rId14"/>
    <p:sldId id="319" r:id="rId15"/>
    <p:sldId id="807" r:id="rId16"/>
    <p:sldId id="816" r:id="rId17"/>
    <p:sldId id="850" r:id="rId18"/>
    <p:sldId id="861" r:id="rId19"/>
    <p:sldId id="859" r:id="rId20"/>
    <p:sldId id="854" r:id="rId21"/>
    <p:sldId id="845" r:id="rId22"/>
    <p:sldId id="862" r:id="rId23"/>
    <p:sldId id="852" r:id="rId24"/>
    <p:sldId id="847" r:id="rId25"/>
    <p:sldId id="856" r:id="rId26"/>
    <p:sldId id="313" r:id="rId27"/>
    <p:sldId id="851" r:id="rId28"/>
    <p:sldId id="334" r:id="rId29"/>
    <p:sldId id="837" r:id="rId30"/>
    <p:sldId id="314" r:id="rId31"/>
    <p:sldId id="848" r:id="rId32"/>
    <p:sldId id="316" r:id="rId33"/>
    <p:sldId id="853" r:id="rId34"/>
    <p:sldId id="295" r:id="rId35"/>
  </p:sldIdLst>
  <p:sldSz cx="9144000" cy="5143500" type="screen16x9"/>
  <p:notesSz cx="6858000" cy="9144000"/>
  <p:embeddedFontLst>
    <p:embeddedFont>
      <p:font typeface="Dosis"/>
      <p:regular r:id="rId39"/>
    </p:embeddedFont>
    <p:embeddedFont>
      <p:font typeface="Roboto" panose="02000000000000000000"/>
      <p:regular r:id="rId40"/>
    </p:embeddedFont>
    <p:embeddedFont>
      <p:font typeface="Calibri" panose="020F0502020204030204"/>
      <p:regular r:id="rId41"/>
      <p:bold r:id="rId42"/>
      <p:italic r:id="rId43"/>
      <p:boldItalic r:id="rId44"/>
    </p:embeddedFont>
    <p:embeddedFont>
      <p:font typeface="Roboto" panose="02000000000000000000" pitchFamily="2" charset="0"/>
      <p:regular r:id="rId45"/>
      <p:bold r:id="rId46"/>
      <p:italic r:id="rId47"/>
      <p:boldItalic r:id="rId48"/>
    </p:embeddedFont>
    <p:embeddedFont>
      <p:font typeface="Calibri" panose="020F0502020204030204" pitchFamily="34" charset="0"/>
      <p:regular r:id="rId49"/>
      <p:bold r:id="rId50"/>
      <p:italic r:id="rId51"/>
      <p:boldItalic r:id="rId52"/>
    </p:embeddedFont>
    <p:embeddedFont>
      <p:font typeface="Calibri Light" panose="020F0302020204030204" charset="0"/>
      <p:regular r:id="rId53"/>
      <p:italic r:id="rId54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FF"/>
    <a:srgbClr val="FF3399"/>
    <a:srgbClr val="FFCCFF"/>
    <a:srgbClr val="222222"/>
    <a:srgbClr val="FFFFFF"/>
    <a:srgbClr val="FF6600"/>
    <a:srgbClr val="E7E5E7"/>
    <a:srgbClr val="CCECFF"/>
    <a:srgbClr val="CCCCFF"/>
    <a:srgbClr val="FFD9C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AF57B9CE-27B7-45A4-9341-B09BDB51A24E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Style>
        <a:tcBdr/>
      </a:tcStyle>
    </a:band1H>
    <a:band2H>
      <a:tcStyle>
        <a:tcBdr/>
      </a:tcStyle>
    </a:band2H>
    <a:band1V>
      <a:tcStyle>
        <a:tcBdr/>
      </a:tcStyle>
    </a:band1V>
    <a:band2V>
      <a:tcStyle>
        <a:tcBdr/>
      </a:tcStyle>
    </a:band2V>
    <a:lastCol>
      <a:tcStyle>
        <a:tcBdr/>
      </a:tcStyle>
    </a:lastCol>
    <a:firstCol>
      <a:tcStyle>
        <a:tcBdr/>
      </a:tcStyle>
    </a:firstCol>
    <a:lastRow>
      <a:tcStyle>
        <a:tcBdr/>
      </a:tcStyle>
    </a:lastRow>
    <a:seCell>
      <a:tcStyle>
        <a:tcBdr/>
      </a:tcStyle>
    </a:seCell>
    <a:swCell>
      <a:tcStyle>
        <a:tcBdr/>
      </a:tcStyle>
    </a:swCell>
    <a:firstRow>
      <a:tcStyle>
        <a:tcBdr/>
      </a:tcStyle>
    </a:firstRow>
    <a:neCell>
      <a:tcStyle>
        <a:tcBdr/>
      </a:tcStyle>
    </a:neCell>
    <a:nwCell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5033" autoAdjust="0"/>
  </p:normalViewPr>
  <p:slideViewPr>
    <p:cSldViewPr snapToGrid="0">
      <p:cViewPr varScale="1">
        <p:scale>
          <a:sx n="86" d="100"/>
          <a:sy n="86" d="100"/>
        </p:scale>
        <p:origin x="744" y="4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3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2.xml"/><Relationship Id="rId6" Type="http://schemas.openxmlformats.org/officeDocument/2006/relationships/slide" Target="slides/slide1.xml"/><Relationship Id="rId54" Type="http://schemas.openxmlformats.org/officeDocument/2006/relationships/font" Target="fonts/font16.fntdata"/><Relationship Id="rId53" Type="http://schemas.openxmlformats.org/officeDocument/2006/relationships/font" Target="fonts/font15.fntdata"/><Relationship Id="rId52" Type="http://schemas.openxmlformats.org/officeDocument/2006/relationships/font" Target="fonts/font14.fntdata"/><Relationship Id="rId51" Type="http://schemas.openxmlformats.org/officeDocument/2006/relationships/font" Target="fonts/font13.fntdata"/><Relationship Id="rId50" Type="http://schemas.openxmlformats.org/officeDocument/2006/relationships/font" Target="fonts/font12.fntdata"/><Relationship Id="rId5" Type="http://schemas.openxmlformats.org/officeDocument/2006/relationships/slideMaster" Target="slideMasters/slideMaster4.xml"/><Relationship Id="rId49" Type="http://schemas.openxmlformats.org/officeDocument/2006/relationships/font" Target="fonts/font11.fntdata"/><Relationship Id="rId48" Type="http://schemas.openxmlformats.org/officeDocument/2006/relationships/font" Target="fonts/font10.fntdata"/><Relationship Id="rId47" Type="http://schemas.openxmlformats.org/officeDocument/2006/relationships/font" Target="fonts/font9.fntdata"/><Relationship Id="rId46" Type="http://schemas.openxmlformats.org/officeDocument/2006/relationships/font" Target="fonts/font8.fntdata"/><Relationship Id="rId45" Type="http://schemas.openxmlformats.org/officeDocument/2006/relationships/font" Target="fonts/font7.fntdata"/><Relationship Id="rId44" Type="http://schemas.openxmlformats.org/officeDocument/2006/relationships/font" Target="fonts/font6.fntdata"/><Relationship Id="rId43" Type="http://schemas.openxmlformats.org/officeDocument/2006/relationships/font" Target="fonts/font5.fntdata"/><Relationship Id="rId42" Type="http://schemas.openxmlformats.org/officeDocument/2006/relationships/font" Target="fonts/font4.fntdata"/><Relationship Id="rId41" Type="http://schemas.openxmlformats.org/officeDocument/2006/relationships/font" Target="fonts/font3.fntdata"/><Relationship Id="rId40" Type="http://schemas.openxmlformats.org/officeDocument/2006/relationships/font" Target="fonts/font2.fntdata"/><Relationship Id="rId4" Type="http://schemas.openxmlformats.org/officeDocument/2006/relationships/slideMaster" Target="slideMasters/slideMaster3.xml"/><Relationship Id="rId39" Type="http://schemas.openxmlformats.org/officeDocument/2006/relationships/font" Target="fonts/font1.fntdata"/><Relationship Id="rId38" Type="http://schemas.openxmlformats.org/officeDocument/2006/relationships/tableStyles" Target="tableStyles.xml"/><Relationship Id="rId37" Type="http://schemas.openxmlformats.org/officeDocument/2006/relationships/viewProps" Target="viewProps.xml"/><Relationship Id="rId36" Type="http://schemas.openxmlformats.org/officeDocument/2006/relationships/presProps" Target="presProps.xml"/><Relationship Id="rId35" Type="http://schemas.openxmlformats.org/officeDocument/2006/relationships/slide" Target="slides/slide29.xml"/><Relationship Id="rId34" Type="http://schemas.openxmlformats.org/officeDocument/2006/relationships/slide" Target="slides/slide28.xml"/><Relationship Id="rId33" Type="http://schemas.openxmlformats.org/officeDocument/2006/relationships/slide" Target="slides/slide27.xml"/><Relationship Id="rId32" Type="http://schemas.openxmlformats.org/officeDocument/2006/relationships/slide" Target="slides/slide26.xml"/><Relationship Id="rId31" Type="http://schemas.openxmlformats.org/officeDocument/2006/relationships/slide" Target="slides/slide25.xml"/><Relationship Id="rId30" Type="http://schemas.openxmlformats.org/officeDocument/2006/relationships/slide" Target="slides/slide24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3.xml"/><Relationship Id="rId28" Type="http://schemas.openxmlformats.org/officeDocument/2006/relationships/slide" Target="slides/slide22.xml"/><Relationship Id="rId27" Type="http://schemas.openxmlformats.org/officeDocument/2006/relationships/slide" Target="slides/slide21.xml"/><Relationship Id="rId26" Type="http://schemas.openxmlformats.org/officeDocument/2006/relationships/slide" Target="slides/slide20.xml"/><Relationship Id="rId25" Type="http://schemas.openxmlformats.org/officeDocument/2006/relationships/slide" Target="slides/slide19.xml"/><Relationship Id="rId24" Type="http://schemas.openxmlformats.org/officeDocument/2006/relationships/slide" Target="slides/slide18.xml"/><Relationship Id="rId23" Type="http://schemas.openxmlformats.org/officeDocument/2006/relationships/slide" Target="slides/slide17.xml"/><Relationship Id="rId22" Type="http://schemas.openxmlformats.org/officeDocument/2006/relationships/slide" Target="slides/slide16.xml"/><Relationship Id="rId21" Type="http://schemas.openxmlformats.org/officeDocument/2006/relationships/slide" Target="slides/slide15.xml"/><Relationship Id="rId20" Type="http://schemas.openxmlformats.org/officeDocument/2006/relationships/slide" Target="slides/slide14.xml"/><Relationship Id="rId2" Type="http://schemas.openxmlformats.org/officeDocument/2006/relationships/theme" Target="theme/theme1.xml"/><Relationship Id="rId19" Type="http://schemas.openxmlformats.org/officeDocument/2006/relationships/slide" Target="slides/slide13.xml"/><Relationship Id="rId18" Type="http://schemas.openxmlformats.org/officeDocument/2006/relationships/slide" Target="slides/slide12.xml"/><Relationship Id="rId17" Type="http://schemas.openxmlformats.org/officeDocument/2006/relationships/slide" Target="slides/slide11.xml"/><Relationship Id="rId16" Type="http://schemas.openxmlformats.org/officeDocument/2006/relationships/slide" Target="slides/slide10.xml"/><Relationship Id="rId15" Type="http://schemas.openxmlformats.org/officeDocument/2006/relationships/slide" Target="slides/slide9.xml"/><Relationship Id="rId14" Type="http://schemas.openxmlformats.org/officeDocument/2006/relationships/slide" Target="slides/slide8.xml"/><Relationship Id="rId13" Type="http://schemas.openxmlformats.org/officeDocument/2006/relationships/slide" Target="slides/slide7.xml"/><Relationship Id="rId12" Type="http://schemas.openxmlformats.org/officeDocument/2006/relationships/slide" Target="slides/slide6.xml"/><Relationship Id="rId11" Type="http://schemas.openxmlformats.org/officeDocument/2006/relationships/slide" Target="slides/slide5.xml"/><Relationship Id="rId10" Type="http://schemas.openxmlformats.org/officeDocument/2006/relationships/slide" Target="slides/slide4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175" y="685800"/>
            <a:ext cx="6096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9pPr>
          </a:lstStyle>
          <a:p/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PhAnim="0" showMasterSp="0">
  <p:cSld>
    <p:spTree>
      <p:nvGrpSpPr>
        <p:cNvPr id="1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g35f391192_02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9" name="Google Shape;129;g35f391192_02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PhAnim="0" showMasterSp="0">
  <p:cSld>
    <p:spTree>
      <p:nvGrpSpPr>
        <p:cNvPr id="1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g35f391192_0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7" name="Google Shape;107;g35f391192_0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PhAnim="0" showMasterSp="0">
  <p:cSld>
    <p:spTree>
      <p:nvGrpSpPr>
        <p:cNvPr id="1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g35f391192_02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9" name="Google Shape;129;g35f391192_02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PhAnim="0" showMasterSp="0">
  <p:cSld>
    <p:spTree>
      <p:nvGrpSpPr>
        <p:cNvPr id="1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Google Shape;147;g35ed75ccf_0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8" name="Google Shape;148;g35ed75ccf_01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PhAnim="0" showMasterSp="0">
  <p:cSld>
    <p:spTree>
      <p:nvGrpSpPr>
        <p:cNvPr id="88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3:notes"/>
          <p:cNvSpPr txBox="1"/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90" name="Google Shape;90;p3:notes"/>
          <p:cNvSpPr/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PhAnim="0" showMasterSp="0">
  <p:cSld>
    <p:spTree>
      <p:nvGrpSpPr>
        <p:cNvPr id="1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Google Shape;147;g35ed75ccf_0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8" name="Google Shape;148;g35ed75ccf_01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PhAnim="0" showMasterSp="0">
  <p:cSld>
    <p:spTree>
      <p:nvGrpSpPr>
        <p:cNvPr id="1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Google Shape;147;g35ed75ccf_0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8" name="Google Shape;148;g35ed75ccf_01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PhAnim="0" showMasterSp="0">
  <p:cSld>
    <p:spTree>
      <p:nvGrpSpPr>
        <p:cNvPr id="1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g35f391192_0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7" name="Google Shape;107;g35f391192_0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matchingName="Title">
  <p:cSld name="TITLE">
    <p:bg>
      <p:bgPr>
        <a:solidFill>
          <a:srgbClr val="222222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/>
          <p:nvPr/>
        </p:nvSpPr>
        <p:spPr>
          <a:xfrm>
            <a:off x="-11025" y="-11025"/>
            <a:ext cx="9144000" cy="5143500"/>
          </a:xfrm>
          <a:prstGeom prst="rect">
            <a:avLst/>
          </a:prstGeom>
          <a:solidFill>
            <a:srgbClr val="222222">
              <a:alpha val="6462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1" name="Google Shape;11;p2"/>
          <p:cNvSpPr/>
          <p:nvPr/>
        </p:nvSpPr>
        <p:spPr>
          <a:xfrm>
            <a:off x="5086350" y="-38100"/>
            <a:ext cx="4114800" cy="5219700"/>
          </a:xfrm>
          <a:custGeom>
            <a:avLst/>
            <a:gdLst/>
            <a:ahLst/>
            <a:cxnLst/>
            <a:rect l="l" t="t" r="r" b="b"/>
            <a:pathLst>
              <a:path w="164592" h="208788" extrusionOk="0">
                <a:moveTo>
                  <a:pt x="0" y="1524"/>
                </a:moveTo>
                <a:lnTo>
                  <a:pt x="107442" y="208788"/>
                </a:lnTo>
                <a:lnTo>
                  <a:pt x="164592" y="208788"/>
                </a:lnTo>
                <a:lnTo>
                  <a:pt x="164592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2" name="Google Shape;12;p2"/>
          <p:cNvSpPr/>
          <p:nvPr/>
        </p:nvSpPr>
        <p:spPr>
          <a:xfrm flipH="1">
            <a:off x="-418950" y="4394400"/>
            <a:ext cx="8172300" cy="749100"/>
          </a:xfrm>
          <a:prstGeom prst="parallelogram">
            <a:avLst>
              <a:gd name="adj" fmla="val 51542"/>
            </a:avLst>
          </a:prstGeom>
          <a:solidFill>
            <a:srgbClr val="FFFFFF">
              <a:alpha val="1769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434343"/>
              </a:solidFill>
            </a:endParaRPr>
          </a:p>
        </p:txBody>
      </p:sp>
      <p:sp>
        <p:nvSpPr>
          <p:cNvPr id="13" name="Google Shape;13;p2"/>
          <p:cNvSpPr/>
          <p:nvPr/>
        </p:nvSpPr>
        <p:spPr>
          <a:xfrm flipH="1">
            <a:off x="1028475" y="4166400"/>
            <a:ext cx="8369700" cy="228000"/>
          </a:xfrm>
          <a:prstGeom prst="parallelogram">
            <a:avLst>
              <a:gd name="adj" fmla="val 51542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4" name="Google Shape;14;p2"/>
          <p:cNvSpPr txBox="1">
            <a:spLocks noGrp="1"/>
          </p:cNvSpPr>
          <p:nvPr>
            <p:ph type="ctrTitle"/>
          </p:nvPr>
        </p:nvSpPr>
        <p:spPr>
          <a:xfrm>
            <a:off x="1028475" y="0"/>
            <a:ext cx="5238600" cy="40200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4EDC67-F52D-4846-86E6-EA47BFFC5F10}" type="datetimeFigureOut">
              <a:rPr lang="en-US" smtClean="0"/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5C56BD-13F2-4C75-9589-C4E30D8B53C1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4EDC67-F52D-4846-86E6-EA47BFFC5F10}" type="datetimeFigureOut">
              <a:rPr lang="en-US" smtClean="0"/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5C56BD-13F2-4C75-9589-C4E30D8B53C1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4EDC67-F52D-4846-86E6-EA47BFFC5F10}" type="datetimeFigureOut">
              <a:rPr lang="en-US" smtClean="0"/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5C56BD-13F2-4C75-9589-C4E30D8B53C1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4EDC67-F52D-4846-86E6-EA47BFFC5F10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5C56BD-13F2-4C75-9589-C4E30D8B53C1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4EDC67-F52D-4846-86E6-EA47BFFC5F10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5C56BD-13F2-4C75-9589-C4E30D8B53C1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8126C3-29BD-4071-ADEB-EDD881599CBF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mtClean="0"/>
            </a:fld>
            <a:endParaRPr lang="en-GB"/>
          </a:p>
        </p:txBody>
      </p:sp>
    </p:spTree>
  </p:cSld>
  <p:clrMapOvr>
    <a:masterClrMapping/>
  </p:clrMapOvr>
  <p:hf hdr="0" ft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8126C3-29BD-4071-ADEB-EDD881599CBF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mtClean="0"/>
            </a:fld>
            <a:endParaRPr lang="en-GB"/>
          </a:p>
        </p:txBody>
      </p:sp>
    </p:spTree>
  </p:cSld>
  <p:clrMapOvr>
    <a:masterClrMapping/>
  </p:clrMapOvr>
  <p:hf hdr="0" ftr="0" dt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8126C3-29BD-4071-ADEB-EDD881599CBF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mtClean="0"/>
            </a:fld>
            <a:endParaRPr lang="en-GB"/>
          </a:p>
        </p:txBody>
      </p:sp>
    </p:spTree>
  </p:cSld>
  <p:clrMapOvr>
    <a:masterClrMapping/>
  </p:clrMapOvr>
  <p:hf hdr="0" ftr="0" dt="0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8126C3-29BD-4071-ADEB-EDD881599CBF}" type="datetimeFigureOut">
              <a:rPr lang="en-US" smtClean="0"/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mtClean="0"/>
            </a:fld>
            <a:endParaRPr lang="en-GB"/>
          </a:p>
        </p:txBody>
      </p:sp>
    </p:spTree>
  </p:cSld>
  <p:clrMapOvr>
    <a:masterClrMapping/>
  </p:clrMapOvr>
  <p:hf hdr="0" ftr="0" dt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8126C3-29BD-4071-ADEB-EDD881599CBF}" type="datetimeFigureOut">
              <a:rPr lang="en-US" smtClean="0"/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mtClean="0"/>
            </a:fld>
            <a:endParaRPr lang="en-GB"/>
          </a:p>
        </p:txBody>
      </p:sp>
    </p:spTree>
  </p:cSld>
  <p:clrMapOvr>
    <a:masterClrMapping/>
  </p:clrMapOvr>
  <p:hf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ubtitle">
  <p:cSld name="TITLE_1">
    <p:bg>
      <p:bgPr>
        <a:solidFill>
          <a:schemeClr val="accent1"/>
        </a:solidFill>
        <a:effectLst/>
      </p:bgPr>
    </p:bg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3"/>
          <p:cNvSpPr/>
          <p:nvPr/>
        </p:nvSpPr>
        <p:spPr>
          <a:xfrm>
            <a:off x="5086350" y="-38100"/>
            <a:ext cx="4114800" cy="5219700"/>
          </a:xfrm>
          <a:custGeom>
            <a:avLst/>
            <a:gdLst/>
            <a:ahLst/>
            <a:cxnLst/>
            <a:rect l="l" t="t" r="r" b="b"/>
            <a:pathLst>
              <a:path w="164592" h="208788" extrusionOk="0">
                <a:moveTo>
                  <a:pt x="0" y="1524"/>
                </a:moveTo>
                <a:lnTo>
                  <a:pt x="107442" y="208788"/>
                </a:lnTo>
                <a:lnTo>
                  <a:pt x="164592" y="208788"/>
                </a:lnTo>
                <a:lnTo>
                  <a:pt x="164592" y="0"/>
                </a:lnTo>
                <a:close/>
              </a:path>
            </a:pathLst>
          </a:custGeom>
          <a:solidFill>
            <a:srgbClr val="FFFFFF">
              <a:alpha val="17690"/>
            </a:srgbClr>
          </a:solidFill>
          <a:ln>
            <a:noFill/>
          </a:ln>
        </p:spPr>
      </p:sp>
      <p:sp>
        <p:nvSpPr>
          <p:cNvPr id="17" name="Google Shape;17;p3"/>
          <p:cNvSpPr/>
          <p:nvPr/>
        </p:nvSpPr>
        <p:spPr>
          <a:xfrm flipH="1">
            <a:off x="-418950" y="4394400"/>
            <a:ext cx="8172300" cy="749100"/>
          </a:xfrm>
          <a:prstGeom prst="parallelogram">
            <a:avLst>
              <a:gd name="adj" fmla="val 51542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434343"/>
              </a:solidFill>
            </a:endParaRPr>
          </a:p>
        </p:txBody>
      </p:sp>
      <p:sp>
        <p:nvSpPr>
          <p:cNvPr id="18" name="Google Shape;18;p3"/>
          <p:cNvSpPr/>
          <p:nvPr/>
        </p:nvSpPr>
        <p:spPr>
          <a:xfrm flipH="1">
            <a:off x="1028475" y="4166400"/>
            <a:ext cx="8369700" cy="228000"/>
          </a:xfrm>
          <a:prstGeom prst="parallelogram">
            <a:avLst>
              <a:gd name="adj" fmla="val 51542"/>
            </a:avLst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19" name="Google Shape;19;p3"/>
          <p:cNvSpPr txBox="1">
            <a:spLocks noGrp="1"/>
          </p:cNvSpPr>
          <p:nvPr>
            <p:ph type="ctrTitle"/>
          </p:nvPr>
        </p:nvSpPr>
        <p:spPr>
          <a:xfrm>
            <a:off x="1028475" y="2345350"/>
            <a:ext cx="5220000" cy="1159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20" name="Google Shape;20;p3"/>
          <p:cNvSpPr txBox="1">
            <a:spLocks noGrp="1"/>
          </p:cNvSpPr>
          <p:nvPr>
            <p:ph type="subTitle" idx="1"/>
          </p:nvPr>
        </p:nvSpPr>
        <p:spPr>
          <a:xfrm>
            <a:off x="1028475" y="3449650"/>
            <a:ext cx="5220000" cy="570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222222"/>
              </a:buClr>
              <a:buSzPts val="2400"/>
              <a:buNone/>
              <a:defRPr sz="2400"/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222222"/>
              </a:buClr>
              <a:buSzPts val="2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222222"/>
              </a:buClr>
              <a:buSzPts val="2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222222"/>
              </a:buClr>
              <a:buSzPts val="2400"/>
              <a:buNone/>
              <a:defRPr sz="2400"/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222222"/>
              </a:buClr>
              <a:buSzPts val="2400"/>
              <a:buNone/>
              <a:defRPr sz="2400"/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222222"/>
              </a:buClr>
              <a:buSzPts val="2400"/>
              <a:buNone/>
              <a:defRPr sz="2400"/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222222"/>
              </a:buClr>
              <a:buSzPts val="2400"/>
              <a:buNone/>
              <a:defRPr sz="2400"/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222222"/>
              </a:buClr>
              <a:buSzPts val="2400"/>
              <a:buNone/>
              <a:defRPr sz="2400"/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222222"/>
              </a:buClr>
              <a:buSzPts val="2400"/>
              <a:buNone/>
              <a:defRPr sz="2400"/>
            </a:lvl9pPr>
          </a:lstStyle>
          <a:p/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8126C3-29BD-4071-ADEB-EDD881599CBF}" type="datetimeFigureOut">
              <a:rPr lang="en-US" smtClean="0"/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mtClean="0"/>
            </a:fld>
            <a:endParaRPr lang="en-GB"/>
          </a:p>
        </p:txBody>
      </p:sp>
    </p:spTree>
  </p:cSld>
  <p:clrMapOvr>
    <a:masterClrMapping/>
  </p:clrMapOvr>
  <p:hf hdr="0" ftr="0" dt="0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8126C3-29BD-4071-ADEB-EDD881599CBF}" type="datetimeFigureOut">
              <a:rPr lang="en-US" smtClean="0"/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mtClean="0"/>
            </a:fld>
            <a:endParaRPr lang="en-GB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8126C3-29BD-4071-ADEB-EDD881599CBF}" type="datetimeFigureOut">
              <a:rPr lang="en-US" smtClean="0"/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mtClean="0"/>
            </a:fld>
            <a:endParaRPr lang="en-GB"/>
          </a:p>
        </p:txBody>
      </p:sp>
    </p:spTree>
  </p:cSld>
  <p:clrMapOvr>
    <a:masterClrMapping/>
  </p:clrMapOvr>
  <p:hf hdr="0" ftr="0" dt="0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8126C3-29BD-4071-ADEB-EDD881599CBF}" type="datetimeFigureOut">
              <a:rPr lang="en-US" smtClean="0"/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mtClean="0"/>
            </a:fld>
            <a:endParaRPr lang="en-GB"/>
          </a:p>
        </p:txBody>
      </p:sp>
    </p:spTree>
  </p:cSld>
  <p:clrMapOvr>
    <a:masterClrMapping/>
  </p:clrMapOvr>
  <p:hf hdr="0" ftr="0" dt="0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8126C3-29BD-4071-ADEB-EDD881599CBF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mtClean="0"/>
            </a:fld>
            <a:endParaRPr lang="en-GB"/>
          </a:p>
        </p:txBody>
      </p:sp>
    </p:spTree>
  </p:cSld>
  <p:clrMapOvr>
    <a:masterClrMapping/>
  </p:clrMapOvr>
  <p:hf hdr="0" ftr="0" dt="0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8126C3-29BD-4071-ADEB-EDD881599CBF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mtClean="0"/>
            </a:fld>
            <a:endParaRPr lang="en-GB"/>
          </a:p>
        </p:txBody>
      </p:sp>
    </p:spTree>
  </p:cSld>
  <p:clrMapOvr>
    <a:masterClrMapping/>
  </p:clrMapOvr>
  <p:hf hdr="0" ftr="0" dt="0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8126C3-29BD-4071-ADEB-EDD881599CBF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mtClean="0"/>
            </a:fld>
            <a:endParaRPr lang="en-GB"/>
          </a:p>
        </p:txBody>
      </p:sp>
    </p:spTree>
  </p:cSld>
  <p:clrMapOvr>
    <a:masterClrMapping/>
  </p:clrMapOvr>
  <p:hf hdr="0" ftr="0" dt="0"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8126C3-29BD-4071-ADEB-EDD881599CBF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mtClean="0"/>
            </a:fld>
            <a:endParaRPr lang="en-GB"/>
          </a:p>
        </p:txBody>
      </p:sp>
    </p:spTree>
  </p:cSld>
  <p:clrMapOvr>
    <a:masterClrMapping/>
  </p:clrMapOvr>
  <p:hf hdr="0" ftr="0" dt="0"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8126C3-29BD-4071-ADEB-EDD881599CBF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mtClean="0"/>
            </a:fld>
            <a:endParaRPr lang="en-GB"/>
          </a:p>
        </p:txBody>
      </p:sp>
    </p:spTree>
  </p:cSld>
  <p:clrMapOvr>
    <a:masterClrMapping/>
  </p:clrMapOvr>
  <p:hf hdr="0" ftr="0" dt="0"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8126C3-29BD-4071-ADEB-EDD881599CBF}" type="datetimeFigureOut">
              <a:rPr lang="en-US" smtClean="0"/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mtClean="0"/>
            </a:fld>
            <a:endParaRPr lang="en-GB"/>
          </a:p>
        </p:txBody>
      </p:sp>
    </p:spTree>
  </p:cSld>
  <p:clrMapOvr>
    <a:masterClrMapping/>
  </p:clrMapOvr>
  <p:hf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matchingName="Blank">
  <p:cSld name="BLANK">
    <p:spTree>
      <p:nvGrpSpPr>
        <p:cNvPr id="1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p11"/>
          <p:cNvSpPr/>
          <p:nvPr/>
        </p:nvSpPr>
        <p:spPr>
          <a:xfrm>
            <a:off x="-55075" y="-38100"/>
            <a:ext cx="3312625" cy="5214650"/>
          </a:xfrm>
          <a:custGeom>
            <a:avLst/>
            <a:gdLst/>
            <a:ahLst/>
            <a:cxnLst/>
            <a:rect l="l" t="t" r="r" b="b"/>
            <a:pathLst>
              <a:path w="132505" h="208586" extrusionOk="0">
                <a:moveTo>
                  <a:pt x="132505" y="207264"/>
                </a:moveTo>
                <a:lnTo>
                  <a:pt x="25063" y="0"/>
                </a:lnTo>
                <a:lnTo>
                  <a:pt x="0" y="202"/>
                </a:lnTo>
                <a:lnTo>
                  <a:pt x="1322" y="208586"/>
                </a:lnTo>
                <a:close/>
              </a:path>
            </a:pathLst>
          </a:custGeom>
          <a:solidFill>
            <a:schemeClr val="lt2"/>
          </a:solidFill>
          <a:ln>
            <a:noFill/>
          </a:ln>
        </p:spPr>
      </p:sp>
      <p:sp>
        <p:nvSpPr>
          <p:cNvPr id="95" name="Google Shape;95;p11"/>
          <p:cNvSpPr/>
          <p:nvPr/>
        </p:nvSpPr>
        <p:spPr>
          <a:xfrm flipH="1">
            <a:off x="-903537" y="-17561"/>
            <a:ext cx="1759200" cy="749100"/>
          </a:xfrm>
          <a:prstGeom prst="parallelogram">
            <a:avLst>
              <a:gd name="adj" fmla="val 51542"/>
            </a:avLst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96" name="Google Shape;96;p11"/>
          <p:cNvSpPr/>
          <p:nvPr/>
        </p:nvSpPr>
        <p:spPr>
          <a:xfrm flipH="1">
            <a:off x="472134" y="-9525"/>
            <a:ext cx="518400" cy="749100"/>
          </a:xfrm>
          <a:prstGeom prst="parallelogram">
            <a:avLst>
              <a:gd name="adj" fmla="val 75009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97" name="Google Shape;97;p11"/>
          <p:cNvSpPr/>
          <p:nvPr/>
        </p:nvSpPr>
        <p:spPr>
          <a:xfrm flipH="1">
            <a:off x="990375" y="4925850"/>
            <a:ext cx="8369700" cy="228000"/>
          </a:xfrm>
          <a:prstGeom prst="parallelogram">
            <a:avLst>
              <a:gd name="adj" fmla="val 51542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98" name="Google Shape;98;p11"/>
          <p:cNvSpPr txBox="1">
            <a:spLocks noGrp="1"/>
          </p:cNvSpPr>
          <p:nvPr>
            <p:ph type="sldNum" idx="12"/>
          </p:nvPr>
        </p:nvSpPr>
        <p:spPr>
          <a:xfrm>
            <a:off x="0" y="0"/>
            <a:ext cx="594900" cy="731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</a:fld>
            <a:endParaRPr lang="en-GB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8126C3-29BD-4071-ADEB-EDD881599CBF}" type="datetimeFigureOut">
              <a:rPr lang="en-US" smtClean="0"/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mtClean="0"/>
            </a:fld>
            <a:endParaRPr lang="en-GB"/>
          </a:p>
        </p:txBody>
      </p:sp>
    </p:spTree>
  </p:cSld>
  <p:clrMapOvr>
    <a:masterClrMapping/>
  </p:clrMapOvr>
  <p:hf hdr="0" ftr="0" dt="0"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8126C3-29BD-4071-ADEB-EDD881599CBF}" type="datetimeFigureOut">
              <a:rPr lang="en-US" smtClean="0"/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mtClean="0"/>
            </a:fld>
            <a:endParaRPr lang="en-GB"/>
          </a:p>
        </p:txBody>
      </p:sp>
    </p:spTree>
  </p:cSld>
  <p:clrMapOvr>
    <a:masterClrMapping/>
  </p:clrMapOvr>
  <p:hf hdr="0" ftr="0" dt="0"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8126C3-29BD-4071-ADEB-EDD881599CBF}" type="datetimeFigureOut">
              <a:rPr lang="en-US" smtClean="0"/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mtClean="0"/>
            </a:fld>
            <a:endParaRPr lang="en-GB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8126C3-29BD-4071-ADEB-EDD881599CBF}" type="datetimeFigureOut">
              <a:rPr lang="en-US" smtClean="0"/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mtClean="0"/>
            </a:fld>
            <a:endParaRPr lang="en-GB"/>
          </a:p>
        </p:txBody>
      </p:sp>
    </p:spTree>
  </p:cSld>
  <p:clrMapOvr>
    <a:masterClrMapping/>
  </p:clrMapOvr>
  <p:hf hdr="0" ftr="0" dt="0"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8126C3-29BD-4071-ADEB-EDD881599CBF}" type="datetimeFigureOut">
              <a:rPr lang="en-US" smtClean="0"/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mtClean="0"/>
            </a:fld>
            <a:endParaRPr lang="en-GB"/>
          </a:p>
        </p:txBody>
      </p:sp>
    </p:spTree>
  </p:cSld>
  <p:clrMapOvr>
    <a:masterClrMapping/>
  </p:clrMapOvr>
  <p:hf hdr="0" ftr="0" dt="0"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8126C3-29BD-4071-ADEB-EDD881599CBF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mtClean="0"/>
            </a:fld>
            <a:endParaRPr lang="en-GB"/>
          </a:p>
        </p:txBody>
      </p:sp>
    </p:spTree>
  </p:cSld>
  <p:clrMapOvr>
    <a:masterClrMapping/>
  </p:clrMapOvr>
  <p:hf hdr="0" ftr="0" dt="0"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8126C3-29BD-4071-ADEB-EDD881599CBF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mtClean="0"/>
            </a:fld>
            <a:endParaRPr lang="en-GB"/>
          </a:p>
        </p:txBody>
      </p:sp>
    </p:spTree>
  </p:cSld>
  <p:clrMapOvr>
    <a:masterClrMapping/>
  </p:clrMapOvr>
  <p:hf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4EDC67-F52D-4846-86E6-EA47BFFC5F10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5C56BD-13F2-4C75-9589-C4E30D8B53C1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4EDC67-F52D-4846-86E6-EA47BFFC5F10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5C56BD-13F2-4C75-9589-C4E30D8B53C1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4EDC67-F52D-4846-86E6-EA47BFFC5F10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5C56BD-13F2-4C75-9589-C4E30D8B53C1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4EDC67-F52D-4846-86E6-EA47BFFC5F10}" type="datetimeFigureOut">
              <a:rPr lang="en-US" smtClean="0"/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5C56BD-13F2-4C75-9589-C4E30D8B53C1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4EDC67-F52D-4846-86E6-EA47BFFC5F10}" type="datetimeFigureOut">
              <a:rPr lang="en-US" smtClean="0"/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5C56BD-13F2-4C75-9589-C4E30D8B53C1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4EDC67-F52D-4846-86E6-EA47BFFC5F10}" type="datetimeFigureOut">
              <a:rPr lang="en-US" smtClean="0"/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5C56BD-13F2-4C75-9589-C4E30D8B53C1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2.xml"/><Relationship Id="rId8" Type="http://schemas.openxmlformats.org/officeDocument/2006/relationships/slideLayout" Target="../slideLayouts/slideLayout11.xml"/><Relationship Id="rId7" Type="http://schemas.openxmlformats.org/officeDocument/2006/relationships/slideLayout" Target="../slideLayouts/slideLayout10.xml"/><Relationship Id="rId6" Type="http://schemas.openxmlformats.org/officeDocument/2006/relationships/slideLayout" Target="../slideLayouts/slideLayout9.xml"/><Relationship Id="rId5" Type="http://schemas.openxmlformats.org/officeDocument/2006/relationships/slideLayout" Target="../slideLayouts/slideLayout8.xml"/><Relationship Id="rId4" Type="http://schemas.openxmlformats.org/officeDocument/2006/relationships/slideLayout" Target="../slideLayouts/slideLayout7.xml"/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14.xml"/><Relationship Id="rId10" Type="http://schemas.openxmlformats.org/officeDocument/2006/relationships/slideLayout" Target="../slideLayouts/slideLayout13.xml"/><Relationship Id="rId1" Type="http://schemas.openxmlformats.org/officeDocument/2006/relationships/slideLayout" Target="../slideLayouts/slideLayout4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3.xml"/><Relationship Id="rId8" Type="http://schemas.openxmlformats.org/officeDocument/2006/relationships/slideLayout" Target="../slideLayouts/slideLayout22.xml"/><Relationship Id="rId7" Type="http://schemas.openxmlformats.org/officeDocument/2006/relationships/slideLayout" Target="../slideLayouts/slideLayout21.xml"/><Relationship Id="rId6" Type="http://schemas.openxmlformats.org/officeDocument/2006/relationships/slideLayout" Target="../slideLayouts/slideLayout20.xml"/><Relationship Id="rId5" Type="http://schemas.openxmlformats.org/officeDocument/2006/relationships/slideLayout" Target="../slideLayouts/slideLayout19.xml"/><Relationship Id="rId4" Type="http://schemas.openxmlformats.org/officeDocument/2006/relationships/slideLayout" Target="../slideLayouts/slideLayout18.xml"/><Relationship Id="rId3" Type="http://schemas.openxmlformats.org/officeDocument/2006/relationships/slideLayout" Target="../slideLayouts/slideLayout17.xml"/><Relationship Id="rId2" Type="http://schemas.openxmlformats.org/officeDocument/2006/relationships/slideLayout" Target="../slideLayouts/slideLayout16.xml"/><Relationship Id="rId12" Type="http://schemas.openxmlformats.org/officeDocument/2006/relationships/theme" Target="../theme/theme3.xml"/><Relationship Id="rId11" Type="http://schemas.openxmlformats.org/officeDocument/2006/relationships/slideLayout" Target="../slideLayouts/slideLayout25.xml"/><Relationship Id="rId10" Type="http://schemas.openxmlformats.org/officeDocument/2006/relationships/slideLayout" Target="../slideLayouts/slideLayout24.xml"/><Relationship Id="rId1" Type="http://schemas.openxmlformats.org/officeDocument/2006/relationships/slideLayout" Target="../slideLayouts/slideLayout15.xml"/></Relationships>
</file>

<file path=ppt/slideMasters/_rels/slideMaster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4.xml"/><Relationship Id="rId8" Type="http://schemas.openxmlformats.org/officeDocument/2006/relationships/slideLayout" Target="../slideLayouts/slideLayout33.xml"/><Relationship Id="rId7" Type="http://schemas.openxmlformats.org/officeDocument/2006/relationships/slideLayout" Target="../slideLayouts/slideLayout32.xml"/><Relationship Id="rId6" Type="http://schemas.openxmlformats.org/officeDocument/2006/relationships/slideLayout" Target="../slideLayouts/slideLayout31.xml"/><Relationship Id="rId5" Type="http://schemas.openxmlformats.org/officeDocument/2006/relationships/slideLayout" Target="../slideLayouts/slideLayout30.xml"/><Relationship Id="rId4" Type="http://schemas.openxmlformats.org/officeDocument/2006/relationships/slideLayout" Target="../slideLayouts/slideLayout29.xml"/><Relationship Id="rId3" Type="http://schemas.openxmlformats.org/officeDocument/2006/relationships/slideLayout" Target="../slideLayouts/slideLayout28.xml"/><Relationship Id="rId2" Type="http://schemas.openxmlformats.org/officeDocument/2006/relationships/slideLayout" Target="../slideLayouts/slideLayout27.xml"/><Relationship Id="rId12" Type="http://schemas.openxmlformats.org/officeDocument/2006/relationships/theme" Target="../theme/theme4.xml"/><Relationship Id="rId11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35.xml"/><Relationship Id="rId1" Type="http://schemas.openxmlformats.org/officeDocument/2006/relationships/slideLayout" Target="../slideLayouts/slideLayout2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1104900" y="276075"/>
            <a:ext cx="6724500" cy="749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Dosis"/>
              <a:buNone/>
              <a:defRPr sz="2400">
                <a:solidFill>
                  <a:schemeClr val="lt1"/>
                </a:solidFill>
                <a:latin typeface="Dosis"/>
                <a:ea typeface="Dosis"/>
                <a:cs typeface="Dosis"/>
                <a:sym typeface="Dosi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Dosis"/>
              <a:buNone/>
              <a:defRPr sz="2400">
                <a:solidFill>
                  <a:schemeClr val="lt1"/>
                </a:solidFill>
                <a:latin typeface="Dosis"/>
                <a:ea typeface="Dosis"/>
                <a:cs typeface="Dosis"/>
                <a:sym typeface="Dosis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Dosis"/>
              <a:buNone/>
              <a:defRPr sz="2400">
                <a:solidFill>
                  <a:schemeClr val="lt1"/>
                </a:solidFill>
                <a:latin typeface="Dosis"/>
                <a:ea typeface="Dosis"/>
                <a:cs typeface="Dosis"/>
                <a:sym typeface="Dosis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Dosis"/>
              <a:buNone/>
              <a:defRPr sz="2400">
                <a:solidFill>
                  <a:schemeClr val="lt1"/>
                </a:solidFill>
                <a:latin typeface="Dosis"/>
                <a:ea typeface="Dosis"/>
                <a:cs typeface="Dosis"/>
                <a:sym typeface="Dosis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Dosis"/>
              <a:buNone/>
              <a:defRPr sz="2400">
                <a:solidFill>
                  <a:schemeClr val="lt1"/>
                </a:solidFill>
                <a:latin typeface="Dosis"/>
                <a:ea typeface="Dosis"/>
                <a:cs typeface="Dosis"/>
                <a:sym typeface="Dosis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Dosis"/>
              <a:buNone/>
              <a:defRPr sz="2400">
                <a:solidFill>
                  <a:schemeClr val="lt1"/>
                </a:solidFill>
                <a:latin typeface="Dosis"/>
                <a:ea typeface="Dosis"/>
                <a:cs typeface="Dosis"/>
                <a:sym typeface="Dosis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Dosis"/>
              <a:buNone/>
              <a:defRPr sz="2400">
                <a:solidFill>
                  <a:schemeClr val="lt1"/>
                </a:solidFill>
                <a:latin typeface="Dosis"/>
                <a:ea typeface="Dosis"/>
                <a:cs typeface="Dosis"/>
                <a:sym typeface="Dosis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Dosis"/>
              <a:buNone/>
              <a:defRPr sz="2400">
                <a:solidFill>
                  <a:schemeClr val="lt1"/>
                </a:solidFill>
                <a:latin typeface="Dosis"/>
                <a:ea typeface="Dosis"/>
                <a:cs typeface="Dosis"/>
                <a:sym typeface="Dosis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Dosis"/>
              <a:buNone/>
              <a:defRPr sz="2400">
                <a:solidFill>
                  <a:schemeClr val="lt1"/>
                </a:solidFill>
                <a:latin typeface="Dosis"/>
                <a:ea typeface="Dosis"/>
                <a:cs typeface="Dosis"/>
                <a:sym typeface="Dosis"/>
              </a:defRPr>
            </a:lvl9pPr>
          </a:lstStyle>
          <a:p/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1104900" y="1200150"/>
            <a:ext cx="7581900" cy="37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419100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Roboto" panose="02000000000000000000"/>
              <a:buChar char="▸"/>
              <a:defRPr sz="3000">
                <a:solidFill>
                  <a:schemeClr val="dk1"/>
                </a:solidFill>
                <a:latin typeface="Roboto" panose="02000000000000000000"/>
                <a:ea typeface="Roboto" panose="02000000000000000000"/>
                <a:cs typeface="Roboto" panose="02000000000000000000"/>
                <a:sym typeface="Roboto" panose="02000000000000000000"/>
              </a:defRPr>
            </a:lvl1pPr>
            <a:lvl2pPr marL="914400" lvl="1" indent="-38100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400"/>
              <a:buFont typeface="Roboto" panose="02000000000000000000"/>
              <a:buChar char="▹"/>
              <a:defRPr sz="2400">
                <a:solidFill>
                  <a:schemeClr val="dk1"/>
                </a:solidFill>
                <a:latin typeface="Roboto" panose="02000000000000000000"/>
                <a:ea typeface="Roboto" panose="02000000000000000000"/>
                <a:cs typeface="Roboto" panose="02000000000000000000"/>
                <a:sym typeface="Roboto" panose="02000000000000000000"/>
              </a:defRPr>
            </a:lvl2pPr>
            <a:lvl3pPr marL="1371600" lvl="2" indent="-38100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400"/>
              <a:buFont typeface="Roboto" panose="02000000000000000000"/>
              <a:buChar char="▹"/>
              <a:defRPr sz="2400">
                <a:solidFill>
                  <a:schemeClr val="dk1"/>
                </a:solidFill>
                <a:latin typeface="Roboto" panose="02000000000000000000"/>
                <a:ea typeface="Roboto" panose="02000000000000000000"/>
                <a:cs typeface="Roboto" panose="02000000000000000000"/>
                <a:sym typeface="Roboto" panose="02000000000000000000"/>
              </a:defRPr>
            </a:lvl3pPr>
            <a:lvl4pPr marL="1828800" lvl="3" indent="-34290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800"/>
              <a:buFont typeface="Roboto" panose="02000000000000000000"/>
              <a:buChar char="▹"/>
              <a:defRPr sz="1800">
                <a:solidFill>
                  <a:schemeClr val="dk1"/>
                </a:solidFill>
                <a:latin typeface="Roboto" panose="02000000000000000000"/>
                <a:ea typeface="Roboto" panose="02000000000000000000"/>
                <a:cs typeface="Roboto" panose="02000000000000000000"/>
                <a:sym typeface="Roboto" panose="02000000000000000000"/>
              </a:defRPr>
            </a:lvl4pPr>
            <a:lvl5pPr marL="2286000" lvl="4" indent="-34290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800"/>
              <a:buFont typeface="Roboto" panose="02000000000000000000"/>
              <a:buChar char="▹"/>
              <a:defRPr sz="1800">
                <a:solidFill>
                  <a:schemeClr val="dk1"/>
                </a:solidFill>
                <a:latin typeface="Roboto" panose="02000000000000000000"/>
                <a:ea typeface="Roboto" panose="02000000000000000000"/>
                <a:cs typeface="Roboto" panose="02000000000000000000"/>
                <a:sym typeface="Roboto" panose="02000000000000000000"/>
              </a:defRPr>
            </a:lvl5pPr>
            <a:lvl6pPr marL="2743200" lvl="5" indent="-34290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800"/>
              <a:buFont typeface="Roboto" panose="02000000000000000000"/>
              <a:buChar char="▹"/>
              <a:defRPr sz="1800">
                <a:solidFill>
                  <a:schemeClr val="dk1"/>
                </a:solidFill>
                <a:latin typeface="Roboto" panose="02000000000000000000"/>
                <a:ea typeface="Roboto" panose="02000000000000000000"/>
                <a:cs typeface="Roboto" panose="02000000000000000000"/>
                <a:sym typeface="Roboto" panose="02000000000000000000"/>
              </a:defRPr>
            </a:lvl6pPr>
            <a:lvl7pPr marL="3200400" lvl="6" indent="-34290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800"/>
              <a:buFont typeface="Roboto" panose="02000000000000000000"/>
              <a:buChar char="▹"/>
              <a:defRPr sz="1800">
                <a:solidFill>
                  <a:schemeClr val="dk1"/>
                </a:solidFill>
                <a:latin typeface="Roboto" panose="02000000000000000000"/>
                <a:ea typeface="Roboto" panose="02000000000000000000"/>
                <a:cs typeface="Roboto" panose="02000000000000000000"/>
                <a:sym typeface="Roboto" panose="02000000000000000000"/>
              </a:defRPr>
            </a:lvl7pPr>
            <a:lvl8pPr marL="3657600" lvl="7" indent="-34290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800"/>
              <a:buFont typeface="Roboto" panose="02000000000000000000"/>
              <a:buChar char="▹"/>
              <a:defRPr sz="1800">
                <a:solidFill>
                  <a:schemeClr val="dk1"/>
                </a:solidFill>
                <a:latin typeface="Roboto" panose="02000000000000000000"/>
                <a:ea typeface="Roboto" panose="02000000000000000000"/>
                <a:cs typeface="Roboto" panose="02000000000000000000"/>
                <a:sym typeface="Roboto" panose="02000000000000000000"/>
              </a:defRPr>
            </a:lvl8pPr>
            <a:lvl9pPr marL="4114800" lvl="8" indent="-34290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800"/>
              <a:buFont typeface="Roboto" panose="02000000000000000000"/>
              <a:buChar char="▹"/>
              <a:defRPr sz="1800">
                <a:solidFill>
                  <a:schemeClr val="dk1"/>
                </a:solidFill>
                <a:latin typeface="Roboto" panose="02000000000000000000"/>
                <a:ea typeface="Roboto" panose="02000000000000000000"/>
                <a:cs typeface="Roboto" panose="02000000000000000000"/>
                <a:sym typeface="Roboto" panose="02000000000000000000"/>
              </a:defRPr>
            </a:lvl9pPr>
          </a:lstStyle>
          <a:p/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0" y="0"/>
            <a:ext cx="594900" cy="73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buNone/>
              <a:defRPr sz="1300" b="1">
                <a:solidFill>
                  <a:schemeClr val="lt1"/>
                </a:solidFill>
                <a:latin typeface="Roboto" panose="02000000000000000000"/>
                <a:ea typeface="Roboto" panose="02000000000000000000"/>
                <a:cs typeface="Roboto" panose="02000000000000000000"/>
                <a:sym typeface="Roboto" panose="02000000000000000000"/>
              </a:defRPr>
            </a:lvl1pPr>
            <a:lvl2pPr lvl="1" algn="ctr">
              <a:buNone/>
              <a:defRPr sz="1300" b="1">
                <a:solidFill>
                  <a:schemeClr val="lt1"/>
                </a:solidFill>
                <a:latin typeface="Roboto" panose="02000000000000000000"/>
                <a:ea typeface="Roboto" panose="02000000000000000000"/>
                <a:cs typeface="Roboto" panose="02000000000000000000"/>
                <a:sym typeface="Roboto" panose="02000000000000000000"/>
              </a:defRPr>
            </a:lvl2pPr>
            <a:lvl3pPr lvl="2" algn="ctr">
              <a:buNone/>
              <a:defRPr sz="1300" b="1">
                <a:solidFill>
                  <a:schemeClr val="lt1"/>
                </a:solidFill>
                <a:latin typeface="Roboto" panose="02000000000000000000"/>
                <a:ea typeface="Roboto" panose="02000000000000000000"/>
                <a:cs typeface="Roboto" panose="02000000000000000000"/>
                <a:sym typeface="Roboto" panose="02000000000000000000"/>
              </a:defRPr>
            </a:lvl3pPr>
            <a:lvl4pPr lvl="3" algn="ctr">
              <a:buNone/>
              <a:defRPr sz="1300" b="1">
                <a:solidFill>
                  <a:schemeClr val="lt1"/>
                </a:solidFill>
                <a:latin typeface="Roboto" panose="02000000000000000000"/>
                <a:ea typeface="Roboto" panose="02000000000000000000"/>
                <a:cs typeface="Roboto" panose="02000000000000000000"/>
                <a:sym typeface="Roboto" panose="02000000000000000000"/>
              </a:defRPr>
            </a:lvl4pPr>
            <a:lvl5pPr lvl="4" algn="ctr">
              <a:buNone/>
              <a:defRPr sz="1300" b="1">
                <a:solidFill>
                  <a:schemeClr val="lt1"/>
                </a:solidFill>
                <a:latin typeface="Roboto" panose="02000000000000000000"/>
                <a:ea typeface="Roboto" panose="02000000000000000000"/>
                <a:cs typeface="Roboto" panose="02000000000000000000"/>
                <a:sym typeface="Roboto" panose="02000000000000000000"/>
              </a:defRPr>
            </a:lvl5pPr>
            <a:lvl6pPr lvl="5" algn="ctr">
              <a:buNone/>
              <a:defRPr sz="1300" b="1">
                <a:solidFill>
                  <a:schemeClr val="lt1"/>
                </a:solidFill>
                <a:latin typeface="Roboto" panose="02000000000000000000"/>
                <a:ea typeface="Roboto" panose="02000000000000000000"/>
                <a:cs typeface="Roboto" panose="02000000000000000000"/>
                <a:sym typeface="Roboto" panose="02000000000000000000"/>
              </a:defRPr>
            </a:lvl6pPr>
            <a:lvl7pPr lvl="6" algn="ctr">
              <a:buNone/>
              <a:defRPr sz="1300" b="1">
                <a:solidFill>
                  <a:schemeClr val="lt1"/>
                </a:solidFill>
                <a:latin typeface="Roboto" panose="02000000000000000000"/>
                <a:ea typeface="Roboto" panose="02000000000000000000"/>
                <a:cs typeface="Roboto" panose="02000000000000000000"/>
                <a:sym typeface="Roboto" panose="02000000000000000000"/>
              </a:defRPr>
            </a:lvl7pPr>
            <a:lvl8pPr lvl="7" algn="ctr">
              <a:buNone/>
              <a:defRPr sz="1300" b="1">
                <a:solidFill>
                  <a:schemeClr val="lt1"/>
                </a:solidFill>
                <a:latin typeface="Roboto" panose="02000000000000000000"/>
                <a:ea typeface="Roboto" panose="02000000000000000000"/>
                <a:cs typeface="Roboto" panose="02000000000000000000"/>
                <a:sym typeface="Roboto" panose="02000000000000000000"/>
              </a:defRPr>
            </a:lvl8pPr>
            <a:lvl9pPr lvl="8" algn="ctr">
              <a:buNone/>
              <a:defRPr sz="1300" b="1">
                <a:solidFill>
                  <a:schemeClr val="lt1"/>
                </a:solidFill>
                <a:latin typeface="Roboto" panose="02000000000000000000"/>
                <a:ea typeface="Roboto" panose="02000000000000000000"/>
                <a:cs typeface="Roboto" panose="02000000000000000000"/>
                <a:sym typeface="Roboto" panose="02000000000000000000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</a:fld>
            <a:endParaRPr lang="en-GB"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4EDC67-F52D-4846-86E6-EA47BFFC5F10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5C56BD-13F2-4C75-9589-C4E30D8B53C1}" type="slidenum">
              <a:rPr lang="en-US" smtClean="0"/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4" r:id="rId2"/>
    <p:sldLayoutId id="2147483655" r:id="rId3"/>
    <p:sldLayoutId id="2147483656" r:id="rId4"/>
    <p:sldLayoutId id="2147483657" r:id="rId5"/>
    <p:sldLayoutId id="2147483658" r:id="rId6"/>
    <p:sldLayoutId id="2147483659" r:id="rId7"/>
    <p:sldLayoutId id="2147483660" r:id="rId8"/>
    <p:sldLayoutId id="2147483661" r:id="rId9"/>
    <p:sldLayoutId id="2147483662" r:id="rId10"/>
    <p:sldLayoutId id="2147483663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8126C3-29BD-4071-ADEB-EDD881599CBF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mtClean="0"/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67" r:id="rId3"/>
    <p:sldLayoutId id="2147483668" r:id="rId4"/>
    <p:sldLayoutId id="2147483669" r:id="rId5"/>
    <p:sldLayoutId id="2147483670" r:id="rId6"/>
    <p:sldLayoutId id="2147483671" r:id="rId7"/>
    <p:sldLayoutId id="2147483672" r:id="rId8"/>
    <p:sldLayoutId id="2147483673" r:id="rId9"/>
    <p:sldLayoutId id="2147483674" r:id="rId10"/>
    <p:sldLayoutId id="2147483675" r:id="rId11"/>
  </p:sldLayoutIdLst>
  <p:hf hdr="0" ft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8126C3-29BD-4071-ADEB-EDD881599CBF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mtClean="0"/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  <p:sldLayoutId id="2147483680" r:id="rId4"/>
    <p:sldLayoutId id="2147483681" r:id="rId5"/>
    <p:sldLayoutId id="2147483682" r:id="rId6"/>
    <p:sldLayoutId id="2147483683" r:id="rId7"/>
    <p:sldLayoutId id="2147483684" r:id="rId8"/>
    <p:sldLayoutId id="2147483685" r:id="rId9"/>
    <p:sldLayoutId id="2147483686" r:id="rId10"/>
    <p:sldLayoutId id="2147483687" r:id="rId11"/>
  </p:sldLayoutIdLst>
  <p:hf hdr="0" ft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0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1.xml"/><Relationship Id="rId3" Type="http://schemas.openxmlformats.org/officeDocument/2006/relationships/image" Target="../media/image5.png"/><Relationship Id="rId2" Type="http://schemas.microsoft.com/office/2007/relationships/media" Target="../media/media1.mp4"/><Relationship Id="rId1" Type="http://schemas.openxmlformats.org/officeDocument/2006/relationships/video" Target="../media/media1.mp4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1.xml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microsoft.com/office/2007/relationships/media" Target="../media/media1.mp4"/><Relationship Id="rId1" Type="http://schemas.openxmlformats.org/officeDocument/2006/relationships/video" Target="../media/media1.mp4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1.xml"/><Relationship Id="rId1" Type="http://schemas.openxmlformats.org/officeDocument/2006/relationships/image" Target="../media/image7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1.xml"/><Relationship Id="rId3" Type="http://schemas.openxmlformats.org/officeDocument/2006/relationships/image" Target="../media/image10.sv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1.xml"/><Relationship Id="rId1" Type="http://schemas.openxmlformats.org/officeDocument/2006/relationships/hyperlink" Target="Sodotuduy/iMindMap%2010.1%20Portable.exe" TargetMode="Externa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2.xml"/><Relationship Id="rId1" Type="http://schemas.openxmlformats.org/officeDocument/2006/relationships/hyperlink" Target="Sodotuduy/iMindMap%2010.1%20Portable.exe" TargetMode="Externa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1.xml"/><Relationship Id="rId2" Type="http://schemas.openxmlformats.org/officeDocument/2006/relationships/image" Target="../media/image11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1.xml"/><Relationship Id="rId1" Type="http://schemas.openxmlformats.org/officeDocument/2006/relationships/hyperlink" Target="Sodotuduy/iMindMap%2010.1%20Portable.exe" TargetMode="External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microsoft.com/office/2007/relationships/hdphoto" Target="../media/image14.wdp"/><Relationship Id="rId2" Type="http://schemas.openxmlformats.org/officeDocument/2006/relationships/image" Target="../media/image13.png"/><Relationship Id="rId1" Type="http://schemas.openxmlformats.org/officeDocument/2006/relationships/image" Target="../media/image12.jpe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2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4.xml"/><Relationship Id="rId6" Type="http://schemas.microsoft.com/office/2007/relationships/hdphoto" Target="../media/image17.wdp"/><Relationship Id="rId5" Type="http://schemas.openxmlformats.org/officeDocument/2006/relationships/image" Target="../media/image16.png"/><Relationship Id="rId4" Type="http://schemas.openxmlformats.org/officeDocument/2006/relationships/image" Target="../media/image13.png"/><Relationship Id="rId3" Type="http://schemas.microsoft.com/office/2007/relationships/hdphoto" Target="../media/image14.wdp"/><Relationship Id="rId2" Type="http://schemas.openxmlformats.org/officeDocument/2006/relationships/image" Target="../media/image15.png"/><Relationship Id="rId1" Type="http://schemas.openxmlformats.org/officeDocument/2006/relationships/image" Target="../media/image12.jpeg"/></Relationships>
</file>

<file path=ppt/slides/_rels/slide2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4.xml"/><Relationship Id="rId6" Type="http://schemas.microsoft.com/office/2007/relationships/hdphoto" Target="../media/image17.wdp"/><Relationship Id="rId5" Type="http://schemas.openxmlformats.org/officeDocument/2006/relationships/image" Target="../media/image16.png"/><Relationship Id="rId4" Type="http://schemas.openxmlformats.org/officeDocument/2006/relationships/image" Target="../media/image13.png"/><Relationship Id="rId3" Type="http://schemas.microsoft.com/office/2007/relationships/hdphoto" Target="../media/image14.wdp"/><Relationship Id="rId2" Type="http://schemas.openxmlformats.org/officeDocument/2006/relationships/image" Target="../media/image15.png"/><Relationship Id="rId1" Type="http://schemas.openxmlformats.org/officeDocument/2006/relationships/image" Target="../media/image12.jpeg"/></Relationships>
</file>

<file path=ppt/slides/_rels/slide2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4.xml"/><Relationship Id="rId6" Type="http://schemas.microsoft.com/office/2007/relationships/hdphoto" Target="../media/image17.wdp"/><Relationship Id="rId5" Type="http://schemas.openxmlformats.org/officeDocument/2006/relationships/image" Target="../media/image16.png"/><Relationship Id="rId4" Type="http://schemas.openxmlformats.org/officeDocument/2006/relationships/image" Target="../media/image13.png"/><Relationship Id="rId3" Type="http://schemas.microsoft.com/office/2007/relationships/hdphoto" Target="../media/image14.wdp"/><Relationship Id="rId2" Type="http://schemas.openxmlformats.org/officeDocument/2006/relationships/image" Target="../media/image15.png"/><Relationship Id="rId1" Type="http://schemas.openxmlformats.org/officeDocument/2006/relationships/image" Target="../media/image12.jpeg"/></Relationships>
</file>

<file path=ppt/slides/_rels/slide26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4.xml"/><Relationship Id="rId6" Type="http://schemas.microsoft.com/office/2007/relationships/hdphoto" Target="../media/image17.wdp"/><Relationship Id="rId5" Type="http://schemas.openxmlformats.org/officeDocument/2006/relationships/image" Target="../media/image16.png"/><Relationship Id="rId4" Type="http://schemas.openxmlformats.org/officeDocument/2006/relationships/image" Target="../media/image13.png"/><Relationship Id="rId3" Type="http://schemas.microsoft.com/office/2007/relationships/hdphoto" Target="../media/image14.wdp"/><Relationship Id="rId2" Type="http://schemas.openxmlformats.org/officeDocument/2006/relationships/image" Target="../media/image15.png"/><Relationship Id="rId1" Type="http://schemas.openxmlformats.org/officeDocument/2006/relationships/image" Target="../media/image12.jpe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.xml"/><Relationship Id="rId7" Type="http://schemas.microsoft.com/office/2007/relationships/hdphoto" Target="../media/image17.wdp"/><Relationship Id="rId6" Type="http://schemas.openxmlformats.org/officeDocument/2006/relationships/image" Target="../media/image16.png"/><Relationship Id="rId5" Type="http://schemas.openxmlformats.org/officeDocument/2006/relationships/slide" Target="slide29.xml"/><Relationship Id="rId4" Type="http://schemas.openxmlformats.org/officeDocument/2006/relationships/image" Target="../media/image13.png"/><Relationship Id="rId3" Type="http://schemas.microsoft.com/office/2007/relationships/hdphoto" Target="../media/image14.wdp"/><Relationship Id="rId2" Type="http://schemas.openxmlformats.org/officeDocument/2006/relationships/image" Target="../media/image15.png"/><Relationship Id="rId1" Type="http://schemas.openxmlformats.org/officeDocument/2006/relationships/image" Target="../media/image12.jpe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0.xml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t="-13000" b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685800" y="2266627"/>
            <a:ext cx="7776275" cy="110425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buClrTx/>
            </a:pPr>
            <a:endParaRPr lang="en-US" sz="1350" kern="120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681924" y="1905708"/>
            <a:ext cx="7954869" cy="1714500"/>
          </a:xfrm>
          <a:prstGeom prst="rect">
            <a:avLst/>
          </a:prstGeom>
          <a:noFill/>
        </p:spPr>
        <p:txBody>
          <a:bodyPr wrap="square" lIns="68580" tIns="34290" rIns="68580" bIns="34290" numCol="1">
            <a:prstTxWarp prst="textWave4">
              <a:avLst/>
            </a:prstTxWarp>
            <a:spAutoFit/>
          </a:bodyPr>
          <a:lstStyle/>
          <a:p>
            <a:pPr algn="ctr" defTabSz="685800">
              <a:spcBef>
                <a:spcPct val="0"/>
              </a:spcBef>
              <a:buClrTx/>
            </a:pPr>
            <a:r>
              <a:rPr lang="en-US" altLang="en-US" sz="2400" b="1" kern="1200" dirty="0">
                <a:ln>
                  <a:solidFill>
                    <a:prstClr val="black"/>
                  </a:solidFill>
                </a:ln>
                <a:solidFill>
                  <a:srgbClr val="FF0000"/>
                </a:solidFill>
                <a:effectLst>
                  <a:glow rad="63500">
                    <a:srgbClr val="5B9BD5">
                      <a:satMod val="175000"/>
                      <a:alpha val="40000"/>
                    </a:srgbClr>
                  </a:glow>
                </a:effectLst>
                <a:latin typeface="Arial" panose="020B0604020202020204" pitchFamily="34" charset="0"/>
                <a:ea typeface="+mn-ea"/>
                <a:cs typeface="+mn-cs"/>
              </a:rPr>
              <a:t>CHÀO MỪNG QUÝ THẦY CÔ </a:t>
            </a:r>
            <a:endParaRPr lang="en-US" altLang="en-US" sz="2400" b="1" kern="1200" dirty="0">
              <a:ln>
                <a:solidFill>
                  <a:prstClr val="black"/>
                </a:solidFill>
              </a:ln>
              <a:solidFill>
                <a:srgbClr val="FF0000"/>
              </a:solidFill>
              <a:effectLst>
                <a:glow rad="63500">
                  <a:srgbClr val="5B9BD5">
                    <a:satMod val="175000"/>
                    <a:alpha val="40000"/>
                  </a:srgbClr>
                </a:glow>
              </a:effectLst>
              <a:latin typeface="Arial" panose="020B0604020202020204" pitchFamily="34" charset="0"/>
              <a:ea typeface="+mn-ea"/>
              <a:cs typeface="+mn-cs"/>
            </a:endParaRPr>
          </a:p>
          <a:p>
            <a:pPr algn="ctr" defTabSz="685800">
              <a:spcBef>
                <a:spcPct val="0"/>
              </a:spcBef>
              <a:buClrTx/>
            </a:pPr>
            <a:r>
              <a:rPr lang="en-US" altLang="en-US" sz="2400" b="1" kern="1200" dirty="0">
                <a:ln>
                  <a:solidFill>
                    <a:prstClr val="black"/>
                  </a:solidFill>
                </a:ln>
                <a:solidFill>
                  <a:srgbClr val="FF0000"/>
                </a:solidFill>
                <a:effectLst>
                  <a:glow rad="63500">
                    <a:srgbClr val="5B9BD5">
                      <a:satMod val="175000"/>
                      <a:alpha val="40000"/>
                    </a:srgbClr>
                  </a:glow>
                </a:effectLst>
                <a:latin typeface="Arial" panose="020B0604020202020204" pitchFamily="34" charset="0"/>
                <a:ea typeface="+mn-ea"/>
                <a:cs typeface="+mn-cs"/>
              </a:rPr>
              <a:t>ĐẾN THĂM LỚP 10/1! </a:t>
            </a:r>
            <a:endParaRPr lang="en-US" altLang="en-US" sz="2400" b="1" kern="1200" dirty="0">
              <a:ln>
                <a:solidFill>
                  <a:prstClr val="black"/>
                </a:solidFill>
              </a:ln>
              <a:solidFill>
                <a:srgbClr val="FF0000"/>
              </a:solidFill>
              <a:effectLst>
                <a:glow rad="63500">
                  <a:srgbClr val="5B9BD5">
                    <a:satMod val="175000"/>
                    <a:alpha val="40000"/>
                  </a:srgbClr>
                </a:glow>
              </a:effectLst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278563" y="4491377"/>
            <a:ext cx="4586873" cy="65212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buClrTx/>
            </a:pPr>
            <a:r>
              <a:rPr lang="en-US" sz="2400" i="1" kern="12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Giáo</a:t>
            </a:r>
            <a:r>
              <a:rPr lang="en-US" sz="2400" i="1" kern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kern="12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viên</a:t>
            </a:r>
            <a:r>
              <a:rPr lang="en-US" sz="2400" i="1" kern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: Lâm Thị Hương</a:t>
            </a:r>
            <a:endParaRPr lang="en-US" sz="2400" i="1" kern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003571" y="352100"/>
            <a:ext cx="324302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85800">
              <a:buClrTx/>
            </a:pPr>
            <a:r>
              <a:rPr lang="en-US" sz="1500" kern="1200" dirty="0" err="1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Sở</a:t>
            </a:r>
            <a:r>
              <a:rPr lang="en-US" sz="1500" kern="12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sz="1500" kern="1200" dirty="0" err="1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giáo</a:t>
            </a:r>
            <a:r>
              <a:rPr lang="en-US" sz="1500" kern="12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sz="1500" kern="1200" dirty="0" err="1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dục</a:t>
            </a:r>
            <a:r>
              <a:rPr lang="en-US" sz="1500" kern="12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sz="1500" kern="1200" dirty="0" err="1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và</a:t>
            </a:r>
            <a:r>
              <a:rPr lang="en-US" sz="1500" kern="12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sz="1500" kern="1200" dirty="0" err="1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đào</a:t>
            </a:r>
            <a:r>
              <a:rPr lang="en-US" sz="1500" kern="12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sz="1500" kern="1200" dirty="0" err="1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tạo</a:t>
            </a:r>
            <a:r>
              <a:rPr lang="en-US" sz="1500" kern="12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TP </a:t>
            </a:r>
            <a:r>
              <a:rPr lang="en-US" sz="1500" kern="1200" dirty="0" err="1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Đà</a:t>
            </a:r>
            <a:r>
              <a:rPr lang="en-US" sz="1500" kern="12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sz="1500" kern="1200" dirty="0" err="1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Nẵng</a:t>
            </a:r>
            <a:endParaRPr lang="en-US" sz="1500" kern="1200" dirty="0">
              <a:solidFill>
                <a:prstClr val="black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algn="ctr" defTabSz="685800">
              <a:buClrTx/>
            </a:pPr>
            <a:r>
              <a:rPr lang="en-US" sz="1500" kern="12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Trường THPT </a:t>
            </a:r>
            <a:r>
              <a:rPr lang="en-US" sz="1500" kern="1200" dirty="0" err="1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Đỗ</a:t>
            </a:r>
            <a:r>
              <a:rPr lang="en-US" sz="1500" kern="12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sz="1500" kern="1200" dirty="0" err="1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Đăng</a:t>
            </a:r>
            <a:r>
              <a:rPr lang="en-US" sz="1500" kern="12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sz="1500" kern="1200" dirty="0" err="1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Tuyển</a:t>
            </a:r>
            <a:endParaRPr lang="en-US" sz="1500" kern="1200" dirty="0">
              <a:solidFill>
                <a:prstClr val="black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rallelogram 1"/>
          <p:cNvSpPr/>
          <p:nvPr/>
        </p:nvSpPr>
        <p:spPr>
          <a:xfrm flipH="1">
            <a:off x="600577" y="0"/>
            <a:ext cx="7864346" cy="749100"/>
          </a:xfrm>
          <a:prstGeom prst="parallelogram">
            <a:avLst>
              <a:gd name="adj" fmla="val 52038"/>
            </a:avLst>
          </a:prstGeom>
          <a:solidFill>
            <a:srgbClr val="2222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Parallelogram 5"/>
          <p:cNvSpPr/>
          <p:nvPr/>
        </p:nvSpPr>
        <p:spPr>
          <a:xfrm flipH="1">
            <a:off x="8074958" y="1"/>
            <a:ext cx="1465728" cy="749100"/>
          </a:xfrm>
          <a:prstGeom prst="parallelogram">
            <a:avLst>
              <a:gd name="adj" fmla="val 51140"/>
            </a:avLst>
          </a:prstGeom>
          <a:solidFill>
            <a:srgbClr val="FF87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Google Shape;114;p14"/>
          <p:cNvSpPr txBox="1"/>
          <p:nvPr/>
        </p:nvSpPr>
        <p:spPr>
          <a:xfrm>
            <a:off x="836215" y="0"/>
            <a:ext cx="8836819" cy="749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20204"/>
              <a:defRPr sz="14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20204"/>
              <a:defRPr sz="14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20204"/>
              <a:defRPr sz="14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20204"/>
              <a:defRPr sz="14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20204"/>
              <a:defRPr sz="14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20204"/>
              <a:defRPr sz="14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20204"/>
              <a:defRPr sz="14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20204"/>
              <a:defRPr sz="14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20204"/>
              <a:defRPr sz="14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9pPr>
          </a:lstStyle>
          <a:p>
            <a:r>
              <a:rPr lang="en-US" sz="3100" b="1" dirty="0">
                <a:solidFill>
                  <a:schemeClr val="bg1"/>
                </a:solidFill>
                <a:latin typeface="Times New Roman" panose="02020603050405020304" pitchFamily="18" charset="0"/>
                <a:ea typeface="Roboto" panose="02000000000000000000" pitchFamily="2" charset="0"/>
                <a:cs typeface="Times New Roman" panose="02020603050405020304" pitchFamily="18" charset="0"/>
              </a:rPr>
              <a:t>NGÔN NGỮ LẬP TRÌNH BẬC CAO</a:t>
            </a:r>
            <a:endParaRPr lang="en-US" sz="3100" b="1" dirty="0">
              <a:solidFill>
                <a:schemeClr val="bg1"/>
              </a:solidFill>
              <a:latin typeface="Times New Roman" panose="02020603050405020304" pitchFamily="18" charset="0"/>
              <a:ea typeface="Roboto" panose="02000000000000000000" pitchFamily="2" charset="0"/>
              <a:cs typeface="Times New Roman" panose="02020603050405020304" pitchFamily="18" charset="0"/>
            </a:endParaRPr>
          </a:p>
        </p:txBody>
      </p:sp>
      <p:sp>
        <p:nvSpPr>
          <p:cNvPr id="12" name="Google Shape;118;p14"/>
          <p:cNvSpPr txBox="1">
            <a:spLocks noGrp="1"/>
          </p:cNvSpPr>
          <p:nvPr>
            <p:ph type="sldNum" idx="12"/>
          </p:nvPr>
        </p:nvSpPr>
        <p:spPr>
          <a:xfrm>
            <a:off x="0" y="0"/>
            <a:ext cx="594900" cy="731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endParaRPr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07184" y="749100"/>
            <a:ext cx="8186341" cy="492443"/>
          </a:xfrm>
          <a:prstGeom prst="rect">
            <a:avLst/>
          </a:prstGeom>
          <a:solidFill>
            <a:srgbClr val="FFFFFF"/>
          </a:solidFill>
        </p:spPr>
        <p:txBody>
          <a:bodyPr wrap="square" rtlCol="0">
            <a:spAutoFit/>
          </a:bodyPr>
          <a:lstStyle/>
          <a:p>
            <a:pPr algn="just"/>
            <a:r>
              <a:rPr lang="en-US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HOẠT ĐỘNG 1: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Tìm </a:t>
            </a:r>
            <a:r>
              <a:rPr lang="en-US" sz="2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hiểu</a:t>
            </a:r>
            <a:r>
              <a:rPr lang="en-US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ngôn</a:t>
            </a:r>
            <a:r>
              <a:rPr lang="en-US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ngữ</a:t>
            </a:r>
            <a:r>
              <a:rPr lang="en-US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lập</a:t>
            </a:r>
            <a:r>
              <a:rPr lang="en-US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trình</a:t>
            </a:r>
            <a:r>
              <a:rPr lang="en-US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bậc</a:t>
            </a:r>
            <a:r>
              <a:rPr lang="en-US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cao</a:t>
            </a:r>
            <a:endParaRPr lang="en-US" sz="2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64490" y="1570355"/>
            <a:ext cx="7272020" cy="891540"/>
          </a:xfrm>
          <a:prstGeom prst="rect">
            <a:avLst/>
          </a:prstGeom>
          <a:solidFill>
            <a:srgbClr val="FFFFFF"/>
          </a:solidFill>
        </p:spPr>
        <p:txBody>
          <a:bodyPr wrap="square" rtlCol="0">
            <a:spAutoFit/>
          </a:bodyPr>
          <a:lstStyle/>
          <a:p>
            <a:pPr algn="just"/>
            <a:r>
              <a:rPr lang="en-US" sz="2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Ngôn</a:t>
            </a:r>
            <a:r>
              <a:rPr lang="en-US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ngữ</a:t>
            </a:r>
            <a:r>
              <a:rPr lang="en-US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lập</a:t>
            </a:r>
            <a:r>
              <a:rPr lang="en-US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trình là gì</a:t>
            </a:r>
            <a:r>
              <a:rPr lang="en-US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? </a:t>
            </a:r>
            <a:endParaRPr lang="en-US" sz="2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en-US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Có những loại ngôn ngữ lập trình nào?</a:t>
            </a:r>
            <a:endParaRPr lang="en-US" sz="2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mtClean="0"/>
            </a:fld>
            <a:endParaRPr lang="en-GB"/>
          </a:p>
        </p:txBody>
      </p:sp>
      <p:sp>
        <p:nvSpPr>
          <p:cNvPr id="3" name="Rounded Rectangle 5"/>
          <p:cNvSpPr/>
          <p:nvPr/>
        </p:nvSpPr>
        <p:spPr>
          <a:xfrm>
            <a:off x="2470284" y="1"/>
            <a:ext cx="3930517" cy="514792"/>
          </a:xfrm>
          <a:prstGeom prst="roundRect">
            <a:avLst/>
          </a:prstGeom>
          <a:solidFill>
            <a:srgbClr val="FF0000"/>
          </a:solidFill>
          <a:ln w="12700" cap="flat" cmpd="sng" algn="ctr">
            <a:solidFill>
              <a:srgbClr val="5B9BD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sz="3200" b="1" kern="1200" dirty="0">
                <a:solidFill>
                  <a:prstClr val="white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PHIẾU HỌC TẬP 2</a:t>
            </a: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5" name="Đồng hồ đếm ngược 3 phút gây sốc  3 Minutes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6400800" y="-10680"/>
            <a:ext cx="1085850" cy="514792"/>
          </a:xfrm>
          <a:prstGeom prst="rect">
            <a:avLst/>
          </a:prstGeom>
        </p:spPr>
      </p:pic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20987" y="659373"/>
          <a:ext cx="9123288" cy="3987800"/>
        </p:xfrm>
        <a:graphic>
          <a:graphicData uri="http://schemas.openxmlformats.org/drawingml/2006/table">
            <a:tbl>
              <a:tblPr firstRow="1" firstCol="1" bandRow="1"/>
              <a:tblGrid>
                <a:gridCol w="7509510"/>
                <a:gridCol w="869180"/>
                <a:gridCol w="744598"/>
              </a:tblGrid>
              <a:tr h="3460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400" b="1" kern="100" dirty="0" err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Câu</a:t>
                      </a:r>
                      <a:r>
                        <a:rPr lang="en-US" sz="2400" b="1" kern="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1" kern="100" dirty="0" err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hỏi</a:t>
                      </a:r>
                      <a:endParaRPr lang="en-US" sz="2400" kern="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000" b="1" kern="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ĐÚNG/ SAI</a:t>
                      </a:r>
                      <a:endParaRPr lang="en-US" sz="2000" b="1" kern="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cPr/>
                </a:tc>
              </a:tr>
              <a:tr h="411523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300" kern="100" dirty="0" err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Câu</a:t>
                      </a:r>
                      <a:r>
                        <a:rPr lang="en-US" sz="2300" kern="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1: </a:t>
                      </a:r>
                      <a:r>
                        <a:rPr lang="en-US" sz="2300" kern="100" dirty="0" err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Ngôn</a:t>
                      </a:r>
                      <a:r>
                        <a:rPr lang="en-US" sz="2300" kern="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300" kern="100" dirty="0" err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ngữ</a:t>
                      </a:r>
                      <a:r>
                        <a:rPr lang="en-US" sz="2300" kern="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300" kern="100" dirty="0" err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máy</a:t>
                      </a:r>
                      <a:r>
                        <a:rPr lang="en-US" sz="2300" kern="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300" kern="100" dirty="0" err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có lệnh</a:t>
                      </a:r>
                      <a:r>
                        <a:rPr lang="en-US" sz="2300" kern="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được </a:t>
                      </a:r>
                      <a:r>
                        <a:rPr lang="en-US" sz="2300" kern="100" dirty="0" err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viết</a:t>
                      </a:r>
                      <a:r>
                        <a:rPr lang="en-US" sz="2300" kern="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ở </a:t>
                      </a:r>
                      <a:r>
                        <a:rPr lang="en-US" sz="2300" kern="100" dirty="0" err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dạng</a:t>
                      </a:r>
                      <a:r>
                        <a:rPr lang="en-US" sz="2300" kern="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300" kern="100" dirty="0" err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dãy</a:t>
                      </a:r>
                      <a:r>
                        <a:rPr lang="en-US" sz="2300" kern="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bit 0 </a:t>
                      </a:r>
                      <a:r>
                        <a:rPr lang="en-US" sz="2300" kern="100" dirty="0" err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và</a:t>
                      </a:r>
                      <a:r>
                        <a:rPr lang="en-US" sz="2300" kern="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1.</a:t>
                      </a:r>
                      <a:endParaRPr lang="en-US" sz="2300" kern="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2400" kern="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400" kern="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4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97528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300" kern="100" dirty="0" err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Câu</a:t>
                      </a:r>
                      <a:r>
                        <a:rPr lang="en-US" sz="2300" kern="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2: </a:t>
                      </a:r>
                      <a:r>
                        <a:rPr lang="en-US" sz="2300" kern="100" dirty="0" err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Hợp</a:t>
                      </a:r>
                      <a:r>
                        <a:rPr lang="en-US" sz="2300" kern="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300" kern="100" dirty="0" err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ngữ</a:t>
                      </a:r>
                      <a:r>
                        <a:rPr lang="en-US" sz="2300" kern="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300" kern="100" dirty="0" err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sử</a:t>
                      </a:r>
                      <a:r>
                        <a:rPr lang="en-US" sz="2300" kern="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300" kern="100" dirty="0" err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dụng</a:t>
                      </a:r>
                      <a:r>
                        <a:rPr lang="en-US" sz="2300" kern="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300" kern="100" dirty="0" err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câu</a:t>
                      </a:r>
                      <a:r>
                        <a:rPr lang="en-US" sz="2300" kern="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300" kern="100" dirty="0" err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lệnh</a:t>
                      </a:r>
                      <a:r>
                        <a:rPr lang="en-US" sz="2300" kern="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300" kern="100" dirty="0" err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là</a:t>
                      </a:r>
                      <a:r>
                        <a:rPr lang="en-US" sz="2300" kern="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300" kern="100" dirty="0" err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các</a:t>
                      </a:r>
                      <a:r>
                        <a:rPr lang="en-US" sz="2300" kern="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300" kern="100" dirty="0" err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từ</a:t>
                      </a:r>
                      <a:r>
                        <a:rPr lang="en-US" sz="2300" kern="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300" kern="100" dirty="0" err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tiếng</a:t>
                      </a:r>
                      <a:r>
                        <a:rPr lang="en-US" sz="2300" kern="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Anh </a:t>
                      </a:r>
                      <a:r>
                        <a:rPr lang="en-US" sz="2300" kern="100" dirty="0" err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ghép</a:t>
                      </a:r>
                      <a:r>
                        <a:rPr lang="en-US" sz="2300" kern="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300" kern="100" dirty="0" err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lại</a:t>
                      </a:r>
                      <a:r>
                        <a:rPr lang="en-US" sz="2300" kern="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.</a:t>
                      </a:r>
                      <a:endParaRPr lang="en-US" sz="2300" kern="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400" kern="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400" kern="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2400" kern="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823621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300" kern="100" dirty="0" err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Câu</a:t>
                      </a:r>
                      <a:r>
                        <a:rPr lang="en-US" sz="2300" kern="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3: </a:t>
                      </a:r>
                      <a:r>
                        <a:rPr lang="en-US" sz="2300" kern="100" dirty="0" err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Chương</a:t>
                      </a:r>
                      <a:r>
                        <a:rPr lang="en-US" sz="2300" kern="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300" kern="100" dirty="0" err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trình</a:t>
                      </a:r>
                      <a:r>
                        <a:rPr lang="en-US" sz="2300" kern="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300" kern="100" dirty="0" err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viết</a:t>
                      </a:r>
                      <a:r>
                        <a:rPr lang="en-US" sz="2300" kern="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300" kern="100" dirty="0" err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bằng</a:t>
                      </a:r>
                      <a:r>
                        <a:rPr lang="en-US" sz="2300" kern="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300" kern="100" dirty="0" err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ngôn</a:t>
                      </a:r>
                      <a:r>
                        <a:rPr lang="en-US" sz="2300" kern="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300" kern="100" dirty="0" err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ngữ</a:t>
                      </a:r>
                      <a:r>
                        <a:rPr lang="en-US" sz="2300" kern="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300" kern="100" dirty="0" err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lập</a:t>
                      </a:r>
                      <a:r>
                        <a:rPr lang="en-US" sz="2300" kern="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300" kern="100" dirty="0" err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trình</a:t>
                      </a:r>
                      <a:r>
                        <a:rPr lang="en-US" sz="2300" kern="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300" kern="100" dirty="0" err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bậc</a:t>
                      </a:r>
                      <a:r>
                        <a:rPr lang="en-US" sz="2300" kern="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300" kern="100" dirty="0" err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cao</a:t>
                      </a:r>
                      <a:r>
                        <a:rPr lang="en-US" sz="2300" kern="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300" kern="100" dirty="0" err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như</a:t>
                      </a:r>
                      <a:r>
                        <a:rPr lang="en-US" sz="2300" kern="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Python, C++, Pascal,… </a:t>
                      </a:r>
                      <a:r>
                        <a:rPr lang="en-US" sz="2300" kern="100" dirty="0" err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dễ</a:t>
                      </a:r>
                      <a:r>
                        <a:rPr lang="en-US" sz="2300" kern="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300" kern="100" dirty="0" err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đọc</a:t>
                      </a:r>
                      <a:r>
                        <a:rPr lang="en-US" sz="2300" kern="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2300" kern="100" dirty="0" err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hiểu</a:t>
                      </a:r>
                      <a:r>
                        <a:rPr lang="en-US" sz="2300" kern="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300" kern="100" dirty="0" err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và</a:t>
                      </a:r>
                      <a:r>
                        <a:rPr lang="en-US" sz="2300" kern="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300" kern="100" dirty="0" err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chỉnh</a:t>
                      </a:r>
                      <a:r>
                        <a:rPr lang="en-US" sz="2300" kern="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300" kern="100" dirty="0" err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sửa</a:t>
                      </a:r>
                      <a:r>
                        <a:rPr lang="en-US" sz="2300" kern="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300" kern="100" dirty="0" err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chương</a:t>
                      </a:r>
                      <a:r>
                        <a:rPr lang="en-US" sz="2300" kern="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300" kern="100" dirty="0" err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trình</a:t>
                      </a:r>
                      <a:r>
                        <a:rPr lang="en-US" sz="2300" kern="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.</a:t>
                      </a:r>
                      <a:endParaRPr lang="en-US" sz="2300" kern="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2400" kern="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400" kern="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4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97528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300" kern="100" dirty="0" err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Câu</a:t>
                      </a:r>
                      <a:r>
                        <a:rPr lang="en-US" sz="2300" kern="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4: </a:t>
                      </a:r>
                      <a:r>
                        <a:rPr lang="en-US" sz="2300" kern="100" dirty="0" err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Máy</a:t>
                      </a:r>
                      <a:r>
                        <a:rPr lang="en-US" sz="2300" kern="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300" kern="100" dirty="0" err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tính</a:t>
                      </a:r>
                      <a:r>
                        <a:rPr lang="en-US" sz="2300" kern="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300" kern="100" dirty="0" err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không</a:t>
                      </a:r>
                      <a:r>
                        <a:rPr lang="en-US" sz="2300" kern="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300" kern="100" dirty="0" err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thể</a:t>
                      </a:r>
                      <a:r>
                        <a:rPr lang="en-US" sz="2300" kern="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300" kern="100" dirty="0" err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đọc</a:t>
                      </a:r>
                      <a:r>
                        <a:rPr lang="en-US" sz="2300" kern="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300" kern="100" dirty="0" err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hiểu</a:t>
                      </a:r>
                      <a:r>
                        <a:rPr lang="en-US" sz="2300" kern="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300" kern="100" dirty="0" err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và</a:t>
                      </a:r>
                      <a:r>
                        <a:rPr lang="en-US" sz="2300" kern="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300" kern="100" dirty="0" err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thực</a:t>
                      </a:r>
                      <a:r>
                        <a:rPr lang="en-US" sz="2300" kern="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300" kern="100" dirty="0" err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hiện</a:t>
                      </a:r>
                      <a:r>
                        <a:rPr lang="en-US" sz="2300" kern="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300" kern="100" dirty="0" err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được</a:t>
                      </a:r>
                      <a:r>
                        <a:rPr lang="en-US" sz="2300" kern="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300" kern="100" dirty="0" err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ngay</a:t>
                      </a:r>
                      <a:r>
                        <a:rPr lang="en-US" sz="2300" kern="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300" kern="100" dirty="0" err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câu</a:t>
                      </a:r>
                      <a:r>
                        <a:rPr lang="en-US" sz="2300" kern="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300" kern="100" dirty="0" err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lệnh</a:t>
                      </a:r>
                      <a:r>
                        <a:rPr lang="en-US" sz="2300" kern="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300" kern="100" dirty="0" err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viết</a:t>
                      </a:r>
                      <a:r>
                        <a:rPr lang="en-US" sz="2300" kern="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300" kern="100" dirty="0" err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bằng</a:t>
                      </a:r>
                      <a:r>
                        <a:rPr lang="en-US" sz="2300" kern="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300" kern="100" dirty="0" err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ngôn</a:t>
                      </a:r>
                      <a:r>
                        <a:rPr lang="en-US" sz="2300" kern="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300" kern="100" dirty="0" err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ngữ</a:t>
                      </a:r>
                      <a:r>
                        <a:rPr lang="en-US" sz="2300" kern="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300" kern="100" dirty="0" err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máy</a:t>
                      </a:r>
                      <a:r>
                        <a:rPr lang="en-US" sz="2300" kern="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.</a:t>
                      </a:r>
                      <a:endParaRPr lang="en-US" sz="2300" kern="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400" kern="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400" kern="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2400" kern="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823621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300" kern="100" dirty="0" err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Câu</a:t>
                      </a:r>
                      <a:r>
                        <a:rPr lang="en-US" sz="2300" kern="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5: </a:t>
                      </a:r>
                      <a:r>
                        <a:rPr lang="en-US" sz="2300" kern="100" dirty="0" err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Máy</a:t>
                      </a:r>
                      <a:r>
                        <a:rPr lang="en-US" sz="2300" kern="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300" kern="100" dirty="0" err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tính</a:t>
                      </a:r>
                      <a:r>
                        <a:rPr lang="en-US" sz="2300" kern="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300" kern="100" dirty="0" err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phải</a:t>
                      </a:r>
                      <a:r>
                        <a:rPr lang="en-US" sz="2300" kern="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300" kern="100" dirty="0" err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nhờ</a:t>
                      </a:r>
                      <a:r>
                        <a:rPr lang="en-US" sz="2300" kern="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300" kern="100" dirty="0" err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chương</a:t>
                      </a:r>
                      <a:r>
                        <a:rPr lang="en-US" sz="2300" kern="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300" kern="100" dirty="0" err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trình</a:t>
                      </a:r>
                      <a:r>
                        <a:rPr lang="en-US" sz="2300" kern="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300" kern="100" dirty="0" err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dịch</a:t>
                      </a:r>
                      <a:r>
                        <a:rPr lang="en-US" sz="2300" kern="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300" kern="100" dirty="0" err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dịch</a:t>
                      </a:r>
                      <a:r>
                        <a:rPr lang="en-US" sz="2300" kern="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300" kern="100" dirty="0" err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chương</a:t>
                      </a:r>
                      <a:r>
                        <a:rPr lang="en-US" sz="2300" kern="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300" kern="100" dirty="0" err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trình</a:t>
                      </a:r>
                      <a:r>
                        <a:rPr lang="en-US" sz="2300" kern="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300" kern="100" dirty="0" err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viết</a:t>
                      </a:r>
                      <a:r>
                        <a:rPr lang="en-US" sz="2300" kern="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300" kern="100" dirty="0" err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bằng</a:t>
                      </a:r>
                      <a:r>
                        <a:rPr lang="en-US" sz="2300" kern="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300" kern="100" dirty="0" err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ngôn</a:t>
                      </a:r>
                      <a:r>
                        <a:rPr lang="en-US" sz="2300" kern="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300" kern="100" dirty="0" err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ngữ</a:t>
                      </a:r>
                      <a:r>
                        <a:rPr lang="en-US" sz="2300" kern="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300" kern="100" dirty="0" err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lập</a:t>
                      </a:r>
                      <a:r>
                        <a:rPr lang="en-US" sz="2300" kern="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300" kern="100" dirty="0" err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trình</a:t>
                      </a:r>
                      <a:r>
                        <a:rPr lang="en-US" sz="2300" kern="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300" kern="100" dirty="0" err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bậc</a:t>
                      </a:r>
                      <a:r>
                        <a:rPr lang="en-US" sz="2300" kern="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300" kern="100" dirty="0" err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cao</a:t>
                      </a:r>
                      <a:r>
                        <a:rPr lang="en-US" sz="2300" kern="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sang </a:t>
                      </a:r>
                      <a:r>
                        <a:rPr lang="en-US" sz="2300" kern="100" dirty="0" err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ngôn</a:t>
                      </a:r>
                      <a:r>
                        <a:rPr lang="en-US" sz="2300" kern="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300" kern="100" dirty="0" err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ngữ</a:t>
                      </a:r>
                      <a:r>
                        <a:rPr lang="en-US" sz="2300" kern="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300" kern="100" dirty="0" err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máy</a:t>
                      </a:r>
                      <a:r>
                        <a:rPr lang="en-US" sz="2300" kern="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.</a:t>
                      </a:r>
                      <a:endParaRPr lang="en-US" sz="2300" kern="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2800" kern="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800" kern="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800" kern="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8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mtClean="0"/>
            </a:fld>
            <a:endParaRPr lang="en-GB"/>
          </a:p>
        </p:txBody>
      </p:sp>
      <p:sp>
        <p:nvSpPr>
          <p:cNvPr id="3" name="Rounded Rectangle 5"/>
          <p:cNvSpPr/>
          <p:nvPr/>
        </p:nvSpPr>
        <p:spPr>
          <a:xfrm>
            <a:off x="2470284" y="1"/>
            <a:ext cx="3930517" cy="514792"/>
          </a:xfrm>
          <a:prstGeom prst="roundRect">
            <a:avLst/>
          </a:prstGeom>
          <a:solidFill>
            <a:srgbClr val="FF0000"/>
          </a:solidFill>
          <a:ln w="12700" cap="flat" cmpd="sng" algn="ctr">
            <a:solidFill>
              <a:srgbClr val="5B9BD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sz="3200" b="1" kern="1200" dirty="0">
                <a:solidFill>
                  <a:prstClr val="white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PHIẾU HỌC TẬP 2</a:t>
            </a: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5" name="Đồng hồ đếm ngược 3 phút gây sốc  3 Minutes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6400800" y="-10680"/>
            <a:ext cx="1085850" cy="514792"/>
          </a:xfrm>
          <a:prstGeom prst="rect">
            <a:avLst/>
          </a:prstGeom>
        </p:spPr>
      </p:pic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32" y="659373"/>
          <a:ext cx="9123288" cy="4288155"/>
        </p:xfrm>
        <a:graphic>
          <a:graphicData uri="http://schemas.openxmlformats.org/drawingml/2006/table">
            <a:tbl>
              <a:tblPr firstRow="1" firstCol="1" bandRow="1"/>
              <a:tblGrid>
                <a:gridCol w="7501890"/>
                <a:gridCol w="876800"/>
                <a:gridCol w="744598"/>
              </a:tblGrid>
              <a:tr h="3460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400" b="1" kern="100" dirty="0" err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Câu</a:t>
                      </a:r>
                      <a:r>
                        <a:rPr lang="en-US" sz="2400" b="1" kern="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1" kern="100" dirty="0" err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hỏi</a:t>
                      </a:r>
                      <a:endParaRPr lang="en-US" sz="2400" kern="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000" b="1" kern="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ĐÚNG/ SAI</a:t>
                      </a:r>
                      <a:endParaRPr lang="en-US" sz="2000" b="1" kern="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cPr/>
                </a:tc>
              </a:tr>
              <a:tr h="411523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300" kern="100" dirty="0" err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Câu</a:t>
                      </a:r>
                      <a:r>
                        <a:rPr lang="en-US" sz="2300" kern="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1: </a:t>
                      </a:r>
                      <a:r>
                        <a:rPr lang="en-US" sz="2300" kern="100" dirty="0" err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Ngôn</a:t>
                      </a:r>
                      <a:r>
                        <a:rPr lang="en-US" sz="2300" kern="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300" kern="100" dirty="0" err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ngữ</a:t>
                      </a:r>
                      <a:r>
                        <a:rPr lang="en-US" sz="2300" kern="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300" kern="100" dirty="0" err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máy</a:t>
                      </a:r>
                      <a:r>
                        <a:rPr lang="en-US" sz="2300" kern="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300" kern="100" dirty="0" err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có</a:t>
                      </a:r>
                      <a:r>
                        <a:rPr lang="en-US" sz="2300" kern="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300" kern="100" dirty="0" err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lệnh</a:t>
                      </a:r>
                      <a:r>
                        <a:rPr lang="en-US" sz="2300" kern="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được </a:t>
                      </a:r>
                      <a:r>
                        <a:rPr lang="en-US" sz="2300" kern="100" dirty="0" err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viết</a:t>
                      </a:r>
                      <a:r>
                        <a:rPr lang="en-US" sz="2300" kern="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ở </a:t>
                      </a:r>
                      <a:r>
                        <a:rPr lang="en-US" sz="2300" kern="100" dirty="0" err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dạng</a:t>
                      </a:r>
                      <a:r>
                        <a:rPr lang="en-US" sz="2300" kern="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300" kern="100" dirty="0" err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dãy</a:t>
                      </a:r>
                      <a:r>
                        <a:rPr lang="en-US" sz="2300" kern="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bit 0 </a:t>
                      </a:r>
                      <a:r>
                        <a:rPr lang="en-US" sz="2300" kern="100" dirty="0" err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và</a:t>
                      </a:r>
                      <a:r>
                        <a:rPr lang="en-US" sz="2300" kern="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1.</a:t>
                      </a:r>
                      <a:endParaRPr lang="en-US" sz="2300" kern="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2400" kern="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400" kern="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4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97528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300" kern="100" dirty="0" err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Câu</a:t>
                      </a:r>
                      <a:r>
                        <a:rPr lang="en-US" sz="2300" kern="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2: </a:t>
                      </a:r>
                      <a:r>
                        <a:rPr lang="en-US" sz="2300" kern="100" dirty="0" err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Hợp</a:t>
                      </a:r>
                      <a:r>
                        <a:rPr lang="en-US" sz="2300" kern="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300" kern="100" dirty="0" err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ngữ</a:t>
                      </a:r>
                      <a:r>
                        <a:rPr lang="en-US" sz="2300" kern="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300" kern="100" dirty="0" err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sử</a:t>
                      </a:r>
                      <a:r>
                        <a:rPr lang="en-US" sz="2300" kern="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300" kern="100" dirty="0" err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dụng</a:t>
                      </a:r>
                      <a:r>
                        <a:rPr lang="en-US" sz="2300" kern="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300" kern="100" dirty="0" err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câu</a:t>
                      </a:r>
                      <a:r>
                        <a:rPr lang="en-US" sz="2300" kern="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300" kern="100" dirty="0" err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lệnh</a:t>
                      </a:r>
                      <a:r>
                        <a:rPr lang="en-US" sz="2300" kern="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300" kern="100" dirty="0" err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là</a:t>
                      </a:r>
                      <a:r>
                        <a:rPr lang="en-US" sz="2300" kern="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300" kern="100" dirty="0" err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các</a:t>
                      </a:r>
                      <a:r>
                        <a:rPr lang="en-US" sz="2300" kern="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300" kern="100" dirty="0" err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từ</a:t>
                      </a:r>
                      <a:r>
                        <a:rPr lang="en-US" sz="2300" kern="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300" kern="100" dirty="0" err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tiếng</a:t>
                      </a:r>
                      <a:r>
                        <a:rPr lang="en-US" sz="2300" kern="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Anh </a:t>
                      </a:r>
                      <a:r>
                        <a:rPr lang="en-US" sz="2300" kern="100" dirty="0" err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ghép</a:t>
                      </a:r>
                      <a:r>
                        <a:rPr lang="en-US" sz="2300" kern="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300" kern="100" dirty="0" err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lại</a:t>
                      </a:r>
                      <a:r>
                        <a:rPr lang="en-US" sz="2300" kern="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.</a:t>
                      </a:r>
                      <a:endParaRPr lang="en-US" sz="2300" kern="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400" kern="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400" kern="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2400" kern="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823621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300" kern="100" dirty="0" err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Câu</a:t>
                      </a:r>
                      <a:r>
                        <a:rPr lang="en-US" sz="2300" kern="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3: </a:t>
                      </a:r>
                      <a:r>
                        <a:rPr lang="en-US" sz="2300" kern="100" dirty="0" err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Chương</a:t>
                      </a:r>
                      <a:r>
                        <a:rPr lang="en-US" sz="2300" kern="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300" kern="100" dirty="0" err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trình</a:t>
                      </a:r>
                      <a:r>
                        <a:rPr lang="en-US" sz="2300" kern="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300" kern="100" dirty="0" err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viết</a:t>
                      </a:r>
                      <a:r>
                        <a:rPr lang="en-US" sz="2300" kern="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300" kern="100" dirty="0" err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bằng</a:t>
                      </a:r>
                      <a:r>
                        <a:rPr lang="en-US" sz="2300" kern="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300" kern="100" dirty="0" err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ngôn</a:t>
                      </a:r>
                      <a:r>
                        <a:rPr lang="en-US" sz="2300" kern="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300" kern="100" dirty="0" err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ngữ</a:t>
                      </a:r>
                      <a:r>
                        <a:rPr lang="en-US" sz="2300" kern="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300" kern="100" dirty="0" err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lập</a:t>
                      </a:r>
                      <a:r>
                        <a:rPr lang="en-US" sz="2300" kern="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300" kern="100" dirty="0" err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trình</a:t>
                      </a:r>
                      <a:r>
                        <a:rPr lang="en-US" sz="2300" kern="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300" kern="100" dirty="0" err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bậc</a:t>
                      </a:r>
                      <a:r>
                        <a:rPr lang="en-US" sz="2300" kern="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300" kern="100" dirty="0" err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cao</a:t>
                      </a:r>
                      <a:r>
                        <a:rPr lang="en-US" sz="2300" kern="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300" kern="100" dirty="0" err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như</a:t>
                      </a:r>
                      <a:r>
                        <a:rPr lang="en-US" sz="2300" kern="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Python, C++, Pascal,… </a:t>
                      </a:r>
                      <a:r>
                        <a:rPr lang="en-US" sz="2300" kern="100" dirty="0" err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dễ</a:t>
                      </a:r>
                      <a:r>
                        <a:rPr lang="en-US" sz="2300" kern="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300" kern="100" dirty="0" err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đọc</a:t>
                      </a:r>
                      <a:r>
                        <a:rPr lang="en-US" sz="2300" kern="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2300" kern="100" dirty="0" err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hiểu</a:t>
                      </a:r>
                      <a:r>
                        <a:rPr lang="en-US" sz="2300" kern="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300" kern="100" dirty="0" err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và</a:t>
                      </a:r>
                      <a:r>
                        <a:rPr lang="en-US" sz="2300" kern="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300" kern="100" dirty="0" err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chỉnh</a:t>
                      </a:r>
                      <a:r>
                        <a:rPr lang="en-US" sz="2300" kern="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300" kern="100" dirty="0" err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sửa</a:t>
                      </a:r>
                      <a:r>
                        <a:rPr lang="en-US" sz="2300" kern="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300" kern="100" dirty="0" err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chương</a:t>
                      </a:r>
                      <a:r>
                        <a:rPr lang="en-US" sz="2300" kern="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300" kern="100" dirty="0" err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trình</a:t>
                      </a:r>
                      <a:r>
                        <a:rPr lang="en-US" sz="2300" kern="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.</a:t>
                      </a:r>
                      <a:endParaRPr lang="en-US" sz="2300" kern="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2400" kern="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400" kern="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4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97528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300" kern="100" dirty="0" err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Câu</a:t>
                      </a:r>
                      <a:r>
                        <a:rPr lang="en-US" sz="2300" kern="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4: </a:t>
                      </a:r>
                      <a:r>
                        <a:rPr lang="en-US" sz="2300" kern="100" dirty="0" err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Máy</a:t>
                      </a:r>
                      <a:r>
                        <a:rPr lang="en-US" sz="2300" kern="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300" kern="100" dirty="0" err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tính</a:t>
                      </a:r>
                      <a:r>
                        <a:rPr lang="en-US" sz="2300" kern="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300" kern="100" dirty="0" err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không</a:t>
                      </a:r>
                      <a:r>
                        <a:rPr lang="en-US" sz="2300" kern="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300" kern="100" dirty="0" err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thể</a:t>
                      </a:r>
                      <a:r>
                        <a:rPr lang="en-US" sz="2300" kern="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300" kern="100" dirty="0" err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đọc</a:t>
                      </a:r>
                      <a:r>
                        <a:rPr lang="en-US" sz="2300" kern="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300" kern="100" dirty="0" err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hiểu</a:t>
                      </a:r>
                      <a:r>
                        <a:rPr lang="en-US" sz="2300" kern="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300" kern="100" dirty="0" err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và</a:t>
                      </a:r>
                      <a:r>
                        <a:rPr lang="en-US" sz="2300" kern="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300" kern="100" dirty="0" err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thực</a:t>
                      </a:r>
                      <a:r>
                        <a:rPr lang="en-US" sz="2300" kern="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300" kern="100" dirty="0" err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hiện</a:t>
                      </a:r>
                      <a:r>
                        <a:rPr lang="en-US" sz="2300" kern="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300" kern="100" dirty="0" err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được</a:t>
                      </a:r>
                      <a:r>
                        <a:rPr lang="en-US" sz="2300" kern="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300" kern="100" dirty="0" err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ngay</a:t>
                      </a:r>
                      <a:r>
                        <a:rPr lang="en-US" sz="2300" kern="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300" kern="100" dirty="0" err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câu</a:t>
                      </a:r>
                      <a:r>
                        <a:rPr lang="en-US" sz="2300" kern="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300" kern="100" dirty="0" err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lệnh</a:t>
                      </a:r>
                      <a:r>
                        <a:rPr lang="en-US" sz="2300" kern="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300" kern="100" dirty="0" err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viết</a:t>
                      </a:r>
                      <a:r>
                        <a:rPr lang="en-US" sz="2300" kern="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300" kern="100" dirty="0" err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bằng</a:t>
                      </a:r>
                      <a:r>
                        <a:rPr lang="en-US" sz="2300" kern="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300" kern="100" dirty="0" err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ngôn</a:t>
                      </a:r>
                      <a:r>
                        <a:rPr lang="en-US" sz="2300" kern="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300" kern="100" dirty="0" err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ngữ</a:t>
                      </a:r>
                      <a:r>
                        <a:rPr lang="en-US" sz="2300" kern="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300" kern="100" dirty="0" err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máy</a:t>
                      </a:r>
                      <a:r>
                        <a:rPr lang="en-US" sz="2300" kern="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.</a:t>
                      </a:r>
                      <a:endParaRPr lang="en-US" sz="2300" kern="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400" kern="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400" kern="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2400" kern="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823621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300" kern="100" dirty="0" err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Câu</a:t>
                      </a:r>
                      <a:r>
                        <a:rPr lang="en-US" sz="2300" kern="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5: </a:t>
                      </a:r>
                      <a:r>
                        <a:rPr lang="en-US" sz="2300" kern="100" dirty="0" err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Máy</a:t>
                      </a:r>
                      <a:r>
                        <a:rPr lang="en-US" sz="2300" kern="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300" kern="100" dirty="0" err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tính</a:t>
                      </a:r>
                      <a:r>
                        <a:rPr lang="en-US" sz="2300" kern="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300" kern="100" dirty="0" err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phải</a:t>
                      </a:r>
                      <a:r>
                        <a:rPr lang="en-US" sz="2300" kern="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300" kern="100" dirty="0" err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nhờ</a:t>
                      </a:r>
                      <a:r>
                        <a:rPr lang="en-US" sz="2300" kern="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300" kern="100" dirty="0" err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chương</a:t>
                      </a:r>
                      <a:r>
                        <a:rPr lang="en-US" sz="2300" kern="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300" kern="100" dirty="0" err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trình</a:t>
                      </a:r>
                      <a:r>
                        <a:rPr lang="en-US" sz="2300" kern="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300" kern="100" dirty="0" err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dịch</a:t>
                      </a:r>
                      <a:r>
                        <a:rPr lang="en-US" sz="2300" kern="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300" kern="100" dirty="0" err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dịch</a:t>
                      </a:r>
                      <a:r>
                        <a:rPr lang="en-US" sz="2300" kern="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300" kern="100" dirty="0" err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chương</a:t>
                      </a:r>
                      <a:r>
                        <a:rPr lang="en-US" sz="2300" kern="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300" kern="100" dirty="0" err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trình</a:t>
                      </a:r>
                      <a:r>
                        <a:rPr lang="en-US" sz="2300" kern="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300" kern="100" dirty="0" err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viết</a:t>
                      </a:r>
                      <a:r>
                        <a:rPr lang="en-US" sz="2300" kern="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300" kern="100" dirty="0" err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bằng</a:t>
                      </a:r>
                      <a:r>
                        <a:rPr lang="en-US" sz="2300" kern="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300" kern="100" dirty="0" err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ngôn</a:t>
                      </a:r>
                      <a:r>
                        <a:rPr lang="en-US" sz="2300" kern="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300" kern="100" dirty="0" err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ngữ</a:t>
                      </a:r>
                      <a:r>
                        <a:rPr lang="en-US" sz="2300" kern="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300" kern="100" dirty="0" err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lập</a:t>
                      </a:r>
                      <a:r>
                        <a:rPr lang="en-US" sz="2300" kern="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300" kern="100" dirty="0" err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trình</a:t>
                      </a:r>
                      <a:r>
                        <a:rPr lang="en-US" sz="2300" kern="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300" kern="100" dirty="0" err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bậc</a:t>
                      </a:r>
                      <a:r>
                        <a:rPr lang="en-US" sz="2300" kern="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300" kern="100" dirty="0" err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cao</a:t>
                      </a:r>
                      <a:r>
                        <a:rPr lang="en-US" sz="2300" kern="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sang </a:t>
                      </a:r>
                      <a:r>
                        <a:rPr lang="en-US" sz="2300" kern="100" dirty="0" err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ngôn</a:t>
                      </a:r>
                      <a:r>
                        <a:rPr lang="en-US" sz="2300" kern="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300" kern="100" dirty="0" err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ngữ</a:t>
                      </a:r>
                      <a:r>
                        <a:rPr lang="en-US" sz="2300" kern="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300" kern="100" dirty="0" err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máy</a:t>
                      </a:r>
                      <a:r>
                        <a:rPr lang="en-US" sz="2300" kern="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.</a:t>
                      </a:r>
                      <a:endParaRPr lang="en-US" sz="2300" kern="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2800" kern="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800" kern="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800" kern="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82560" y="1066800"/>
            <a:ext cx="356870" cy="307975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81390" y="1470660"/>
            <a:ext cx="356870" cy="307975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82560" y="2263775"/>
            <a:ext cx="356870" cy="307975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81390" y="3224530"/>
            <a:ext cx="356870" cy="307975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82560" y="4017645"/>
            <a:ext cx="356870" cy="307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33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9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" name="Google Shape;92;p15"/>
          <p:cNvPicPr preferRelativeResize="0"/>
          <p:nvPr/>
        </p:nvPicPr>
        <p:blipFill rotWithShape="1">
          <a:blip r:embed="rId1"/>
          <a:srcRect/>
          <a:stretch>
            <a:fillRect/>
          </a:stretch>
        </p:blipFill>
        <p:spPr>
          <a:xfrm>
            <a:off x="126242" y="97241"/>
            <a:ext cx="9017759" cy="504626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20085" y="363855"/>
            <a:ext cx="5834380" cy="4320540"/>
          </a:xfrm>
          <a:prstGeom prst="rect">
            <a:avLst/>
          </a:prstGeom>
        </p:spPr>
      </p:pic>
      <p:cxnSp>
        <p:nvCxnSpPr>
          <p:cNvPr id="5" name="Straight Connector 4"/>
          <p:cNvCxnSpPr/>
          <p:nvPr/>
        </p:nvCxnSpPr>
        <p:spPr>
          <a:xfrm>
            <a:off x="1005510" y="1514967"/>
            <a:ext cx="0" cy="1838214"/>
          </a:xfrm>
          <a:prstGeom prst="line">
            <a:avLst/>
          </a:prstGeom>
          <a:ln w="571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1005510" y="1439451"/>
            <a:ext cx="2069621" cy="2030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1800">
                <a:latin typeface="Times New Roman" panose="02020603050405020304" pitchFamily="18" charset="0"/>
                <a:cs typeface="Times New Roman" panose="02020603050405020304" pitchFamily="18" charset="0"/>
              </a:rPr>
              <a:t>Ngôn ngữ lập trình bậc cao có các câu lệnh được viết gần với ngôn ngữ tự nhiên giúp cho việc đọc, hiểu chương trình dễ dàng hơn.</a:t>
            </a:r>
            <a:endParaRPr lang="en-US" sz="18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Graphic 7" descr="Right pointing backhand index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94035" y="1970639"/>
            <a:ext cx="685800" cy="685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/>
          <p:cNvSpPr/>
          <p:nvPr/>
        </p:nvSpPr>
        <p:spPr>
          <a:xfrm>
            <a:off x="3146971" y="0"/>
            <a:ext cx="2138391" cy="72866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bg1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just"/>
            <a:r>
              <a:rPr lang="en-US" sz="3200" b="1" dirty="0">
                <a:latin typeface="Times New Roman" panose="02020603050405020304" pitchFamily="18" charset="0"/>
                <a:ea typeface="Roboto" panose="02000000000000000000" pitchFamily="2" charset="0"/>
                <a:cs typeface="Times New Roman" panose="02020603050405020304" pitchFamily="18" charset="0"/>
                <a:hlinkClick r:id="rId1" action="ppaction://hlinkfile"/>
              </a:rPr>
              <a:t>GHI NHỚ</a:t>
            </a:r>
            <a:endParaRPr lang="en-US" sz="3200" b="1" dirty="0">
              <a:latin typeface="Times New Roman" panose="02020603050405020304" pitchFamily="18" charset="0"/>
              <a:ea typeface="Roboto" panose="02000000000000000000" pitchFamily="2" charset="0"/>
              <a:cs typeface="Times New Roman" panose="02020603050405020304" pitchFamily="18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249382" y="1092654"/>
            <a:ext cx="8701737" cy="379367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just" defTabSz="685800">
              <a:buClrTx/>
            </a:pPr>
            <a:r>
              <a:rPr lang="en-US" sz="2600" b="1" kern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en-US" sz="2600" b="1" kern="12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Ngôn</a:t>
            </a:r>
            <a:r>
              <a:rPr lang="en-US" sz="2600" b="1" kern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b="1" kern="12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ngữ</a:t>
            </a:r>
            <a:r>
              <a:rPr lang="en-US" sz="2600" b="1" kern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b="1" kern="12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lập</a:t>
            </a:r>
            <a:r>
              <a:rPr lang="en-US" sz="2600" b="1" kern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b="1" kern="12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trình</a:t>
            </a:r>
            <a:r>
              <a:rPr lang="en-US" sz="2600" b="1" kern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b="1" kern="12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bậc</a:t>
            </a:r>
            <a:r>
              <a:rPr lang="en-US" sz="2600" b="1" kern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b="1" kern="12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cao</a:t>
            </a:r>
            <a:r>
              <a:rPr lang="en-US" sz="2600" b="1" kern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US" sz="2600" b="1" kern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defTabSz="685800">
              <a:buClrTx/>
            </a:pPr>
            <a:r>
              <a:rPr lang="en-US" sz="2600" kern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altLang="en-US" sz="2600" kern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Ngôn ngữ lập trình bậc cao có các câu lệnh </a:t>
            </a:r>
            <a:r>
              <a:rPr lang="en-US" altLang="en-US" sz="2600" kern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</a:t>
            </a:r>
            <a:r>
              <a:rPr lang="en-US" altLang="en-US" sz="2600" kern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ợc viết gần với ngôn ngữ tự nhiên giúp cho việc </a:t>
            </a:r>
            <a:r>
              <a:rPr lang="en-US" altLang="en-US" sz="2600" kern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</a:t>
            </a:r>
            <a:r>
              <a:rPr lang="en-US" altLang="en-US" sz="2600" kern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ọc, hiểu ch</a:t>
            </a:r>
            <a:r>
              <a:rPr lang="en-US" altLang="en-US" sz="2600" kern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ư</a:t>
            </a:r>
            <a:r>
              <a:rPr lang="en-US" altLang="en-US" sz="2600" kern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ơng trình dễ dàng hơn.</a:t>
            </a:r>
            <a:endParaRPr lang="en-US" altLang="en-US" sz="2600" kern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defTabSz="685800">
              <a:buClrTx/>
            </a:pPr>
            <a:r>
              <a:rPr lang="en-US" sz="2600" kern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altLang="en-US" sz="2600" kern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Python là một ngôn ngữ lập trình bậc cao phổ biến trong nghiên cứu và giáo dục.</a:t>
            </a:r>
            <a:endParaRPr lang="en-US" altLang="en-US" sz="2600" kern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defTabSz="685800">
              <a:buClrTx/>
            </a:pPr>
            <a:endParaRPr lang="en-US" sz="2600" kern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rallelogram 1"/>
          <p:cNvSpPr/>
          <p:nvPr/>
        </p:nvSpPr>
        <p:spPr>
          <a:xfrm flipH="1">
            <a:off x="600577" y="0"/>
            <a:ext cx="7864346" cy="749100"/>
          </a:xfrm>
          <a:prstGeom prst="parallelogram">
            <a:avLst>
              <a:gd name="adj" fmla="val 52038"/>
            </a:avLst>
          </a:prstGeom>
          <a:solidFill>
            <a:srgbClr val="2222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/>
              <a:buNone/>
              <a:defRPr/>
            </a:pPr>
            <a:endParaRPr kumimoji="0" lang="en-US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  <a:sym typeface="Arial" panose="020B0604020202020204"/>
            </a:endParaRPr>
          </a:p>
        </p:txBody>
      </p:sp>
      <p:sp>
        <p:nvSpPr>
          <p:cNvPr id="6" name="Parallelogram 5"/>
          <p:cNvSpPr/>
          <p:nvPr/>
        </p:nvSpPr>
        <p:spPr>
          <a:xfrm flipH="1">
            <a:off x="8074958" y="1"/>
            <a:ext cx="1465728" cy="749100"/>
          </a:xfrm>
          <a:prstGeom prst="parallelogram">
            <a:avLst>
              <a:gd name="adj" fmla="val 51140"/>
            </a:avLst>
          </a:prstGeom>
          <a:solidFill>
            <a:srgbClr val="FF87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/>
              <a:buNone/>
              <a:defRPr/>
            </a:pPr>
            <a:endParaRPr kumimoji="0" lang="en-US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  <a:sym typeface="Arial" panose="020B0604020202020204"/>
            </a:endParaRPr>
          </a:p>
        </p:txBody>
      </p:sp>
      <p:sp>
        <p:nvSpPr>
          <p:cNvPr id="11" name="Google Shape;114;p14"/>
          <p:cNvSpPr txBox="1"/>
          <p:nvPr/>
        </p:nvSpPr>
        <p:spPr>
          <a:xfrm>
            <a:off x="950516" y="0"/>
            <a:ext cx="8486374" cy="749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20204"/>
              <a:defRPr sz="14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20204"/>
              <a:defRPr sz="14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20204"/>
              <a:defRPr sz="14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20204"/>
              <a:defRPr sz="14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20204"/>
              <a:defRPr sz="14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20204"/>
              <a:defRPr sz="14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20204"/>
              <a:defRPr sz="14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20204"/>
              <a:defRPr sz="14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20204"/>
              <a:defRPr sz="14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/>
              <a:buNone/>
              <a:defRPr/>
            </a:pPr>
            <a:r>
              <a:rPr kumimoji="0" lang="en-US" sz="32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anose="02020603050405020304" pitchFamily="18" charset="0"/>
                <a:ea typeface="Roboto" panose="02000000000000000000" pitchFamily="2" charset="0"/>
                <a:cs typeface="Times New Roman" panose="02020603050405020304" pitchFamily="18" charset="0"/>
                <a:sym typeface="Arial" panose="020B0604020202020204"/>
              </a:rPr>
              <a:t>MÔI</a:t>
            </a:r>
            <a:r>
              <a:rPr kumimoji="0" lang="en-US" sz="3200" b="1" i="0" u="none" strike="noStrike" kern="0" cap="none" spc="0" normalizeH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anose="02020603050405020304" pitchFamily="18" charset="0"/>
                <a:ea typeface="Roboto" panose="02000000000000000000" pitchFamily="2" charset="0"/>
                <a:cs typeface="Times New Roman" panose="02020603050405020304" pitchFamily="18" charset="0"/>
                <a:sym typeface="Arial" panose="020B0604020202020204"/>
              </a:rPr>
              <a:t> TRƯỜNG LẬP TRÌNH PYTHON</a:t>
            </a:r>
            <a:endParaRPr kumimoji="0" lang="en-US" sz="32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ea typeface="Roboto" panose="02000000000000000000" pitchFamily="2" charset="0"/>
              <a:cs typeface="Times New Roman" panose="02020603050405020304" pitchFamily="18" charset="0"/>
              <a:sym typeface="Arial" panose="020B0604020202020204"/>
            </a:endParaRPr>
          </a:p>
        </p:txBody>
      </p:sp>
      <p:sp>
        <p:nvSpPr>
          <p:cNvPr id="12" name="Google Shape;118;p14"/>
          <p:cNvSpPr txBox="1">
            <a:spLocks noGrp="1"/>
          </p:cNvSpPr>
          <p:nvPr>
            <p:ph type="sldNum" idx="12"/>
          </p:nvPr>
        </p:nvSpPr>
        <p:spPr>
          <a:xfrm>
            <a:off x="0" y="0"/>
            <a:ext cx="594900" cy="731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/>
              <a:buNone/>
              <a:defRPr/>
            </a:pPr>
            <a:r>
              <a:rPr kumimoji="0" lang="en-US" sz="32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anose="02020603050405020304" pitchFamily="18" charset="0"/>
                <a:ea typeface="Roboto" panose="02000000000000000000"/>
                <a:cs typeface="Times New Roman" panose="02020603050405020304" pitchFamily="18" charset="0"/>
                <a:sym typeface="Roboto" panose="02000000000000000000"/>
              </a:rPr>
              <a:t>2</a:t>
            </a:r>
            <a:endParaRPr kumimoji="0" sz="32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ea typeface="Roboto" panose="02000000000000000000"/>
              <a:cs typeface="Times New Roman" panose="02020603050405020304" pitchFamily="18" charset="0"/>
              <a:sym typeface="Roboto" panose="0200000000000000000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3028" y="841897"/>
            <a:ext cx="9117944" cy="477054"/>
          </a:xfrm>
          <a:prstGeom prst="rect">
            <a:avLst/>
          </a:prstGeom>
          <a:solidFill>
            <a:srgbClr val="FFFFFF"/>
          </a:solidFill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/>
              <a:buNone/>
              <a:defRPr/>
            </a:pPr>
            <a:r>
              <a:rPr kumimoji="0" lang="en-US" sz="25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 panose="020B0604020202020204"/>
              </a:rPr>
              <a:t>HOẠT ĐỘNG 2:</a:t>
            </a:r>
            <a:r>
              <a:rPr kumimoji="0" lang="en-US" sz="25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 panose="020B0604020202020204"/>
              </a:rPr>
              <a:t> </a:t>
            </a:r>
            <a:r>
              <a:rPr lang="en-US" sz="25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lang="en-US" sz="2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quen</a:t>
            </a:r>
            <a:r>
              <a:rPr lang="en-US" sz="2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sz="2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môi</a:t>
            </a:r>
            <a:r>
              <a:rPr lang="en-US" sz="2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trường</a:t>
            </a:r>
            <a:r>
              <a:rPr lang="en-US" sz="2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lập</a:t>
            </a:r>
            <a:r>
              <a:rPr lang="en-US" sz="2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trình</a:t>
            </a:r>
            <a:endParaRPr kumimoji="0" lang="en-US" sz="2500" b="1" i="1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Arial" panose="020B0604020202020204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/>
          <p:cNvSpPr/>
          <p:nvPr/>
        </p:nvSpPr>
        <p:spPr>
          <a:xfrm>
            <a:off x="3146971" y="0"/>
            <a:ext cx="2138391" cy="72866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bg1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just"/>
            <a:r>
              <a:rPr lang="en-US" sz="3200" b="1" dirty="0">
                <a:latin typeface="Times New Roman" panose="02020603050405020304" pitchFamily="18" charset="0"/>
                <a:ea typeface="Roboto" panose="02000000000000000000" pitchFamily="2" charset="0"/>
                <a:cs typeface="Times New Roman" panose="02020603050405020304" pitchFamily="18" charset="0"/>
                <a:hlinkClick r:id="rId1" action="ppaction://hlinkfile"/>
              </a:rPr>
              <a:t>GHI NHỚ</a:t>
            </a:r>
            <a:endParaRPr lang="en-US" sz="3200" b="1" dirty="0">
              <a:latin typeface="Times New Roman" panose="02020603050405020304" pitchFamily="18" charset="0"/>
              <a:ea typeface="Roboto" panose="02000000000000000000" pitchFamily="2" charset="0"/>
              <a:cs typeface="Times New Roman" panose="02020603050405020304" pitchFamily="18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249382" y="1092654"/>
            <a:ext cx="8701737" cy="379367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just" defTabSz="685800">
              <a:buClrTx/>
            </a:pPr>
            <a:r>
              <a:rPr lang="en-US" sz="2600" b="1" kern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en-US" sz="2600" b="1" kern="12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Môi trường lập trình Python</a:t>
            </a:r>
            <a:r>
              <a:rPr lang="en-US" sz="2600" b="1" kern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US" sz="2600" b="1" kern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defTabSz="685800">
              <a:buClrTx/>
            </a:pPr>
            <a:r>
              <a:rPr lang="en-US" altLang="en-US" sz="2600" kern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 Chế độ gõ lệnh trực tiếp </a:t>
            </a:r>
            <a:endParaRPr lang="en-US" altLang="en-US" sz="2600" kern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57200" algn="just" defTabSz="685800">
              <a:buClrTx/>
            </a:pPr>
            <a:r>
              <a:rPr lang="en-US" altLang="en-US" sz="2600" kern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Để tính toán và kiểm tra nhanh các lệnh.</a:t>
            </a:r>
            <a:endParaRPr lang="en-US" altLang="en-US" sz="2600" kern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57200" algn="just" defTabSz="685800">
              <a:buClrTx/>
            </a:pPr>
            <a:r>
              <a:rPr lang="en-US" altLang="en-US" sz="2600" kern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Lệnh được gõ trực tiếp sau dấu nhắc &gt;&gt;&gt;</a:t>
            </a:r>
            <a:endParaRPr lang="en-US" altLang="en-US" sz="2600" kern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defTabSz="685800">
              <a:buClrTx/>
            </a:pPr>
            <a:r>
              <a:rPr lang="en-US" altLang="en-US" sz="2600" kern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 Chế độ soạn thảo</a:t>
            </a:r>
            <a:endParaRPr lang="en-US" altLang="en-US" sz="2600" kern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57200" algn="just" defTabSz="685800">
              <a:buClrTx/>
            </a:pPr>
            <a:r>
              <a:rPr lang="en-US" altLang="en-US" sz="2600" kern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Để viết các chương trình có nhiều dòng lệnh.</a:t>
            </a:r>
            <a:endParaRPr lang="en-US" altLang="en-US" sz="2600" kern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57200" algn="just" defTabSz="685800">
              <a:buClrTx/>
            </a:pPr>
            <a:r>
              <a:rPr lang="en-US" altLang="en-US" sz="2600" kern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File/New File/soạn thảo.</a:t>
            </a:r>
            <a:endParaRPr lang="en-US" altLang="en-US" sz="2600" kern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defTabSz="685800">
              <a:buClrTx/>
            </a:pPr>
            <a:endParaRPr lang="en-US" sz="2600" kern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rallelogram 1"/>
          <p:cNvSpPr/>
          <p:nvPr/>
        </p:nvSpPr>
        <p:spPr>
          <a:xfrm flipH="1">
            <a:off x="600577" y="0"/>
            <a:ext cx="7864346" cy="749100"/>
          </a:xfrm>
          <a:prstGeom prst="parallelogram">
            <a:avLst>
              <a:gd name="adj" fmla="val 52038"/>
            </a:avLst>
          </a:prstGeom>
          <a:solidFill>
            <a:srgbClr val="2222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/>
              <a:buNone/>
              <a:defRPr/>
            </a:pPr>
            <a:endParaRPr kumimoji="0" lang="en-US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  <a:sym typeface="Arial" panose="020B0604020202020204"/>
            </a:endParaRPr>
          </a:p>
        </p:txBody>
      </p:sp>
      <p:sp>
        <p:nvSpPr>
          <p:cNvPr id="6" name="Parallelogram 5"/>
          <p:cNvSpPr/>
          <p:nvPr/>
        </p:nvSpPr>
        <p:spPr>
          <a:xfrm flipH="1">
            <a:off x="8074958" y="1"/>
            <a:ext cx="1465728" cy="749100"/>
          </a:xfrm>
          <a:prstGeom prst="parallelogram">
            <a:avLst>
              <a:gd name="adj" fmla="val 51140"/>
            </a:avLst>
          </a:prstGeom>
          <a:solidFill>
            <a:srgbClr val="FF87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/>
              <a:buNone/>
              <a:defRPr/>
            </a:pPr>
            <a:endParaRPr kumimoji="0" lang="en-US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  <a:sym typeface="Arial" panose="020B0604020202020204"/>
            </a:endParaRPr>
          </a:p>
        </p:txBody>
      </p:sp>
      <p:sp>
        <p:nvSpPr>
          <p:cNvPr id="11" name="Google Shape;114;p14"/>
          <p:cNvSpPr txBox="1"/>
          <p:nvPr/>
        </p:nvSpPr>
        <p:spPr>
          <a:xfrm>
            <a:off x="950516" y="0"/>
            <a:ext cx="8486374" cy="749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20204"/>
              <a:defRPr sz="14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20204"/>
              <a:defRPr sz="14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20204"/>
              <a:defRPr sz="14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20204"/>
              <a:defRPr sz="14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20204"/>
              <a:defRPr sz="14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20204"/>
              <a:defRPr sz="14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20204"/>
              <a:defRPr sz="14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20204"/>
              <a:defRPr sz="14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20204"/>
              <a:defRPr sz="14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/>
              <a:buNone/>
              <a:defRPr/>
            </a:pPr>
            <a:r>
              <a:rPr kumimoji="0" lang="en-US" sz="32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anose="02020603050405020304" pitchFamily="18" charset="0"/>
                <a:ea typeface="Roboto" panose="02000000000000000000" pitchFamily="2" charset="0"/>
                <a:cs typeface="Times New Roman" panose="02020603050405020304" pitchFamily="18" charset="0"/>
                <a:sym typeface="Arial" panose="020B0604020202020204"/>
              </a:rPr>
              <a:t>MỘT SỐ LỆNH PYTHON ĐẦU TIÊN</a:t>
            </a:r>
            <a:endParaRPr kumimoji="0" lang="en-US" sz="32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ea typeface="Roboto" panose="02000000000000000000" pitchFamily="2" charset="0"/>
              <a:cs typeface="Times New Roman" panose="02020603050405020304" pitchFamily="18" charset="0"/>
              <a:sym typeface="Arial" panose="020B0604020202020204"/>
            </a:endParaRPr>
          </a:p>
        </p:txBody>
      </p:sp>
      <p:sp>
        <p:nvSpPr>
          <p:cNvPr id="12" name="Google Shape;118;p14"/>
          <p:cNvSpPr txBox="1">
            <a:spLocks noGrp="1"/>
          </p:cNvSpPr>
          <p:nvPr>
            <p:ph type="sldNum" idx="12"/>
          </p:nvPr>
        </p:nvSpPr>
        <p:spPr>
          <a:xfrm>
            <a:off x="0" y="0"/>
            <a:ext cx="594900" cy="731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/>
              <a:buNone/>
              <a:defRPr/>
            </a:pPr>
            <a:r>
              <a:rPr lang="en-US" sz="320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kumimoji="0" sz="32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ea typeface="Roboto" panose="02000000000000000000"/>
              <a:cs typeface="Times New Roman" panose="02020603050405020304" pitchFamily="18" charset="0"/>
              <a:sym typeface="Roboto" panose="0200000000000000000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00098" y="841897"/>
            <a:ext cx="9117944" cy="475615"/>
          </a:xfrm>
          <a:prstGeom prst="rect">
            <a:avLst/>
          </a:prstGeom>
          <a:solidFill>
            <a:srgbClr val="FFFFFF"/>
          </a:solidFill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/>
              <a:buNone/>
              <a:defRPr/>
            </a:pPr>
            <a:r>
              <a:rPr kumimoji="0" lang="en-US" sz="25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 panose="020B0604020202020204"/>
              </a:rPr>
              <a:t>HOẠT ĐỘNG 3:</a:t>
            </a:r>
            <a:r>
              <a:rPr kumimoji="0" lang="en-US" sz="25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 panose="020B0604020202020204"/>
              </a:rPr>
              <a:t> </a:t>
            </a:r>
            <a:r>
              <a:rPr lang="en-US" sz="25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Một số lệnh Python đầu tiên</a:t>
            </a:r>
            <a:endParaRPr kumimoji="0" lang="en-US" sz="2500" b="1" i="1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Arial" panose="020B0604020202020204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/>
              <a:buNone/>
              <a:defRPr/>
            </a:pPr>
            <a:fld id="{00000000-1234-1234-1234-123412341234}" type="slidenum">
              <a:rPr kumimoji="0" lang="en-GB" sz="9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rPr>
            </a:fld>
            <a:endParaRPr kumimoji="0" lang="en-GB" sz="900" b="0" i="0" u="none" strike="noStrike" kern="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3" name="Rounded Rectangle 5"/>
          <p:cNvSpPr/>
          <p:nvPr/>
        </p:nvSpPr>
        <p:spPr>
          <a:xfrm>
            <a:off x="2470284" y="1"/>
            <a:ext cx="3930517" cy="514792"/>
          </a:xfrm>
          <a:prstGeom prst="roundRect">
            <a:avLst/>
          </a:prstGeom>
          <a:solidFill>
            <a:srgbClr val="FF0000"/>
          </a:solidFill>
          <a:ln w="12700" cap="flat" cmpd="sng" algn="ctr">
            <a:solidFill>
              <a:srgbClr val="5B9BD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Arial" panose="020B0604020202020204"/>
              </a:rPr>
              <a:t>PHIẾU HỌC TẬP 3</a:t>
            </a: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  <a:sym typeface="Arial" panose="020B0604020202020204"/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283210" y="597535"/>
          <a:ext cx="8232140" cy="4496435"/>
        </p:xfrm>
        <a:graphic>
          <a:graphicData uri="http://schemas.openxmlformats.org/drawingml/2006/table">
            <a:tbl>
              <a:tblPr firstRow="1" firstCol="1" bandRow="1"/>
              <a:tblGrid>
                <a:gridCol w="8232140"/>
              </a:tblGrid>
              <a:tr h="4496435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Nhiệm vụ: Các </a:t>
                      </a:r>
                      <a:r>
                        <a:rPr lang="en-US" sz="2800" kern="1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nhóm</a:t>
                      </a:r>
                      <a:r>
                        <a:rPr lang="en-US" sz="28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kern="1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mở</a:t>
                      </a:r>
                      <a:r>
                        <a:rPr lang="en-US" sz="28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kern="1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phần</a:t>
                      </a:r>
                      <a:r>
                        <a:rPr lang="en-US" sz="28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kern="1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mềm</a:t>
                      </a:r>
                      <a:r>
                        <a:rPr lang="en-US" sz="28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ở chế độ gõ lệnh trực tiếp </a:t>
                      </a:r>
                      <a:r>
                        <a:rPr lang="en-US" sz="2800" kern="1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để</a:t>
                      </a:r>
                      <a:r>
                        <a:rPr lang="en-US" sz="28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kern="1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thực hiện các câu lệnh theo ví dụ 1, 2, 3 phần 3 SGK. Chụp màn hình gửi lên padlet theo link:</a:t>
                      </a:r>
                      <a:endParaRPr lang="en-US" sz="2800" kern="100" dirty="0" err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en-US" sz="28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https://padlet.com/huongltqs/l-p-10-1-ch-4-ng-d-ng-tin-h-c-akdjazeult0vd4c8</a:t>
                      </a:r>
                      <a:endParaRPr lang="en-US" altLang="en-US" sz="2800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en-US" sz="28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hoặc quét mã QR:</a:t>
                      </a:r>
                      <a:endParaRPr lang="en-US" altLang="en-US" sz="2800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US" altLang="en-US" sz="2800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US" sz="2800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193" marR="391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82035" y="2405380"/>
            <a:ext cx="2970530" cy="26358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p16"/>
          <p:cNvSpPr txBox="1">
            <a:spLocks noGrp="1"/>
          </p:cNvSpPr>
          <p:nvPr>
            <p:ph type="ctrTitle"/>
          </p:nvPr>
        </p:nvSpPr>
        <p:spPr>
          <a:xfrm>
            <a:off x="1028475" y="2371724"/>
            <a:ext cx="5220000" cy="1133425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6600" b="1" dirty="0">
                <a:latin typeface="Times New Roman" panose="02020603050405020304" pitchFamily="18" charset="0"/>
                <a:ea typeface="Roboto" panose="02000000000000000000" pitchFamily="2" charset="0"/>
                <a:cs typeface="Times New Roman" panose="02020603050405020304" pitchFamily="18" charset="0"/>
              </a:rPr>
              <a:t>KHỞI ĐỘNG</a:t>
            </a:r>
            <a:endParaRPr sz="6600" b="1" dirty="0">
              <a:latin typeface="Times New Roman" panose="02020603050405020304" pitchFamily="18" charset="0"/>
              <a:ea typeface="Roboto" panose="02000000000000000000" pitchFamily="2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10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1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/>
          <p:cNvSpPr/>
          <p:nvPr/>
        </p:nvSpPr>
        <p:spPr>
          <a:xfrm>
            <a:off x="3146971" y="0"/>
            <a:ext cx="2138391" cy="72866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bg1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just"/>
            <a:r>
              <a:rPr lang="en-US" sz="3200" b="1" dirty="0">
                <a:latin typeface="Times New Roman" panose="02020603050405020304" pitchFamily="18" charset="0"/>
                <a:ea typeface="Roboto" panose="02000000000000000000" pitchFamily="2" charset="0"/>
                <a:cs typeface="Times New Roman" panose="02020603050405020304" pitchFamily="18" charset="0"/>
                <a:hlinkClick r:id="rId1" action="ppaction://hlinkfile"/>
              </a:rPr>
              <a:t>GHI NHỚ</a:t>
            </a:r>
            <a:endParaRPr lang="en-US" sz="3200" b="1" dirty="0">
              <a:latin typeface="Times New Roman" panose="02020603050405020304" pitchFamily="18" charset="0"/>
              <a:ea typeface="Roboto" panose="02000000000000000000" pitchFamily="2" charset="0"/>
              <a:cs typeface="Times New Roman" panose="02020603050405020304" pitchFamily="18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124460" y="1061720"/>
            <a:ext cx="8894445" cy="369570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just" defTabSz="685800">
              <a:buClrTx/>
            </a:pPr>
            <a:r>
              <a:rPr lang="en-US" sz="2600" b="1" kern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</a:t>
            </a:r>
            <a:r>
              <a:rPr lang="en-US" sz="2600" b="1" kern="12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2600" b="1" kern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b="1" kern="12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2600" b="1" kern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b="1" kern="12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lệnh</a:t>
            </a:r>
            <a:r>
              <a:rPr lang="en-US" sz="2600" b="1" kern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Python </a:t>
            </a:r>
            <a:r>
              <a:rPr lang="en-US" sz="2600" b="1" kern="12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đầu</a:t>
            </a:r>
            <a:r>
              <a:rPr lang="en-US" sz="2600" b="1" kern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b="1" kern="12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tiên</a:t>
            </a:r>
            <a:r>
              <a:rPr lang="en-US" sz="2600" b="1" kern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US" sz="2600" b="1" kern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defTabSz="685800">
              <a:buClrTx/>
            </a:pPr>
            <a:r>
              <a:rPr lang="en-US" sz="2800" kern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altLang="en-US" sz="2800" kern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Khi nhập giá trị số hoặc xâu kí tự từ dòng lệnh, Python tự nhận biết kiểu dữ liệu.</a:t>
            </a:r>
            <a:endParaRPr lang="en-US" sz="2800" kern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defTabSz="685800">
              <a:buClrTx/>
            </a:pPr>
            <a:r>
              <a:rPr lang="en-US" sz="2800" kern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altLang="en-US" sz="2800" kern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Python có thể thực hiện các phép toán thông thường với số, phân biệt số thực và số nguyên.</a:t>
            </a:r>
            <a:endParaRPr lang="en-US" altLang="en-US" sz="2800" kern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 defTabSz="685800">
              <a:buClrTx/>
            </a:pPr>
            <a:r>
              <a:rPr lang="en-US" sz="2800" kern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 </a:t>
            </a:r>
            <a:r>
              <a:rPr lang="en-US" altLang="en-US" sz="2800" kern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Lệnh print() có chức năng in dữ liệu ra màn hình, có thể in ra một hoặc nhiều giá trị đồng thời</a:t>
            </a:r>
            <a:endParaRPr lang="en-US" sz="2600" kern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defTabSz="685800">
              <a:buClrTx/>
            </a:pPr>
            <a:endParaRPr lang="en-US" sz="2600" kern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4294" y="0"/>
            <a:ext cx="9144000" cy="5143500"/>
          </a:xfrm>
          <a:prstGeom prst="rect">
            <a:avLst/>
          </a:prstGeom>
        </p:spPr>
      </p:pic>
      <p:pic>
        <p:nvPicPr>
          <p:cNvPr id="6" name="Picture 2" descr="HÃ¬nh áº£nh cÃ³ liÃªn quan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foregroundMark x1="93464" y1="11860" x2="10294" y2="21395"/>
                        <a14:foregroundMark x1="2124" y1="16512" x2="4085" y2="73488"/>
                        <a14:foregroundMark x1="2288" y1="86977" x2="3758" y2="97209"/>
                        <a14:foregroundMark x1="98203" y1="6279" x2="39869" y2="4419"/>
                        <a14:foregroundMark x1="51797" y1="3721" x2="96732" y2="1628"/>
                        <a14:foregroundMark x1="5556" y1="72093" x2="3105" y2="77674"/>
                        <a14:foregroundMark x1="98203" y1="45116" x2="96732" y2="93023"/>
                        <a14:foregroundMark x1="96895" y1="95581" x2="93464" y2="98372"/>
                        <a14:foregroundMark x1="32516" y1="96279" x2="68301" y2="96977"/>
                        <a14:foregroundMark x1="67484" y1="96977" x2="93627" y2="97907"/>
                        <a14:foregroundMark x1="34150" y1="95814" x2="5065" y2="97907"/>
                        <a14:foregroundMark x1="8497" y1="1163" x2="36438" y2="3023"/>
                        <a14:foregroundMark x1="490" y1="6977" x2="1471" y2="22326"/>
                        <a14:foregroundMark x1="1797" y1="1395" x2="1471" y2="4186"/>
                        <a14:foregroundMark x1="97386" y1="25581" x2="99183" y2="44186"/>
                        <a14:foregroundMark x1="97549" y1="79535" x2="98693" y2="91395"/>
                        <a14:foregroundMark x1="96569" y1="930" x2="86111" y2="1860"/>
                        <a14:backgroundMark x1="490" y1="2791" x2="0" y2="1628"/>
                        <a14:backgroundMark x1="99020" y1="2326" x2="99510" y2="186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2695677" y="342898"/>
            <a:ext cx="3752646" cy="9144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>
            <a:off x="3150238" y="463162"/>
            <a:ext cx="2972110" cy="516714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just"/>
            <a:r>
              <a:rPr lang="en-US" sz="3600" b="1" dirty="0">
                <a:solidFill>
                  <a:schemeClr val="bg1"/>
                </a:solidFill>
                <a:latin typeface="Times New Roman" panose="02020603050405020304" pitchFamily="18" charset="0"/>
                <a:ea typeface="Roboto" panose="02000000000000000000" pitchFamily="2" charset="0"/>
                <a:cs typeface="Times New Roman" panose="02020603050405020304" pitchFamily="18" charset="0"/>
              </a:rPr>
              <a:t>LUYỆN TẬP</a:t>
            </a:r>
            <a:endParaRPr lang="en-US" sz="3600" b="1" dirty="0">
              <a:solidFill>
                <a:schemeClr val="bg1"/>
              </a:solidFill>
              <a:latin typeface="Times New Roman" panose="02020603050405020304" pitchFamily="18" charset="0"/>
              <a:ea typeface="Roboto" panose="02000000000000000000" pitchFamily="2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/>
              <a:buNone/>
              <a:defRPr/>
            </a:pPr>
            <a:fld id="{00000000-1234-1234-1234-123412341234}" type="slidenum">
              <a:rPr kumimoji="0" lang="en-GB" sz="9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rPr>
            </a:fld>
            <a:endParaRPr kumimoji="0" lang="en-GB" sz="900" b="0" i="0" u="none" strike="noStrike" kern="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3" name="Rounded Rectangle 5"/>
          <p:cNvSpPr/>
          <p:nvPr/>
        </p:nvSpPr>
        <p:spPr>
          <a:xfrm>
            <a:off x="2470284" y="57153"/>
            <a:ext cx="3930517" cy="514792"/>
          </a:xfrm>
          <a:prstGeom prst="roundRect">
            <a:avLst/>
          </a:prstGeom>
          <a:solidFill>
            <a:srgbClr val="FF0000"/>
          </a:solidFill>
          <a:ln w="12700" cap="flat" cmpd="sng" algn="ctr">
            <a:solidFill>
              <a:srgbClr val="5B9BD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Arial" panose="020B0604020202020204"/>
              </a:rPr>
              <a:t>PHIẾU HỌC TẬP 3</a:t>
            </a: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  <a:sym typeface="Arial" panose="020B0604020202020204"/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250035" y="921549"/>
          <a:ext cx="8601075" cy="3715956"/>
        </p:xfrm>
        <a:graphic>
          <a:graphicData uri="http://schemas.openxmlformats.org/drawingml/2006/table">
            <a:tbl>
              <a:tblPr firstRow="1" firstCol="1" bandRow="1"/>
              <a:tblGrid>
                <a:gridCol w="8601075"/>
              </a:tblGrid>
              <a:tr h="200024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700" kern="1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Câu</a:t>
                      </a:r>
                      <a:r>
                        <a:rPr lang="en-US" sz="17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1. Phương </a:t>
                      </a:r>
                      <a:r>
                        <a:rPr lang="en-US" sz="1700" kern="1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án</a:t>
                      </a:r>
                      <a:r>
                        <a:rPr lang="en-US" sz="17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700" kern="1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nào</a:t>
                      </a:r>
                      <a:r>
                        <a:rPr lang="en-US" sz="17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700" kern="1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sau</a:t>
                      </a:r>
                      <a:r>
                        <a:rPr lang="en-US" sz="17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700" kern="1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đây</a:t>
                      </a:r>
                      <a:r>
                        <a:rPr lang="en-US" sz="17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700" kern="1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đúng</a:t>
                      </a:r>
                      <a:r>
                        <a:rPr lang="en-US" sz="17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700" kern="1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về</a:t>
                      </a:r>
                      <a:r>
                        <a:rPr lang="en-US" sz="17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700" kern="1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khái</a:t>
                      </a:r>
                      <a:r>
                        <a:rPr lang="en-US" sz="17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700" kern="1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niệm</a:t>
                      </a:r>
                      <a:r>
                        <a:rPr lang="en-US" sz="17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700" kern="1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ngôn</a:t>
                      </a:r>
                      <a:r>
                        <a:rPr lang="en-US" sz="17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700" kern="1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ngữ</a:t>
                      </a:r>
                      <a:r>
                        <a:rPr lang="en-US" sz="17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700" kern="1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lập</a:t>
                      </a:r>
                      <a:r>
                        <a:rPr lang="en-US" sz="17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700" kern="1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trình</a:t>
                      </a:r>
                      <a:r>
                        <a:rPr lang="en-US" sz="17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?</a:t>
                      </a:r>
                      <a:endParaRPr lang="en-US" sz="1700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7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A. </a:t>
                      </a:r>
                      <a:r>
                        <a:rPr lang="en-US" sz="1700" kern="1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Ngôn</a:t>
                      </a:r>
                      <a:r>
                        <a:rPr lang="en-US" sz="17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700" kern="1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ngữ</a:t>
                      </a:r>
                      <a:r>
                        <a:rPr lang="en-US" sz="17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700" kern="1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mà</a:t>
                      </a:r>
                      <a:r>
                        <a:rPr lang="en-US" sz="17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700" kern="1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máy</a:t>
                      </a:r>
                      <a:r>
                        <a:rPr lang="en-US" sz="17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700" kern="1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tính</a:t>
                      </a:r>
                      <a:r>
                        <a:rPr lang="en-US" sz="17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700" kern="1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có</a:t>
                      </a:r>
                      <a:r>
                        <a:rPr lang="en-US" sz="17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700" kern="1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thể</a:t>
                      </a:r>
                      <a:r>
                        <a:rPr lang="en-US" sz="17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700" kern="1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hiểu</a:t>
                      </a:r>
                      <a:r>
                        <a:rPr lang="en-US" sz="17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700" kern="1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và</a:t>
                      </a:r>
                      <a:r>
                        <a:rPr lang="en-US" sz="17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700" kern="1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thực</a:t>
                      </a:r>
                      <a:r>
                        <a:rPr lang="en-US" sz="17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700" kern="1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hiện</a:t>
                      </a:r>
                      <a:r>
                        <a:rPr lang="en-US" sz="17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700" kern="1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trực</a:t>
                      </a:r>
                      <a:r>
                        <a:rPr lang="en-US" sz="17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700" kern="1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tiếp</a:t>
                      </a:r>
                      <a:r>
                        <a:rPr lang="en-US" sz="17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700" kern="1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lệnh</a:t>
                      </a:r>
                      <a:r>
                        <a:rPr lang="en-US" sz="17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700" kern="1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viết</a:t>
                      </a:r>
                      <a:r>
                        <a:rPr lang="en-US" sz="17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700" kern="1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bằng</a:t>
                      </a:r>
                      <a:r>
                        <a:rPr lang="en-US" sz="17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700" kern="1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ngôn</a:t>
                      </a:r>
                      <a:r>
                        <a:rPr lang="en-US" sz="17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700" kern="1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ngữ</a:t>
                      </a:r>
                      <a:r>
                        <a:rPr lang="en-US" sz="17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700" kern="1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này</a:t>
                      </a:r>
                      <a:r>
                        <a:rPr lang="en-US" sz="17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. </a:t>
                      </a:r>
                      <a:endParaRPr lang="en-US" sz="1700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7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B. </a:t>
                      </a:r>
                      <a:r>
                        <a:rPr lang="en-US" sz="1700" kern="1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Ngôn</a:t>
                      </a:r>
                      <a:r>
                        <a:rPr lang="en-US" sz="17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700" kern="1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ngữ</a:t>
                      </a:r>
                      <a:r>
                        <a:rPr lang="en-US" sz="17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700" kern="1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biểu</a:t>
                      </a:r>
                      <a:r>
                        <a:rPr lang="en-US" sz="17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700" kern="1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diễn</a:t>
                      </a:r>
                      <a:r>
                        <a:rPr lang="en-US" sz="17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700" kern="1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thuật</a:t>
                      </a:r>
                      <a:r>
                        <a:rPr lang="en-US" sz="17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700" kern="1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toán</a:t>
                      </a:r>
                      <a:r>
                        <a:rPr lang="en-US" sz="17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700" kern="1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dưới</a:t>
                      </a:r>
                      <a:r>
                        <a:rPr lang="en-US" sz="17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700" kern="1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dạng</a:t>
                      </a:r>
                      <a:r>
                        <a:rPr lang="en-US" sz="17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700" kern="1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dễ</a:t>
                      </a:r>
                      <a:r>
                        <a:rPr lang="en-US" sz="17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700" kern="1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hiểu</a:t>
                      </a:r>
                      <a:r>
                        <a:rPr lang="en-US" sz="17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. </a:t>
                      </a:r>
                      <a:endParaRPr lang="en-US" sz="1700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7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C. </a:t>
                      </a:r>
                      <a:r>
                        <a:rPr lang="en-US" sz="1700" kern="1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Ngôn</a:t>
                      </a:r>
                      <a:r>
                        <a:rPr lang="en-US" sz="17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700" kern="1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ngữ</a:t>
                      </a:r>
                      <a:r>
                        <a:rPr lang="en-US" sz="17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700" kern="1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dùng</a:t>
                      </a:r>
                      <a:r>
                        <a:rPr lang="en-US" sz="17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700" kern="1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để</a:t>
                      </a:r>
                      <a:r>
                        <a:rPr lang="en-US" sz="17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700" kern="1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viết</a:t>
                      </a:r>
                      <a:r>
                        <a:rPr lang="en-US" sz="17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700" kern="1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chương</a:t>
                      </a:r>
                      <a:r>
                        <a:rPr lang="en-US" sz="17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700" kern="1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trình</a:t>
                      </a:r>
                      <a:r>
                        <a:rPr lang="en-US" sz="17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700" kern="1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cho</a:t>
                      </a:r>
                      <a:r>
                        <a:rPr lang="en-US" sz="17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700" kern="1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máy</a:t>
                      </a:r>
                      <a:r>
                        <a:rPr lang="en-US" sz="17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700" kern="1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tính</a:t>
                      </a:r>
                      <a:r>
                        <a:rPr lang="en-US" sz="17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700" kern="1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hiểu</a:t>
                      </a:r>
                      <a:r>
                        <a:rPr lang="en-US" sz="17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700" kern="1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và</a:t>
                      </a:r>
                      <a:r>
                        <a:rPr lang="en-US" sz="17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700" kern="1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thực</a:t>
                      </a:r>
                      <a:r>
                        <a:rPr lang="en-US" sz="17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700" kern="1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hiện</a:t>
                      </a:r>
                      <a:r>
                        <a:rPr lang="en-US" sz="17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700" kern="1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được</a:t>
                      </a:r>
                      <a:r>
                        <a:rPr lang="en-US" sz="17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.      </a:t>
                      </a:r>
                      <a:endParaRPr lang="en-US" sz="1700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7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D. </a:t>
                      </a:r>
                      <a:r>
                        <a:rPr lang="en-US" sz="1700" kern="1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Ngôn</a:t>
                      </a:r>
                      <a:r>
                        <a:rPr lang="en-US" sz="17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700" kern="1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ngữ</a:t>
                      </a:r>
                      <a:r>
                        <a:rPr lang="en-US" sz="17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700" kern="1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thực</a:t>
                      </a:r>
                      <a:r>
                        <a:rPr lang="en-US" sz="17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700" kern="1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hiện</a:t>
                      </a:r>
                      <a:r>
                        <a:rPr lang="en-US" sz="17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700" kern="1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giao</a:t>
                      </a:r>
                      <a:r>
                        <a:rPr lang="en-US" sz="17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700" kern="1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tiếp</a:t>
                      </a:r>
                      <a:r>
                        <a:rPr lang="en-US" sz="17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700" kern="1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giữa</a:t>
                      </a:r>
                      <a:r>
                        <a:rPr lang="en-US" sz="17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700" kern="1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người</a:t>
                      </a:r>
                      <a:r>
                        <a:rPr lang="en-US" sz="17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700" kern="1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và</a:t>
                      </a:r>
                      <a:r>
                        <a:rPr lang="en-US" sz="17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700" kern="1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máy</a:t>
                      </a:r>
                      <a:r>
                        <a:rPr lang="en-US" sz="17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700" kern="1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tính</a:t>
                      </a:r>
                      <a:r>
                        <a:rPr lang="en-US" sz="17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. </a:t>
                      </a:r>
                      <a:endParaRPr lang="en-US" sz="1700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193" marR="391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726282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700" kern="1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Câu</a:t>
                      </a:r>
                      <a:r>
                        <a:rPr lang="en-US" sz="17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2: Python </a:t>
                      </a:r>
                      <a:r>
                        <a:rPr lang="en-US" sz="1700" kern="1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thuộc</a:t>
                      </a:r>
                      <a:r>
                        <a:rPr lang="en-US" sz="17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700" kern="1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loại</a:t>
                      </a:r>
                      <a:r>
                        <a:rPr lang="en-US" sz="17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700" kern="1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ngôn</a:t>
                      </a:r>
                      <a:r>
                        <a:rPr lang="en-US" sz="17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700" kern="1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ngữ</a:t>
                      </a:r>
                      <a:r>
                        <a:rPr lang="en-US" sz="17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700" kern="1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nào</a:t>
                      </a:r>
                      <a:r>
                        <a:rPr lang="en-US" sz="17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700" kern="1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sau</a:t>
                      </a:r>
                      <a:r>
                        <a:rPr lang="en-US" sz="17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700" kern="1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đây</a:t>
                      </a:r>
                      <a:r>
                        <a:rPr lang="en-US" sz="17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?</a:t>
                      </a:r>
                      <a:endParaRPr lang="en-US" sz="1700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7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A. </a:t>
                      </a:r>
                      <a:r>
                        <a:rPr lang="en-US" sz="1700" kern="1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Ngôn</a:t>
                      </a:r>
                      <a:r>
                        <a:rPr lang="en-US" sz="17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700" kern="1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ngữ</a:t>
                      </a:r>
                      <a:r>
                        <a:rPr lang="en-US" sz="17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700" kern="1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máy</a:t>
                      </a:r>
                      <a:r>
                        <a:rPr lang="en-US" sz="17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.                         B. </a:t>
                      </a:r>
                      <a:r>
                        <a:rPr lang="en-US" sz="1700" kern="1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Hợp</a:t>
                      </a:r>
                      <a:r>
                        <a:rPr lang="en-US" sz="17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700" kern="1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ngữ</a:t>
                      </a:r>
                      <a:r>
                        <a:rPr lang="en-US" sz="17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.     </a:t>
                      </a:r>
                      <a:endParaRPr lang="en-US" sz="1700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7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C. </a:t>
                      </a:r>
                      <a:r>
                        <a:rPr lang="en-US" sz="1700" kern="1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Ngôn</a:t>
                      </a:r>
                      <a:r>
                        <a:rPr lang="en-US" sz="17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700" kern="1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ngữ</a:t>
                      </a:r>
                      <a:r>
                        <a:rPr lang="en-US" sz="17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700" kern="1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lập</a:t>
                      </a:r>
                      <a:r>
                        <a:rPr lang="en-US" sz="17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700" kern="1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trình</a:t>
                      </a:r>
                      <a:r>
                        <a:rPr lang="en-US" sz="17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700" kern="1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bậc</a:t>
                      </a:r>
                      <a:r>
                        <a:rPr lang="en-US" sz="17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700" kern="1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thấp</a:t>
                      </a:r>
                      <a:r>
                        <a:rPr lang="en-US" sz="17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.    D. </a:t>
                      </a:r>
                      <a:r>
                        <a:rPr lang="en-US" sz="1700" kern="1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Ngôn</a:t>
                      </a:r>
                      <a:r>
                        <a:rPr lang="en-US" sz="17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700" kern="1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ngữ</a:t>
                      </a:r>
                      <a:r>
                        <a:rPr lang="en-US" sz="17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700" kern="1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lập</a:t>
                      </a:r>
                      <a:r>
                        <a:rPr lang="en-US" sz="17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700" kern="1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trình</a:t>
                      </a:r>
                      <a:r>
                        <a:rPr lang="en-US" sz="17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700" kern="1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bậc</a:t>
                      </a:r>
                      <a:r>
                        <a:rPr lang="en-US" sz="17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700" kern="1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cao</a:t>
                      </a:r>
                      <a:r>
                        <a:rPr lang="en-US" sz="17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. </a:t>
                      </a:r>
                      <a:endParaRPr lang="en-US" sz="1700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193" marR="391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37199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700" kern="1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Câu</a:t>
                      </a:r>
                      <a:r>
                        <a:rPr lang="en-US" sz="17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3: Phương </a:t>
                      </a:r>
                      <a:r>
                        <a:rPr lang="en-US" sz="1700" kern="1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án</a:t>
                      </a:r>
                      <a:r>
                        <a:rPr lang="en-US" sz="17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700" kern="1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nào</a:t>
                      </a:r>
                      <a:r>
                        <a:rPr lang="en-US" sz="17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700" kern="1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sau</a:t>
                      </a:r>
                      <a:r>
                        <a:rPr lang="en-US" sz="17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700" kern="1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đây</a:t>
                      </a:r>
                      <a:r>
                        <a:rPr lang="en-US" sz="17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700" kern="1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là</a:t>
                      </a:r>
                      <a:r>
                        <a:rPr lang="en-US" sz="17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700" kern="1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số</a:t>
                      </a:r>
                      <a:r>
                        <a:rPr lang="en-US" sz="17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700" kern="1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lượng</a:t>
                      </a:r>
                      <a:r>
                        <a:rPr lang="en-US" sz="17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700" kern="1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chế</a:t>
                      </a:r>
                      <a:r>
                        <a:rPr lang="en-US" sz="17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700" kern="1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độ</a:t>
                      </a:r>
                      <a:r>
                        <a:rPr lang="en-US" sz="17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700" kern="1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làm</a:t>
                      </a:r>
                      <a:r>
                        <a:rPr lang="en-US" sz="17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700" kern="1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việc</a:t>
                      </a:r>
                      <a:r>
                        <a:rPr lang="en-US" sz="17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700" kern="1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của</a:t>
                      </a:r>
                      <a:r>
                        <a:rPr lang="en-US" sz="17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700" kern="1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môi</a:t>
                      </a:r>
                      <a:r>
                        <a:rPr lang="en-US" sz="17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700" kern="1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trường</a:t>
                      </a:r>
                      <a:r>
                        <a:rPr lang="en-US" sz="17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700" kern="1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lập</a:t>
                      </a:r>
                      <a:r>
                        <a:rPr lang="en-US" sz="17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700" kern="1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trình</a:t>
                      </a:r>
                      <a:r>
                        <a:rPr lang="en-US" sz="17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700" kern="1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của</a:t>
                      </a:r>
                      <a:r>
                        <a:rPr lang="en-US" sz="17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Python?</a:t>
                      </a:r>
                      <a:endParaRPr lang="en-US" sz="1600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7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A. 1                      B. 2                                      C. 3                            D. 4</a:t>
                      </a:r>
                      <a:endParaRPr lang="en-US" sz="1700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193" marR="391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88169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700" kern="1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Câu</a:t>
                      </a:r>
                      <a:r>
                        <a:rPr lang="en-US" sz="17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4: </a:t>
                      </a:r>
                      <a:r>
                        <a:rPr lang="en-US" sz="1700" kern="1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Lệnh</a:t>
                      </a:r>
                      <a:r>
                        <a:rPr lang="en-US" sz="17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700" kern="1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nào</a:t>
                      </a:r>
                      <a:r>
                        <a:rPr lang="en-US" sz="17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700" kern="1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sau</a:t>
                      </a:r>
                      <a:r>
                        <a:rPr lang="en-US" sz="17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700" kern="1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đây</a:t>
                      </a:r>
                      <a:r>
                        <a:rPr lang="en-US" sz="17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in </a:t>
                      </a:r>
                      <a:r>
                        <a:rPr lang="en-US" sz="1700" kern="1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ra</a:t>
                      </a:r>
                      <a:r>
                        <a:rPr lang="en-US" sz="17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700" kern="1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số</a:t>
                      </a:r>
                      <a:r>
                        <a:rPr lang="en-US" sz="17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700" kern="1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nguyên</a:t>
                      </a:r>
                      <a:r>
                        <a:rPr lang="en-US" sz="17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12 </a:t>
                      </a:r>
                      <a:r>
                        <a:rPr lang="en-US" sz="1700" kern="1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ngoài</a:t>
                      </a:r>
                      <a:r>
                        <a:rPr lang="en-US" sz="17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700" kern="1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màn</a:t>
                      </a:r>
                      <a:r>
                        <a:rPr lang="en-US" sz="17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700" kern="1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hình</a:t>
                      </a:r>
                      <a:r>
                        <a:rPr lang="en-US" sz="17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?</a:t>
                      </a:r>
                      <a:endParaRPr lang="en-US" sz="1600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7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A. print(12)          B. print(12.0)                       C. Print(12)              D. print(</a:t>
                      </a:r>
                      <a:r>
                        <a:rPr lang="en-US" sz="18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"</a:t>
                      </a:r>
                      <a:r>
                        <a:rPr lang="en-US" sz="17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12</a:t>
                      </a:r>
                      <a:r>
                        <a:rPr lang="en-US" sz="18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"</a:t>
                      </a:r>
                      <a:r>
                        <a:rPr lang="en-US" sz="17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)</a:t>
                      </a:r>
                      <a:endParaRPr lang="en-US" sz="1700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193" marR="391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36987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700" kern="1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Câu</a:t>
                      </a:r>
                      <a:r>
                        <a:rPr lang="en-US" sz="17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5: </a:t>
                      </a:r>
                      <a:r>
                        <a:rPr lang="en-US" sz="1700" kern="1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Kết</a:t>
                      </a:r>
                      <a:r>
                        <a:rPr lang="en-US" sz="17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700" kern="1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quả</a:t>
                      </a:r>
                      <a:r>
                        <a:rPr lang="en-US" sz="17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700" kern="1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nào</a:t>
                      </a:r>
                      <a:r>
                        <a:rPr lang="en-US" sz="17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700" kern="1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sau</a:t>
                      </a:r>
                      <a:r>
                        <a:rPr lang="en-US" sz="17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700" kern="1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đây</a:t>
                      </a:r>
                      <a:r>
                        <a:rPr lang="en-US" sz="17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700" kern="1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hiển</a:t>
                      </a:r>
                      <a:r>
                        <a:rPr lang="en-US" sz="17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700" kern="1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thị</a:t>
                      </a:r>
                      <a:r>
                        <a:rPr lang="en-US" sz="17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700" kern="1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của</a:t>
                      </a:r>
                      <a:r>
                        <a:rPr lang="en-US" sz="17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700" kern="1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lệnh</a:t>
                      </a:r>
                      <a:r>
                        <a:rPr lang="en-US" sz="17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print(</a:t>
                      </a:r>
                      <a:r>
                        <a:rPr lang="en-US" sz="18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"</a:t>
                      </a:r>
                      <a:r>
                        <a:rPr lang="en-US" sz="17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25+12</a:t>
                      </a:r>
                      <a:r>
                        <a:rPr lang="en-US" sz="18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"</a:t>
                      </a:r>
                      <a:r>
                        <a:rPr lang="en-US" sz="17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en-US" sz="1700" kern="1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trên</a:t>
                      </a:r>
                      <a:r>
                        <a:rPr lang="en-US" sz="17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700" kern="1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màn</a:t>
                      </a:r>
                      <a:r>
                        <a:rPr lang="en-US" sz="17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700" kern="1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hình</a:t>
                      </a:r>
                      <a:r>
                        <a:rPr lang="en-US" sz="17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?</a:t>
                      </a:r>
                      <a:endParaRPr lang="en-US" sz="1700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7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A. 37                   B. </a:t>
                      </a:r>
                      <a:r>
                        <a:rPr lang="en-US" sz="16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"37"</a:t>
                      </a:r>
                      <a:r>
                        <a:rPr lang="en-US" sz="17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                               C. 37.0           D. </a:t>
                      </a:r>
                      <a:r>
                        <a:rPr lang="en-US" sz="16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"25+12"</a:t>
                      </a:r>
                      <a:r>
                        <a:rPr lang="en-US" sz="17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.</a:t>
                      </a:r>
                      <a:endParaRPr lang="en-US" sz="1700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193" marR="391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1026" name="Picture 2" descr="HÃ¬nh áº£nh cÃ³ liÃªn quan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foregroundMark x1="93464" y1="11860" x2="10294" y2="21395"/>
                        <a14:foregroundMark x1="2124" y1="16512" x2="4085" y2="73488"/>
                        <a14:foregroundMark x1="2288" y1="86977" x2="3758" y2="97209"/>
                        <a14:foregroundMark x1="98203" y1="6279" x2="39869" y2="4419"/>
                        <a14:foregroundMark x1="51797" y1="3721" x2="96732" y2="1628"/>
                        <a14:foregroundMark x1="5556" y1="72093" x2="3105" y2="77674"/>
                        <a14:foregroundMark x1="98203" y1="45116" x2="96732" y2="93023"/>
                        <a14:foregroundMark x1="96895" y1="95581" x2="93464" y2="98372"/>
                        <a14:foregroundMark x1="32516" y1="96279" x2="68301" y2="96977"/>
                        <a14:foregroundMark x1="67484" y1="96977" x2="93627" y2="97907"/>
                        <a14:foregroundMark x1="34150" y1="95814" x2="5065" y2="97907"/>
                        <a14:foregroundMark x1="8497" y1="1163" x2="36438" y2="3023"/>
                        <a14:foregroundMark x1="490" y1="6977" x2="1471" y2="22326"/>
                        <a14:foregroundMark x1="1797" y1="1395" x2="1471" y2="4186"/>
                        <a14:foregroundMark x1="97386" y1="25581" x2="99183" y2="44186"/>
                        <a14:foregroundMark x1="97549" y1="79535" x2="98693" y2="91395"/>
                        <a14:foregroundMark x1="96569" y1="930" x2="86111" y2="1860"/>
                        <a14:backgroundMark x1="817" y1="1163" x2="327" y2="2558"/>
                        <a14:backgroundMark x1="99183" y1="1628" x2="99837" y2="418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732" y="109668"/>
            <a:ext cx="8958262" cy="38731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HÃ¬nh áº£nh cÃ³ liÃªn quan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foregroundMark x1="93464" y1="11860" x2="10294" y2="21395"/>
                        <a14:foregroundMark x1="2124" y1="16512" x2="4085" y2="73488"/>
                        <a14:foregroundMark x1="2288" y1="86977" x2="3758" y2="97209"/>
                        <a14:foregroundMark x1="98203" y1="6279" x2="39869" y2="4419"/>
                        <a14:foregroundMark x1="51797" y1="3721" x2="96732" y2="1628"/>
                        <a14:foregroundMark x1="5556" y1="72093" x2="3105" y2="77674"/>
                        <a14:foregroundMark x1="98203" y1="45116" x2="96732" y2="93023"/>
                        <a14:foregroundMark x1="96895" y1="95581" x2="93464" y2="98372"/>
                        <a14:foregroundMark x1="32516" y1="96279" x2="68301" y2="96977"/>
                        <a14:foregroundMark x1="67484" y1="96977" x2="93627" y2="97907"/>
                        <a14:foregroundMark x1="34150" y1="95814" x2="5065" y2="97907"/>
                        <a14:foregroundMark x1="8497" y1="1163" x2="36438" y2="3023"/>
                        <a14:foregroundMark x1="490" y1="6977" x2="1471" y2="22326"/>
                        <a14:foregroundMark x1="1797" y1="1395" x2="1471" y2="4186"/>
                        <a14:foregroundMark x1="97386" y1="25581" x2="99183" y2="44186"/>
                        <a14:foregroundMark x1="97549" y1="79535" x2="98693" y2="91395"/>
                        <a14:foregroundMark x1="96569" y1="930" x2="86111" y2="1860"/>
                        <a14:backgroundMark x1="490" y1="2791" x2="0" y2="1628"/>
                        <a14:backgroundMark x1="99020" y1="2326" x2="99510" y2="186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2993231" y="3950756"/>
            <a:ext cx="3007662" cy="11307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3600" b="95200" l="0" r="95000">
                        <a14:foregroundMark x1="12000" y1="66000" x2="19200" y2="78400"/>
                        <a14:foregroundMark x1="21800" y1="81200" x2="30400" y2="86600"/>
                        <a14:foregroundMark x1="44000" y1="88400" x2="65800" y2="86800"/>
                        <a14:foregroundMark x1="83000" y1="75200" x2="65400" y2="86200"/>
                        <a14:foregroundMark x1="89800" y1="65600" x2="82200" y2="76000"/>
                        <a14:foregroundMark x1="92400" y1="54000" x2="90400" y2="64200"/>
                        <a14:foregroundMark x1="82000" y1="19800" x2="90800" y2="38800"/>
                        <a14:foregroundMark x1="60600" y1="10000" x2="29200" y2="14200"/>
                        <a14:foregroundMark x1="87400" y1="26400" x2="92600" y2="51200"/>
                        <a14:foregroundMark x1="91800" y1="40600" x2="92600" y2="51600"/>
                      </a14:backgroundRemoval>
                    </a14:imgEffect>
                    <a14:imgEffect>
                      <a14:brightnessContrast bright="-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86677" y="3686175"/>
            <a:ext cx="1457325" cy="1457325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614362" y="194325"/>
            <a:ext cx="8308182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kern="1200" dirty="0" err="1">
                <a:solidFill>
                  <a:prstClr val="white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Câu</a:t>
            </a:r>
            <a:r>
              <a:rPr lang="en-US" sz="2800" b="1" kern="1200" dirty="0">
                <a:solidFill>
                  <a:prstClr val="white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1:</a:t>
            </a:r>
            <a:r>
              <a:rPr lang="en-US" sz="2700" kern="1200" dirty="0">
                <a:solidFill>
                  <a:prstClr val="white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Phương </a:t>
            </a:r>
            <a:r>
              <a:rPr lang="en-US" sz="2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án</a:t>
            </a:r>
            <a:r>
              <a:rPr 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sau</a:t>
            </a:r>
            <a:r>
              <a:rPr 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đây</a:t>
            </a:r>
            <a:r>
              <a:rPr 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đúng</a:t>
            </a:r>
            <a:r>
              <a:rPr 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khái</a:t>
            </a:r>
            <a:r>
              <a:rPr 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niệm</a:t>
            </a:r>
            <a:r>
              <a:rPr 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ngôn</a:t>
            </a:r>
            <a:r>
              <a:rPr 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ngữ</a:t>
            </a:r>
            <a:r>
              <a:rPr 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lập</a:t>
            </a:r>
            <a:r>
              <a:rPr 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trình</a:t>
            </a:r>
            <a:r>
              <a:rPr 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en-US" sz="28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Ngôn</a:t>
            </a:r>
            <a:r>
              <a:rPr 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ngữ</a:t>
            </a:r>
            <a:r>
              <a:rPr 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mà</a:t>
            </a:r>
            <a:r>
              <a:rPr 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máy</a:t>
            </a:r>
            <a:r>
              <a:rPr 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tính</a:t>
            </a:r>
            <a:r>
              <a:rPr 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thể</a:t>
            </a:r>
            <a:r>
              <a:rPr 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hiểu</a:t>
            </a:r>
            <a:r>
              <a:rPr 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thực</a:t>
            </a:r>
            <a:r>
              <a:rPr 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hiện</a:t>
            </a:r>
            <a:r>
              <a:rPr 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trực</a:t>
            </a:r>
            <a:r>
              <a:rPr 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tiếp</a:t>
            </a:r>
            <a:r>
              <a:rPr 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lệnh</a:t>
            </a:r>
            <a:r>
              <a:rPr 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viết</a:t>
            </a:r>
            <a:r>
              <a:rPr 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bằng</a:t>
            </a:r>
            <a:r>
              <a:rPr 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ngôn</a:t>
            </a:r>
            <a:r>
              <a:rPr 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ngữ</a:t>
            </a:r>
            <a:r>
              <a:rPr 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này</a:t>
            </a:r>
            <a:r>
              <a:rPr 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en-US" sz="28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Ngôn</a:t>
            </a:r>
            <a:r>
              <a:rPr 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ngữ</a:t>
            </a:r>
            <a:r>
              <a:rPr 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biểu</a:t>
            </a:r>
            <a:r>
              <a:rPr 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diễn</a:t>
            </a:r>
            <a:r>
              <a:rPr 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thuật</a:t>
            </a:r>
            <a:r>
              <a:rPr 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toán</a:t>
            </a:r>
            <a:r>
              <a:rPr 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dưới</a:t>
            </a:r>
            <a:r>
              <a:rPr 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dạng</a:t>
            </a:r>
            <a:r>
              <a:rPr 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dễ</a:t>
            </a:r>
            <a:r>
              <a:rPr 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hiểu</a:t>
            </a:r>
            <a:r>
              <a:rPr 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en-US" sz="28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 </a:t>
            </a:r>
            <a:r>
              <a:rPr lang="en-US" sz="2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Ngôn</a:t>
            </a:r>
            <a:r>
              <a:rPr 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ngữ</a:t>
            </a:r>
            <a:r>
              <a:rPr 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dùng</a:t>
            </a:r>
            <a:r>
              <a:rPr 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viết</a:t>
            </a:r>
            <a:r>
              <a:rPr 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chương</a:t>
            </a:r>
            <a:r>
              <a:rPr 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trình</a:t>
            </a:r>
            <a:r>
              <a:rPr 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máy</a:t>
            </a:r>
            <a:r>
              <a:rPr 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tính</a:t>
            </a:r>
            <a:r>
              <a:rPr 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br>
              <a:rPr 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2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hiểu</a:t>
            </a:r>
            <a:r>
              <a:rPr 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thực</a:t>
            </a:r>
            <a:r>
              <a:rPr 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hiện</a:t>
            </a:r>
            <a:r>
              <a:rPr 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     </a:t>
            </a:r>
            <a:endParaRPr lang="en-US" sz="28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Ngôn</a:t>
            </a:r>
            <a:r>
              <a:rPr 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ngữ</a:t>
            </a:r>
            <a:r>
              <a:rPr 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thực</a:t>
            </a:r>
            <a:r>
              <a:rPr 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hiện</a:t>
            </a:r>
            <a:r>
              <a:rPr 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giao</a:t>
            </a:r>
            <a:r>
              <a:rPr 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tiếp</a:t>
            </a:r>
            <a:r>
              <a:rPr 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giữa</a:t>
            </a:r>
            <a:r>
              <a:rPr 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máy</a:t>
            </a:r>
            <a:r>
              <a:rPr 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tính</a:t>
            </a:r>
            <a:r>
              <a:rPr 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en-US" sz="2800" b="1" kern="1200" dirty="0">
              <a:solidFill>
                <a:schemeClr val="bg1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043190" y="4192971"/>
            <a:ext cx="886040" cy="646331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pPr defTabSz="685800">
              <a:buClrTx/>
            </a:pPr>
            <a:r>
              <a:rPr lang="en-US" sz="3600" b="1" kern="1200" dirty="0">
                <a:solidFill>
                  <a:srgbClr val="FFFFFF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 C  </a:t>
            </a:r>
            <a:endParaRPr lang="en-US" sz="3600" b="1" kern="1200" dirty="0">
              <a:solidFill>
                <a:srgbClr val="FFFFFF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1026" name="Picture 2" descr="HÃ¬nh áº£nh cÃ³ liÃªn quan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foregroundMark x1="93464" y1="11860" x2="10294" y2="21395"/>
                        <a14:foregroundMark x1="2124" y1="16512" x2="4085" y2="73488"/>
                        <a14:foregroundMark x1="2288" y1="86977" x2="3758" y2="97209"/>
                        <a14:foregroundMark x1="98203" y1="6279" x2="39869" y2="4419"/>
                        <a14:foregroundMark x1="51797" y1="3721" x2="96732" y2="1628"/>
                        <a14:foregroundMark x1="5556" y1="72093" x2="3105" y2="77674"/>
                        <a14:foregroundMark x1="98203" y1="45116" x2="96732" y2="93023"/>
                        <a14:foregroundMark x1="96895" y1="95581" x2="93464" y2="98372"/>
                        <a14:foregroundMark x1="32516" y1="96279" x2="68301" y2="96977"/>
                        <a14:foregroundMark x1="67484" y1="96977" x2="93627" y2="97907"/>
                        <a14:foregroundMark x1="34150" y1="95814" x2="5065" y2="97907"/>
                        <a14:foregroundMark x1="8497" y1="1163" x2="36438" y2="3023"/>
                        <a14:foregroundMark x1="490" y1="6977" x2="1471" y2="22326"/>
                        <a14:foregroundMark x1="1797" y1="1395" x2="1471" y2="4186"/>
                        <a14:foregroundMark x1="97386" y1="25581" x2="99183" y2="44186"/>
                        <a14:foregroundMark x1="97549" y1="79535" x2="98693" y2="91395"/>
                        <a14:foregroundMark x1="96569" y1="930" x2="86111" y2="1860"/>
                        <a14:backgroundMark x1="817" y1="1163" x2="327" y2="2558"/>
                        <a14:backgroundMark x1="99183" y1="1628" x2="99837" y2="418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4319" y="150023"/>
            <a:ext cx="8769511" cy="35361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HÃ¬nh áº£nh cÃ³ liÃªn quan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foregroundMark x1="93464" y1="11860" x2="10294" y2="21395"/>
                        <a14:foregroundMark x1="2124" y1="16512" x2="4085" y2="73488"/>
                        <a14:foregroundMark x1="2288" y1="86977" x2="3758" y2="97209"/>
                        <a14:foregroundMark x1="98203" y1="6279" x2="39869" y2="4419"/>
                        <a14:foregroundMark x1="51797" y1="3721" x2="96732" y2="1628"/>
                        <a14:foregroundMark x1="5556" y1="72093" x2="3105" y2="77674"/>
                        <a14:foregroundMark x1="98203" y1="45116" x2="96732" y2="93023"/>
                        <a14:foregroundMark x1="96895" y1="95581" x2="93464" y2="98372"/>
                        <a14:foregroundMark x1="32516" y1="96279" x2="68301" y2="96977"/>
                        <a14:foregroundMark x1="67484" y1="96977" x2="93627" y2="97907"/>
                        <a14:foregroundMark x1="34150" y1="95814" x2="5065" y2="97907"/>
                        <a14:foregroundMark x1="8497" y1="1163" x2="36438" y2="3023"/>
                        <a14:foregroundMark x1="490" y1="6977" x2="1471" y2="22326"/>
                        <a14:foregroundMark x1="1797" y1="1395" x2="1471" y2="4186"/>
                        <a14:foregroundMark x1="97386" y1="25581" x2="99183" y2="44186"/>
                        <a14:foregroundMark x1="97549" y1="79535" x2="98693" y2="91395"/>
                        <a14:foregroundMark x1="96569" y1="930" x2="86111" y2="1860"/>
                        <a14:backgroundMark x1="490" y1="2791" x2="0" y2="1628"/>
                        <a14:backgroundMark x1="99020" y1="2326" x2="99510" y2="186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2986088" y="3844886"/>
            <a:ext cx="2971800" cy="11893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3600" b="95200" l="0" r="95000">
                        <a14:foregroundMark x1="12000" y1="66000" x2="19200" y2="78400"/>
                        <a14:foregroundMark x1="21800" y1="81200" x2="30400" y2="86600"/>
                        <a14:foregroundMark x1="44000" y1="88400" x2="65800" y2="86800"/>
                        <a14:foregroundMark x1="83000" y1="75200" x2="65400" y2="86200"/>
                        <a14:foregroundMark x1="89800" y1="65600" x2="82200" y2="76000"/>
                        <a14:foregroundMark x1="92400" y1="54000" x2="90400" y2="64200"/>
                        <a14:foregroundMark x1="82000" y1="19800" x2="90800" y2="38800"/>
                        <a14:foregroundMark x1="60600" y1="10000" x2="29200" y2="14200"/>
                        <a14:foregroundMark x1="87400" y1="26400" x2="92600" y2="51200"/>
                        <a14:foregroundMark x1="91800" y1="40600" x2="92600" y2="51600"/>
                      </a14:backgroundRemoval>
                    </a14:imgEffect>
                    <a14:imgEffect>
                      <a14:brightnessContrast bright="-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86677" y="3686175"/>
            <a:ext cx="1457325" cy="1457325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837282" y="345459"/>
            <a:ext cx="7799942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 fontAlgn="ctr">
              <a:buClrTx/>
            </a:pPr>
            <a:r>
              <a:rPr lang="en-US" sz="3200" b="1" kern="1200" dirty="0" err="1">
                <a:solidFill>
                  <a:schemeClr val="bg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Câu</a:t>
            </a:r>
            <a:r>
              <a:rPr lang="en-US" sz="3200" b="1" kern="1200" dirty="0">
                <a:solidFill>
                  <a:schemeClr val="bg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2: </a:t>
            </a:r>
            <a:r>
              <a:rPr lang="en-US" sz="3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Python </a:t>
            </a:r>
            <a:r>
              <a:rPr lang="en-US" sz="32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thuộc</a:t>
            </a:r>
            <a:r>
              <a:rPr lang="en-US" sz="3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loại</a:t>
            </a:r>
            <a:r>
              <a:rPr lang="en-US" sz="3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ngôn</a:t>
            </a:r>
            <a:r>
              <a:rPr lang="en-US" sz="3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ngữ</a:t>
            </a:r>
            <a:r>
              <a:rPr lang="en-US" sz="3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sz="3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sau</a:t>
            </a:r>
            <a:r>
              <a:rPr lang="en-US" sz="3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đây</a:t>
            </a:r>
            <a:r>
              <a:rPr lang="en-US" sz="3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en-US" sz="3200" b="1" kern="1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en-US" sz="3200" b="1" kern="100" dirty="0">
              <a:solidFill>
                <a:schemeClr val="bg1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n-US" sz="32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en-US" sz="3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Ngôn</a:t>
            </a:r>
            <a:r>
              <a:rPr lang="en-US" sz="3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ngữ</a:t>
            </a:r>
            <a:r>
              <a:rPr lang="en-US" sz="3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máy</a:t>
            </a:r>
            <a:r>
              <a:rPr lang="en-US" sz="3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32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32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en-US" sz="3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Hợp</a:t>
            </a:r>
            <a:r>
              <a:rPr lang="en-US" sz="3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ngữ</a:t>
            </a:r>
            <a:r>
              <a:rPr lang="en-US" sz="3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32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32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en-US" sz="3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Ngôn</a:t>
            </a:r>
            <a:r>
              <a:rPr lang="en-US" sz="3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ngữ</a:t>
            </a:r>
            <a:r>
              <a:rPr lang="en-US" sz="3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lập</a:t>
            </a:r>
            <a:r>
              <a:rPr lang="en-US" sz="3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trình</a:t>
            </a:r>
            <a:r>
              <a:rPr lang="en-US" sz="3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bậc</a:t>
            </a:r>
            <a:r>
              <a:rPr lang="en-US" sz="3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thấp</a:t>
            </a:r>
            <a:r>
              <a:rPr lang="en-US" sz="3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32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32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en-US" sz="3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Ngôn</a:t>
            </a:r>
            <a:r>
              <a:rPr lang="en-US" sz="3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ngữ</a:t>
            </a:r>
            <a:r>
              <a:rPr lang="en-US" sz="3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lập</a:t>
            </a:r>
            <a:r>
              <a:rPr lang="en-US" sz="3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trình</a:t>
            </a:r>
            <a:r>
              <a:rPr lang="en-US" sz="3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bậc</a:t>
            </a:r>
            <a:r>
              <a:rPr lang="en-US" sz="3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cao</a:t>
            </a:r>
            <a:r>
              <a:rPr lang="en-US" sz="3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en-US" sz="3200" b="1" kern="1200" dirty="0">
              <a:solidFill>
                <a:schemeClr val="bg1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982109" y="4107379"/>
            <a:ext cx="979755" cy="646331"/>
          </a:xfrm>
          <a:prstGeom prst="rect">
            <a:avLst/>
          </a:prstGeom>
          <a:solidFill>
            <a:srgbClr val="FF0000"/>
          </a:solidFill>
        </p:spPr>
        <p:txBody>
          <a:bodyPr wrap="none" rtlCol="0">
            <a:spAutoFit/>
          </a:bodyPr>
          <a:lstStyle/>
          <a:p>
            <a:pPr algn="just" defTabSz="685800">
              <a:buClrTx/>
            </a:pPr>
            <a:r>
              <a:rPr lang="en-US" sz="3600" b="1" kern="1200" dirty="0">
                <a:solidFill>
                  <a:prstClr val="white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 D  </a:t>
            </a:r>
            <a:endParaRPr lang="en-US" sz="3600" kern="1200" dirty="0">
              <a:solidFill>
                <a:prstClr val="white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1026" name="Picture 2" descr="HÃ¬nh áº£nh cÃ³ liÃªn quan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foregroundMark x1="93464" y1="11860" x2="10294" y2="21395"/>
                        <a14:foregroundMark x1="2124" y1="16512" x2="4085" y2="73488"/>
                        <a14:foregroundMark x1="2288" y1="86977" x2="3758" y2="97209"/>
                        <a14:foregroundMark x1="98203" y1="6279" x2="39869" y2="4419"/>
                        <a14:foregroundMark x1="51797" y1="3721" x2="96732" y2="1628"/>
                        <a14:foregroundMark x1="5556" y1="72093" x2="3105" y2="77674"/>
                        <a14:foregroundMark x1="98203" y1="45116" x2="96732" y2="93023"/>
                        <a14:foregroundMark x1="96895" y1="95581" x2="93464" y2="98372"/>
                        <a14:foregroundMark x1="32516" y1="96279" x2="68301" y2="96977"/>
                        <a14:foregroundMark x1="67484" y1="96977" x2="93627" y2="97907"/>
                        <a14:foregroundMark x1="34150" y1="95814" x2="5065" y2="97907"/>
                        <a14:foregroundMark x1="8497" y1="1163" x2="36438" y2="3023"/>
                        <a14:foregroundMark x1="490" y1="6977" x2="1471" y2="22326"/>
                        <a14:foregroundMark x1="1797" y1="1395" x2="1471" y2="4186"/>
                        <a14:foregroundMark x1="97386" y1="25581" x2="99183" y2="44186"/>
                        <a14:foregroundMark x1="97549" y1="79535" x2="98693" y2="91395"/>
                        <a14:foregroundMark x1="96569" y1="930" x2="86111" y2="1860"/>
                        <a14:backgroundMark x1="817" y1="1163" x2="327" y2="2558"/>
                        <a14:backgroundMark x1="99183" y1="1628" x2="99837" y2="418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5929" y="150178"/>
            <a:ext cx="8384683" cy="31641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HÃ¬nh áº£nh cÃ³ liÃªn quan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foregroundMark x1="93464" y1="11860" x2="10294" y2="21395"/>
                        <a14:foregroundMark x1="2124" y1="16512" x2="4085" y2="73488"/>
                        <a14:foregroundMark x1="2288" y1="86977" x2="3758" y2="97209"/>
                        <a14:foregroundMark x1="98203" y1="6279" x2="39869" y2="4419"/>
                        <a14:foregroundMark x1="51797" y1="3721" x2="96732" y2="1628"/>
                        <a14:foregroundMark x1="5556" y1="72093" x2="3105" y2="77674"/>
                        <a14:foregroundMark x1="98203" y1="45116" x2="96732" y2="93023"/>
                        <a14:foregroundMark x1="96895" y1="95581" x2="93464" y2="98372"/>
                        <a14:foregroundMark x1="32516" y1="96279" x2="68301" y2="96977"/>
                        <a14:foregroundMark x1="67484" y1="96977" x2="93627" y2="97907"/>
                        <a14:foregroundMark x1="34150" y1="95814" x2="5065" y2="97907"/>
                        <a14:foregroundMark x1="8497" y1="1163" x2="36438" y2="3023"/>
                        <a14:foregroundMark x1="490" y1="6977" x2="1471" y2="22326"/>
                        <a14:foregroundMark x1="1797" y1="1395" x2="1471" y2="4186"/>
                        <a14:foregroundMark x1="97386" y1="25581" x2="99183" y2="44186"/>
                        <a14:foregroundMark x1="97549" y1="79535" x2="98693" y2="91395"/>
                        <a14:foregroundMark x1="96569" y1="930" x2="86111" y2="1860"/>
                        <a14:backgroundMark x1="490" y1="2791" x2="0" y2="1628"/>
                        <a14:backgroundMark x1="99020" y1="2326" x2="99510" y2="186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2928544" y="3862355"/>
            <a:ext cx="2903638" cy="11309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3600" b="95200" l="0" r="95000">
                        <a14:foregroundMark x1="12000" y1="66000" x2="19200" y2="78400"/>
                        <a14:foregroundMark x1="21800" y1="81200" x2="30400" y2="86600"/>
                        <a14:foregroundMark x1="44000" y1="88400" x2="65800" y2="86800"/>
                        <a14:foregroundMark x1="83000" y1="75200" x2="65400" y2="86200"/>
                        <a14:foregroundMark x1="89800" y1="65600" x2="82200" y2="76000"/>
                        <a14:foregroundMark x1="92400" y1="54000" x2="90400" y2="64200"/>
                        <a14:foregroundMark x1="82000" y1="19800" x2="90800" y2="38800"/>
                        <a14:foregroundMark x1="60600" y1="10000" x2="29200" y2="14200"/>
                        <a14:foregroundMark x1="87400" y1="26400" x2="92600" y2="51200"/>
                        <a14:foregroundMark x1="91800" y1="40600" x2="92600" y2="51600"/>
                      </a14:backgroundRemoval>
                    </a14:imgEffect>
                    <a14:imgEffect>
                      <a14:brightnessContrast bright="-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86677" y="3686175"/>
            <a:ext cx="1457325" cy="1457325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937510" y="381433"/>
            <a:ext cx="7532018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kern="1200" dirty="0" err="1">
                <a:solidFill>
                  <a:schemeClr val="bg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Câu</a:t>
            </a:r>
            <a:r>
              <a:rPr lang="en-US" sz="3200" b="1" kern="1200" dirty="0">
                <a:solidFill>
                  <a:schemeClr val="bg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3:  </a:t>
            </a:r>
            <a:r>
              <a:rPr lang="en-US" sz="3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Phương </a:t>
            </a:r>
            <a:r>
              <a:rPr lang="en-US" sz="32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án</a:t>
            </a:r>
            <a:r>
              <a:rPr lang="en-US" sz="3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sz="3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sau</a:t>
            </a:r>
            <a:r>
              <a:rPr lang="en-US" sz="3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đây</a:t>
            </a:r>
            <a:r>
              <a:rPr lang="en-US" sz="3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3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3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lượng</a:t>
            </a:r>
            <a:r>
              <a:rPr lang="en-US" sz="3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chế</a:t>
            </a:r>
            <a:r>
              <a:rPr lang="en-US" sz="3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</a:t>
            </a:r>
            <a:r>
              <a:rPr lang="en-US" sz="3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lang="en-US" sz="3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việc</a:t>
            </a:r>
            <a:r>
              <a:rPr lang="en-US" sz="3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3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môi</a:t>
            </a:r>
            <a:r>
              <a:rPr lang="en-US" sz="3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trường</a:t>
            </a:r>
            <a:r>
              <a:rPr lang="en-US" sz="3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lập</a:t>
            </a:r>
            <a:r>
              <a:rPr lang="en-US" sz="3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trình</a:t>
            </a:r>
            <a:r>
              <a:rPr lang="en-US" sz="3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3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Python?</a:t>
            </a:r>
            <a:endParaRPr lang="en-US" sz="3200" kern="100" dirty="0">
              <a:solidFill>
                <a:schemeClr val="bg1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A.</a:t>
            </a:r>
            <a:r>
              <a:rPr lang="en-US" sz="32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1             </a:t>
            </a:r>
            <a:r>
              <a:rPr 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B.</a:t>
            </a:r>
            <a:r>
              <a:rPr lang="en-US" sz="32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2           </a:t>
            </a:r>
            <a:r>
              <a:rPr 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</a:t>
            </a:r>
            <a:r>
              <a:rPr lang="en-US" sz="32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3               </a:t>
            </a:r>
            <a:r>
              <a:rPr 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D.</a:t>
            </a:r>
            <a:r>
              <a:rPr lang="en-US" sz="32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4</a:t>
            </a:r>
            <a:endParaRPr lang="en-US" sz="3200" b="1" kern="100" dirty="0">
              <a:solidFill>
                <a:schemeClr val="bg1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934566" y="4122449"/>
            <a:ext cx="902811" cy="646331"/>
          </a:xfrm>
          <a:prstGeom prst="rect">
            <a:avLst/>
          </a:prstGeom>
          <a:solidFill>
            <a:srgbClr val="FF0000"/>
          </a:solidFill>
        </p:spPr>
        <p:txBody>
          <a:bodyPr wrap="none" rtlCol="0">
            <a:spAutoFit/>
          </a:bodyPr>
          <a:lstStyle/>
          <a:p>
            <a:pPr defTabSz="685800">
              <a:buClrTx/>
            </a:pPr>
            <a:r>
              <a:rPr lang="en-US" sz="3200" b="1" kern="1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</a:t>
            </a:r>
            <a:r>
              <a:rPr lang="en-US" sz="3600" b="1" kern="1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</a:t>
            </a:r>
            <a:r>
              <a:rPr lang="en-US" sz="3200" b="1" kern="1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</a:t>
            </a:r>
            <a:endParaRPr lang="en-US" sz="3200" b="1" kern="1200" dirty="0">
              <a:solidFill>
                <a:prstClr val="white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1026" name="Picture 2" descr="HÃ¬nh áº£nh cÃ³ liÃªn quan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foregroundMark x1="93464" y1="11860" x2="10294" y2="21395"/>
                        <a14:foregroundMark x1="2124" y1="16512" x2="4085" y2="73488"/>
                        <a14:foregroundMark x1="2288" y1="86977" x2="3758" y2="97209"/>
                        <a14:foregroundMark x1="98203" y1="6279" x2="39869" y2="4419"/>
                        <a14:foregroundMark x1="51797" y1="3721" x2="96732" y2="1628"/>
                        <a14:foregroundMark x1="5556" y1="72093" x2="3105" y2="77674"/>
                        <a14:foregroundMark x1="98203" y1="45116" x2="96732" y2="93023"/>
                        <a14:foregroundMark x1="96895" y1="95581" x2="93464" y2="98372"/>
                        <a14:foregroundMark x1="32516" y1="96279" x2="68301" y2="96977"/>
                        <a14:foregroundMark x1="67484" y1="96977" x2="93627" y2="97907"/>
                        <a14:foregroundMark x1="34150" y1="95814" x2="5065" y2="97907"/>
                        <a14:foregroundMark x1="8497" y1="1163" x2="36438" y2="3023"/>
                        <a14:foregroundMark x1="490" y1="6977" x2="1471" y2="22326"/>
                        <a14:foregroundMark x1="1797" y1="1395" x2="1471" y2="4186"/>
                        <a14:foregroundMark x1="97386" y1="25581" x2="99183" y2="44186"/>
                        <a14:foregroundMark x1="97549" y1="79535" x2="98693" y2="91395"/>
                        <a14:foregroundMark x1="96569" y1="930" x2="86111" y2="1860"/>
                        <a14:backgroundMark x1="817" y1="1163" x2="327" y2="2558"/>
                        <a14:backgroundMark x1="99183" y1="1628" x2="99837" y2="418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5929" y="150178"/>
            <a:ext cx="8209445" cy="31641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HÃ¬nh áº£nh cÃ³ liÃªn quan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foregroundMark x1="93464" y1="11860" x2="10294" y2="21395"/>
                        <a14:foregroundMark x1="2124" y1="16512" x2="4085" y2="73488"/>
                        <a14:foregroundMark x1="2288" y1="86977" x2="3758" y2="97209"/>
                        <a14:foregroundMark x1="98203" y1="6279" x2="39869" y2="4419"/>
                        <a14:foregroundMark x1="51797" y1="3721" x2="96732" y2="1628"/>
                        <a14:foregroundMark x1="5556" y1="72093" x2="3105" y2="77674"/>
                        <a14:foregroundMark x1="98203" y1="45116" x2="96732" y2="93023"/>
                        <a14:foregroundMark x1="96895" y1="95581" x2="93464" y2="98372"/>
                        <a14:foregroundMark x1="32516" y1="96279" x2="68301" y2="96977"/>
                        <a14:foregroundMark x1="67484" y1="96977" x2="93627" y2="97907"/>
                        <a14:foregroundMark x1="34150" y1="95814" x2="5065" y2="97907"/>
                        <a14:foregroundMark x1="8497" y1="1163" x2="36438" y2="3023"/>
                        <a14:foregroundMark x1="490" y1="6977" x2="1471" y2="22326"/>
                        <a14:foregroundMark x1="1797" y1="1395" x2="1471" y2="4186"/>
                        <a14:foregroundMark x1="97386" y1="25581" x2="99183" y2="44186"/>
                        <a14:foregroundMark x1="97549" y1="79535" x2="98693" y2="91395"/>
                        <a14:foregroundMark x1="96569" y1="930" x2="86111" y2="1860"/>
                        <a14:backgroundMark x1="490" y1="2791" x2="0" y2="1628"/>
                        <a14:backgroundMark x1="99020" y1="2326" x2="99510" y2="186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2928544" y="3862355"/>
            <a:ext cx="2903638" cy="11309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3600" b="95200" l="0" r="95000">
                        <a14:foregroundMark x1="12000" y1="66000" x2="19200" y2="78400"/>
                        <a14:foregroundMark x1="21800" y1="81200" x2="30400" y2="86600"/>
                        <a14:foregroundMark x1="44000" y1="88400" x2="65800" y2="86800"/>
                        <a14:foregroundMark x1="83000" y1="75200" x2="65400" y2="86200"/>
                        <a14:foregroundMark x1="89800" y1="65600" x2="82200" y2="76000"/>
                        <a14:foregroundMark x1="92400" y1="54000" x2="90400" y2="64200"/>
                        <a14:foregroundMark x1="82000" y1="19800" x2="90800" y2="38800"/>
                        <a14:foregroundMark x1="60600" y1="10000" x2="29200" y2="14200"/>
                        <a14:foregroundMark x1="87400" y1="26400" x2="92600" y2="51200"/>
                        <a14:foregroundMark x1="91800" y1="40600" x2="92600" y2="51600"/>
                      </a14:backgroundRemoval>
                    </a14:imgEffect>
                    <a14:imgEffect>
                      <a14:brightnessContrast bright="-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86677" y="3686175"/>
            <a:ext cx="1457325" cy="1457325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937510" y="381433"/>
            <a:ext cx="7532018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kern="1200" dirty="0" err="1">
                <a:solidFill>
                  <a:schemeClr val="bg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Câu</a:t>
            </a:r>
            <a:r>
              <a:rPr lang="en-US" sz="3200" b="1" kern="1200" dirty="0">
                <a:solidFill>
                  <a:schemeClr val="bg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4:  </a:t>
            </a:r>
            <a:r>
              <a:rPr lang="en-US" sz="32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Lệnh</a:t>
            </a:r>
            <a:r>
              <a:rPr lang="en-US" sz="3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sz="3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sau</a:t>
            </a:r>
            <a:r>
              <a:rPr lang="en-US" sz="3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đây</a:t>
            </a:r>
            <a:r>
              <a:rPr lang="en-US" sz="3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in </a:t>
            </a:r>
            <a:r>
              <a:rPr lang="en-US" sz="32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ra</a:t>
            </a:r>
            <a:r>
              <a:rPr lang="en-US" sz="3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3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nguyên</a:t>
            </a:r>
            <a:r>
              <a:rPr lang="en-US" sz="3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12 </a:t>
            </a:r>
            <a:r>
              <a:rPr lang="en-US" sz="32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ngoài</a:t>
            </a:r>
            <a:r>
              <a:rPr lang="en-US" sz="3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màn</a:t>
            </a:r>
            <a:r>
              <a:rPr lang="en-US" sz="3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3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en-US" sz="32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32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en-US" sz="3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print(12)              </a:t>
            </a:r>
            <a:r>
              <a:rPr lang="en-US" sz="32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 </a:t>
            </a:r>
            <a:r>
              <a:rPr lang="en-US" sz="3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print(12.0)                       </a:t>
            </a:r>
            <a:r>
              <a:rPr lang="en-US" sz="32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 </a:t>
            </a:r>
            <a:r>
              <a:rPr lang="en-US" sz="3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Print(12)              </a:t>
            </a:r>
            <a:r>
              <a:rPr lang="en-US" sz="32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 </a:t>
            </a:r>
            <a:r>
              <a:rPr lang="en-US" sz="3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print("12")</a:t>
            </a:r>
            <a:endParaRPr lang="en-US" sz="3200" b="1" kern="100" dirty="0">
              <a:solidFill>
                <a:schemeClr val="bg1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934566" y="4122449"/>
            <a:ext cx="872490" cy="645160"/>
          </a:xfrm>
          <a:prstGeom prst="rect">
            <a:avLst/>
          </a:prstGeom>
          <a:solidFill>
            <a:srgbClr val="FF0000"/>
          </a:solidFill>
        </p:spPr>
        <p:txBody>
          <a:bodyPr wrap="none" rtlCol="0">
            <a:spAutoFit/>
          </a:bodyPr>
          <a:lstStyle/>
          <a:p>
            <a:pPr defTabSz="685800">
              <a:buClrTx/>
            </a:pPr>
            <a:r>
              <a:rPr lang="en-US" sz="3200" b="1" kern="1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A</a:t>
            </a:r>
            <a:r>
              <a:rPr lang="en-US" sz="3600" b="1" kern="1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200" b="1" kern="1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en-US" sz="3200" b="1" kern="1200" dirty="0">
              <a:solidFill>
                <a:prstClr val="white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1026" name="Picture 2" descr="HÃ¬nh áº£nh cÃ³ liÃªn quan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foregroundMark x1="93464" y1="11860" x2="10294" y2="21395"/>
                        <a14:foregroundMark x1="2124" y1="16512" x2="4085" y2="73488"/>
                        <a14:foregroundMark x1="2288" y1="86977" x2="3758" y2="97209"/>
                        <a14:foregroundMark x1="98203" y1="6279" x2="39869" y2="4419"/>
                        <a14:foregroundMark x1="51797" y1="3721" x2="96732" y2="1628"/>
                        <a14:foregroundMark x1="5556" y1="72093" x2="3105" y2="77674"/>
                        <a14:foregroundMark x1="98203" y1="45116" x2="96732" y2="93023"/>
                        <a14:foregroundMark x1="96895" y1="95581" x2="93464" y2="98372"/>
                        <a14:foregroundMark x1="32516" y1="96279" x2="68301" y2="96977"/>
                        <a14:foregroundMark x1="67484" y1="96977" x2="93627" y2="97907"/>
                        <a14:foregroundMark x1="34150" y1="95814" x2="5065" y2="97907"/>
                        <a14:foregroundMark x1="8497" y1="1163" x2="36438" y2="3023"/>
                        <a14:foregroundMark x1="490" y1="6977" x2="1471" y2="22326"/>
                        <a14:foregroundMark x1="1797" y1="1395" x2="1471" y2="4186"/>
                        <a14:foregroundMark x1="97386" y1="25581" x2="99183" y2="44186"/>
                        <a14:foregroundMark x1="97549" y1="79535" x2="98693" y2="91395"/>
                        <a14:foregroundMark x1="96569" y1="930" x2="86111" y2="1860"/>
                        <a14:backgroundMark x1="817" y1="1163" x2="327" y2="2558"/>
                        <a14:backgroundMark x1="99183" y1="1628" x2="99837" y2="418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787" y="204645"/>
            <a:ext cx="7640552" cy="32768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HÃ¬nh áº£nh cÃ³ liÃªn quan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foregroundMark x1="93464" y1="11860" x2="10294" y2="21395"/>
                        <a14:foregroundMark x1="2124" y1="16512" x2="4085" y2="73488"/>
                        <a14:foregroundMark x1="2288" y1="86977" x2="3758" y2="97209"/>
                        <a14:foregroundMark x1="98203" y1="6279" x2="39869" y2="4419"/>
                        <a14:foregroundMark x1="51797" y1="3721" x2="96732" y2="1628"/>
                        <a14:foregroundMark x1="5556" y1="72093" x2="3105" y2="77674"/>
                        <a14:foregroundMark x1="98203" y1="45116" x2="96732" y2="93023"/>
                        <a14:foregroundMark x1="96895" y1="95581" x2="93464" y2="98372"/>
                        <a14:foregroundMark x1="32516" y1="96279" x2="68301" y2="96977"/>
                        <a14:foregroundMark x1="67484" y1="96977" x2="93627" y2="97907"/>
                        <a14:foregroundMark x1="34150" y1="95814" x2="5065" y2="97907"/>
                        <a14:foregroundMark x1="8497" y1="1163" x2="36438" y2="3023"/>
                        <a14:foregroundMark x1="490" y1="6977" x2="1471" y2="22326"/>
                        <a14:foregroundMark x1="1797" y1="1395" x2="1471" y2="4186"/>
                        <a14:foregroundMark x1="97386" y1="25581" x2="99183" y2="44186"/>
                        <a14:foregroundMark x1="97549" y1="79535" x2="98693" y2="91395"/>
                        <a14:foregroundMark x1="96569" y1="930" x2="86111" y2="1860"/>
                        <a14:backgroundMark x1="490" y1="2791" x2="0" y2="1628"/>
                        <a14:backgroundMark x1="99020" y1="2326" x2="99510" y2="186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3008876" y="3778526"/>
            <a:ext cx="2952315" cy="11265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3600" b="95200" l="0" r="95000">
                        <a14:foregroundMark x1="12000" y1="66000" x2="19200" y2="78400"/>
                        <a14:foregroundMark x1="21800" y1="81200" x2="30400" y2="86600"/>
                        <a14:foregroundMark x1="44000" y1="88400" x2="65800" y2="86800"/>
                        <a14:foregroundMark x1="83000" y1="75200" x2="65400" y2="86200"/>
                        <a14:foregroundMark x1="89800" y1="65600" x2="82200" y2="76000"/>
                        <a14:foregroundMark x1="92400" y1="54000" x2="90400" y2="64200"/>
                        <a14:foregroundMark x1="82000" y1="19800" x2="90800" y2="38800"/>
                        <a14:foregroundMark x1="60600" y1="10000" x2="29200" y2="14200"/>
                        <a14:foregroundMark x1="87400" y1="26400" x2="92600" y2="51200"/>
                        <a14:foregroundMark x1="91800" y1="40600" x2="92600" y2="51600"/>
                      </a14:backgroundRemoval>
                    </a14:imgEffect>
                    <a14:imgEffect>
                      <a14:brightnessContrast bright="-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86677" y="3686175"/>
            <a:ext cx="1457325" cy="1457325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311007" y="684880"/>
            <a:ext cx="6781237" cy="20612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kern="1200" dirty="0" err="1">
                <a:solidFill>
                  <a:schemeClr val="bg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Câu</a:t>
            </a:r>
            <a:r>
              <a:rPr lang="en-US" sz="3200" b="1" kern="1200" dirty="0">
                <a:solidFill>
                  <a:schemeClr val="bg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5</a:t>
            </a:r>
            <a:r>
              <a:rPr lang="en-US" sz="3200" kern="1200" dirty="0">
                <a:solidFill>
                  <a:schemeClr val="bg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: </a:t>
            </a:r>
            <a:r>
              <a:rPr lang="en-US" sz="32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Kết</a:t>
            </a:r>
            <a:r>
              <a:rPr lang="en-US" sz="3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quả</a:t>
            </a:r>
            <a:r>
              <a:rPr lang="en-US" sz="3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sz="3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sau</a:t>
            </a:r>
            <a:r>
              <a:rPr lang="en-US" sz="3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đây</a:t>
            </a:r>
            <a:r>
              <a:rPr lang="en-US" sz="3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hiển</a:t>
            </a:r>
            <a:r>
              <a:rPr lang="en-US" sz="3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thị</a:t>
            </a:r>
            <a:r>
              <a:rPr lang="en-US" sz="3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3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lệnh</a:t>
            </a:r>
            <a:r>
              <a:rPr lang="en-US" sz="3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print("25+12") </a:t>
            </a:r>
            <a:r>
              <a:rPr lang="en-US" sz="32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trên</a:t>
            </a:r>
            <a:r>
              <a:rPr lang="en-US" sz="3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màn</a:t>
            </a:r>
            <a:r>
              <a:rPr lang="en-US" sz="3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3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en-US" sz="32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32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en-US" sz="3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37                   </a:t>
            </a:r>
            <a:r>
              <a:rPr lang="en-US" sz="32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 </a:t>
            </a:r>
            <a:r>
              <a:rPr lang="en-US" sz="3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"37"                                 </a:t>
            </a:r>
            <a:r>
              <a:rPr lang="en-US" sz="32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 </a:t>
            </a:r>
            <a:r>
              <a:rPr lang="en-US" sz="3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37.0                </a:t>
            </a:r>
            <a:r>
              <a:rPr lang="en-US" sz="32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en-US" sz="3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25+12</a:t>
            </a:r>
            <a:endParaRPr lang="en-US" sz="3200" b="1" kern="100" dirty="0">
              <a:solidFill>
                <a:schemeClr val="bg1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067622" y="4049424"/>
            <a:ext cx="1008755" cy="646331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pPr defTabSz="685800">
              <a:buClrTx/>
            </a:pPr>
            <a:r>
              <a:rPr lang="en-US" sz="3200" b="1" kern="1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</a:t>
            </a:r>
            <a:r>
              <a:rPr lang="en-US" sz="3600" b="1" kern="1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</a:t>
            </a:r>
            <a:r>
              <a:rPr lang="en-US" sz="3200" b="1" kern="1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</a:t>
            </a:r>
            <a:endParaRPr lang="en-US" sz="3200" kern="1200" dirty="0">
              <a:solidFill>
                <a:prstClr val="white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/>
              <a:buNone/>
              <a:defRPr/>
            </a:pPr>
            <a:fld id="{00000000-1234-1234-1234-123412341234}" type="slidenum">
              <a:rPr kumimoji="0" lang="en-GB" sz="9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/>
                <a:cs typeface="Arial" panose="020B0604020202020204"/>
                <a:sym typeface="Arial" panose="020B0604020202020204"/>
              </a:rPr>
            </a:fld>
            <a:endParaRPr kumimoji="0" lang="en-GB" sz="900" b="0" i="0" u="none" strike="noStrike" kern="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3" name="Rounded Rectangle 5"/>
          <p:cNvSpPr/>
          <p:nvPr/>
        </p:nvSpPr>
        <p:spPr>
          <a:xfrm>
            <a:off x="2470284" y="1"/>
            <a:ext cx="3930517" cy="514792"/>
          </a:xfrm>
          <a:prstGeom prst="roundRect">
            <a:avLst/>
          </a:prstGeom>
          <a:solidFill>
            <a:srgbClr val="FF0000"/>
          </a:solidFill>
          <a:ln w="12700" cap="flat" cmpd="sng" algn="ctr">
            <a:solidFill>
              <a:srgbClr val="5B9BD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Arial" panose="020B0604020202020204"/>
              </a:rPr>
              <a:t>PHIẾU HỌC TẬP 3</a:t>
            </a: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  <a:sym typeface="Arial" panose="020B0604020202020204"/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78581" y="650081"/>
          <a:ext cx="8972550" cy="3715956"/>
        </p:xfrm>
        <a:graphic>
          <a:graphicData uri="http://schemas.openxmlformats.org/drawingml/2006/table">
            <a:tbl>
              <a:tblPr firstRow="1" firstCol="1" bandRow="1"/>
              <a:tblGrid>
                <a:gridCol w="8972550"/>
              </a:tblGrid>
              <a:tr h="200024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700" kern="1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Câu</a:t>
                      </a:r>
                      <a:r>
                        <a:rPr lang="en-US" sz="17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1. Phương </a:t>
                      </a:r>
                      <a:r>
                        <a:rPr lang="en-US" sz="1700" kern="1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án</a:t>
                      </a:r>
                      <a:r>
                        <a:rPr lang="en-US" sz="17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700" kern="1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nào</a:t>
                      </a:r>
                      <a:r>
                        <a:rPr lang="en-US" sz="17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700" kern="1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sau</a:t>
                      </a:r>
                      <a:r>
                        <a:rPr lang="en-US" sz="17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700" kern="1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đây</a:t>
                      </a:r>
                      <a:r>
                        <a:rPr lang="en-US" sz="17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700" kern="1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đúng</a:t>
                      </a:r>
                      <a:r>
                        <a:rPr lang="en-US" sz="17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700" kern="1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về</a:t>
                      </a:r>
                      <a:r>
                        <a:rPr lang="en-US" sz="17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700" kern="1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khái</a:t>
                      </a:r>
                      <a:r>
                        <a:rPr lang="en-US" sz="17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700" kern="1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niệm</a:t>
                      </a:r>
                      <a:r>
                        <a:rPr lang="en-US" sz="17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700" kern="1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ngôn</a:t>
                      </a:r>
                      <a:r>
                        <a:rPr lang="en-US" sz="17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700" kern="1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ngữ</a:t>
                      </a:r>
                      <a:r>
                        <a:rPr lang="en-US" sz="17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700" kern="1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lập</a:t>
                      </a:r>
                      <a:r>
                        <a:rPr lang="en-US" sz="17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700" kern="1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trình</a:t>
                      </a:r>
                      <a:r>
                        <a:rPr lang="en-US" sz="17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?</a:t>
                      </a:r>
                      <a:endParaRPr lang="en-US" sz="1700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7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A. </a:t>
                      </a:r>
                      <a:r>
                        <a:rPr lang="en-US" sz="1700" kern="1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Ngôn</a:t>
                      </a:r>
                      <a:r>
                        <a:rPr lang="en-US" sz="17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700" kern="1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ngữ</a:t>
                      </a:r>
                      <a:r>
                        <a:rPr lang="en-US" sz="17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700" kern="1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mà</a:t>
                      </a:r>
                      <a:r>
                        <a:rPr lang="en-US" sz="17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700" kern="1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máy</a:t>
                      </a:r>
                      <a:r>
                        <a:rPr lang="en-US" sz="17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700" kern="1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tính</a:t>
                      </a:r>
                      <a:r>
                        <a:rPr lang="en-US" sz="17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700" kern="1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có</a:t>
                      </a:r>
                      <a:r>
                        <a:rPr lang="en-US" sz="17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700" kern="1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thể</a:t>
                      </a:r>
                      <a:r>
                        <a:rPr lang="en-US" sz="17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700" kern="1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hiểu</a:t>
                      </a:r>
                      <a:r>
                        <a:rPr lang="en-US" sz="17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700" kern="1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và</a:t>
                      </a:r>
                      <a:r>
                        <a:rPr lang="en-US" sz="17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700" kern="1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thực</a:t>
                      </a:r>
                      <a:r>
                        <a:rPr lang="en-US" sz="17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700" kern="1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hiện</a:t>
                      </a:r>
                      <a:r>
                        <a:rPr lang="en-US" sz="17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700" kern="1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trực</a:t>
                      </a:r>
                      <a:r>
                        <a:rPr lang="en-US" sz="17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700" kern="1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tiếp</a:t>
                      </a:r>
                      <a:r>
                        <a:rPr lang="en-US" sz="17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700" kern="1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lệnh</a:t>
                      </a:r>
                      <a:r>
                        <a:rPr lang="en-US" sz="17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700" kern="1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viết</a:t>
                      </a:r>
                      <a:r>
                        <a:rPr lang="en-US" sz="17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700" kern="1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bằng</a:t>
                      </a:r>
                      <a:r>
                        <a:rPr lang="en-US" sz="17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700" kern="1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ngôn</a:t>
                      </a:r>
                      <a:r>
                        <a:rPr lang="en-US" sz="17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700" kern="1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ngữ</a:t>
                      </a:r>
                      <a:r>
                        <a:rPr lang="en-US" sz="17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700" kern="1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này</a:t>
                      </a:r>
                      <a:r>
                        <a:rPr lang="en-US" sz="17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. </a:t>
                      </a:r>
                      <a:endParaRPr lang="en-US" sz="1700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7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B. </a:t>
                      </a:r>
                      <a:r>
                        <a:rPr lang="en-US" sz="1700" kern="1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Ngôn</a:t>
                      </a:r>
                      <a:r>
                        <a:rPr lang="en-US" sz="17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700" kern="1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ngữ</a:t>
                      </a:r>
                      <a:r>
                        <a:rPr lang="en-US" sz="17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700" kern="1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biểu</a:t>
                      </a:r>
                      <a:r>
                        <a:rPr lang="en-US" sz="17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700" kern="1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diễn</a:t>
                      </a:r>
                      <a:r>
                        <a:rPr lang="en-US" sz="17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700" kern="1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thuật</a:t>
                      </a:r>
                      <a:r>
                        <a:rPr lang="en-US" sz="17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700" kern="1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toán</a:t>
                      </a:r>
                      <a:r>
                        <a:rPr lang="en-US" sz="17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700" kern="1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dưới</a:t>
                      </a:r>
                      <a:r>
                        <a:rPr lang="en-US" sz="17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700" kern="1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dạng</a:t>
                      </a:r>
                      <a:r>
                        <a:rPr lang="en-US" sz="17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700" kern="1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dễ</a:t>
                      </a:r>
                      <a:r>
                        <a:rPr lang="en-US" sz="17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700" kern="1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hiểu</a:t>
                      </a:r>
                      <a:r>
                        <a:rPr lang="en-US" sz="17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. </a:t>
                      </a:r>
                      <a:endParaRPr lang="en-US" sz="1700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700" kern="100" dirty="0">
                          <a:solidFill>
                            <a:srgbClr val="EE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C. </a:t>
                      </a:r>
                      <a:r>
                        <a:rPr lang="en-US" sz="1700" kern="1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Ngôn</a:t>
                      </a:r>
                      <a:r>
                        <a:rPr lang="en-US" sz="17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700" kern="1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ngữ</a:t>
                      </a:r>
                      <a:r>
                        <a:rPr lang="en-US" sz="17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700" kern="1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dùng</a:t>
                      </a:r>
                      <a:r>
                        <a:rPr lang="en-US" sz="17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700" kern="1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để</a:t>
                      </a:r>
                      <a:r>
                        <a:rPr lang="en-US" sz="17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700" kern="1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viết</a:t>
                      </a:r>
                      <a:r>
                        <a:rPr lang="en-US" sz="17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700" kern="1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chương</a:t>
                      </a:r>
                      <a:r>
                        <a:rPr lang="en-US" sz="17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700" kern="1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trình</a:t>
                      </a:r>
                      <a:r>
                        <a:rPr lang="en-US" sz="17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700" kern="1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cho</a:t>
                      </a:r>
                      <a:r>
                        <a:rPr lang="en-US" sz="17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700" kern="1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máy</a:t>
                      </a:r>
                      <a:r>
                        <a:rPr lang="en-US" sz="17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700" kern="1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tính</a:t>
                      </a:r>
                      <a:r>
                        <a:rPr lang="en-US" sz="17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700" kern="1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hiểu</a:t>
                      </a:r>
                      <a:r>
                        <a:rPr lang="en-US" sz="17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700" kern="1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và</a:t>
                      </a:r>
                      <a:r>
                        <a:rPr lang="en-US" sz="17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700" kern="1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thực</a:t>
                      </a:r>
                      <a:r>
                        <a:rPr lang="en-US" sz="17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700" kern="1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hiện</a:t>
                      </a:r>
                      <a:r>
                        <a:rPr lang="en-US" sz="17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700" kern="1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được</a:t>
                      </a:r>
                      <a:r>
                        <a:rPr lang="en-US" sz="17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.      </a:t>
                      </a:r>
                      <a:endParaRPr lang="en-US" sz="1700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7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D. </a:t>
                      </a:r>
                      <a:r>
                        <a:rPr lang="en-US" sz="1700" kern="1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Ngôn</a:t>
                      </a:r>
                      <a:r>
                        <a:rPr lang="en-US" sz="17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700" kern="1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ngữ</a:t>
                      </a:r>
                      <a:r>
                        <a:rPr lang="en-US" sz="17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700" kern="1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thực</a:t>
                      </a:r>
                      <a:r>
                        <a:rPr lang="en-US" sz="17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700" kern="1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hiện</a:t>
                      </a:r>
                      <a:r>
                        <a:rPr lang="en-US" sz="17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700" kern="1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giao</a:t>
                      </a:r>
                      <a:r>
                        <a:rPr lang="en-US" sz="17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700" kern="1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tiếp</a:t>
                      </a:r>
                      <a:r>
                        <a:rPr lang="en-US" sz="17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700" kern="1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giữa</a:t>
                      </a:r>
                      <a:r>
                        <a:rPr lang="en-US" sz="17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700" kern="1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người</a:t>
                      </a:r>
                      <a:r>
                        <a:rPr lang="en-US" sz="17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700" kern="1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và</a:t>
                      </a:r>
                      <a:r>
                        <a:rPr lang="en-US" sz="17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700" kern="1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máy</a:t>
                      </a:r>
                      <a:r>
                        <a:rPr lang="en-US" sz="17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700" kern="1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tính</a:t>
                      </a:r>
                      <a:r>
                        <a:rPr lang="en-US" sz="17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. </a:t>
                      </a:r>
                      <a:endParaRPr lang="en-US" sz="1700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193" marR="391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726282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700" kern="1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Câu</a:t>
                      </a:r>
                      <a:r>
                        <a:rPr lang="en-US" sz="17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2: Python </a:t>
                      </a:r>
                      <a:r>
                        <a:rPr lang="en-US" sz="1700" kern="1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thuộc</a:t>
                      </a:r>
                      <a:r>
                        <a:rPr lang="en-US" sz="17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700" kern="1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loại</a:t>
                      </a:r>
                      <a:r>
                        <a:rPr lang="en-US" sz="17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700" kern="1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ngôn</a:t>
                      </a:r>
                      <a:r>
                        <a:rPr lang="en-US" sz="17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700" kern="1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ngữ</a:t>
                      </a:r>
                      <a:r>
                        <a:rPr lang="en-US" sz="17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700" kern="1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nào</a:t>
                      </a:r>
                      <a:r>
                        <a:rPr lang="en-US" sz="17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700" kern="1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sau</a:t>
                      </a:r>
                      <a:r>
                        <a:rPr lang="en-US" sz="17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700" kern="1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đây</a:t>
                      </a:r>
                      <a:r>
                        <a:rPr lang="en-US" sz="17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?</a:t>
                      </a:r>
                      <a:endParaRPr lang="en-US" sz="1700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7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A. </a:t>
                      </a:r>
                      <a:r>
                        <a:rPr lang="en-US" sz="1700" kern="1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Ngôn</a:t>
                      </a:r>
                      <a:r>
                        <a:rPr lang="en-US" sz="17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700" kern="1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ngữ</a:t>
                      </a:r>
                      <a:r>
                        <a:rPr lang="en-US" sz="17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700" kern="1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máy</a:t>
                      </a:r>
                      <a:r>
                        <a:rPr lang="en-US" sz="17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.                         B. </a:t>
                      </a:r>
                      <a:r>
                        <a:rPr lang="en-US" sz="1700" kern="1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Hợp</a:t>
                      </a:r>
                      <a:r>
                        <a:rPr lang="en-US" sz="17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700" kern="1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ngữ</a:t>
                      </a:r>
                      <a:r>
                        <a:rPr lang="en-US" sz="17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.     </a:t>
                      </a:r>
                      <a:endParaRPr lang="en-US" sz="1700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7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C. </a:t>
                      </a:r>
                      <a:r>
                        <a:rPr lang="en-US" sz="1700" kern="1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Ngôn</a:t>
                      </a:r>
                      <a:r>
                        <a:rPr lang="en-US" sz="17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700" kern="1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ngữ</a:t>
                      </a:r>
                      <a:r>
                        <a:rPr lang="en-US" sz="17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700" kern="1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lập</a:t>
                      </a:r>
                      <a:r>
                        <a:rPr lang="en-US" sz="17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700" kern="1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trình</a:t>
                      </a:r>
                      <a:r>
                        <a:rPr lang="en-US" sz="17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700" kern="1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bậc</a:t>
                      </a:r>
                      <a:r>
                        <a:rPr lang="en-US" sz="17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700" kern="1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thấp</a:t>
                      </a:r>
                      <a:r>
                        <a:rPr lang="en-US" sz="17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.    </a:t>
                      </a:r>
                      <a:r>
                        <a:rPr lang="en-US" sz="1700" kern="100" dirty="0">
                          <a:solidFill>
                            <a:srgbClr val="EE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D.</a:t>
                      </a:r>
                      <a:r>
                        <a:rPr lang="en-US" sz="17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700" kern="1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Ngôn</a:t>
                      </a:r>
                      <a:r>
                        <a:rPr lang="en-US" sz="17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700" kern="1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ngữ</a:t>
                      </a:r>
                      <a:r>
                        <a:rPr lang="en-US" sz="17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700" kern="1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lập</a:t>
                      </a:r>
                      <a:r>
                        <a:rPr lang="en-US" sz="17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700" kern="1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trình</a:t>
                      </a:r>
                      <a:r>
                        <a:rPr lang="en-US" sz="17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700" kern="1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bậc</a:t>
                      </a:r>
                      <a:r>
                        <a:rPr lang="en-US" sz="17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700" kern="1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cao</a:t>
                      </a:r>
                      <a:r>
                        <a:rPr lang="en-US" sz="17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. </a:t>
                      </a:r>
                      <a:endParaRPr lang="en-US" sz="1700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193" marR="391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37199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700" kern="1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Câu</a:t>
                      </a:r>
                      <a:r>
                        <a:rPr lang="en-US" sz="17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3: Phương </a:t>
                      </a:r>
                      <a:r>
                        <a:rPr lang="en-US" sz="1700" kern="1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án</a:t>
                      </a:r>
                      <a:r>
                        <a:rPr lang="en-US" sz="17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700" kern="1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nào</a:t>
                      </a:r>
                      <a:r>
                        <a:rPr lang="en-US" sz="17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700" kern="1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sau</a:t>
                      </a:r>
                      <a:r>
                        <a:rPr lang="en-US" sz="17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700" kern="1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đây</a:t>
                      </a:r>
                      <a:r>
                        <a:rPr lang="en-US" sz="17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700" kern="1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là</a:t>
                      </a:r>
                      <a:r>
                        <a:rPr lang="en-US" sz="17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700" kern="1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số</a:t>
                      </a:r>
                      <a:r>
                        <a:rPr lang="en-US" sz="17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700" kern="1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lượng</a:t>
                      </a:r>
                      <a:r>
                        <a:rPr lang="en-US" sz="17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700" kern="1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chế</a:t>
                      </a:r>
                      <a:r>
                        <a:rPr lang="en-US" sz="17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700" kern="1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độ</a:t>
                      </a:r>
                      <a:r>
                        <a:rPr lang="en-US" sz="17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700" kern="1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làm</a:t>
                      </a:r>
                      <a:r>
                        <a:rPr lang="en-US" sz="17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700" kern="1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việc</a:t>
                      </a:r>
                      <a:r>
                        <a:rPr lang="en-US" sz="17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700" kern="1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của</a:t>
                      </a:r>
                      <a:r>
                        <a:rPr lang="en-US" sz="17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700" kern="1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môi</a:t>
                      </a:r>
                      <a:r>
                        <a:rPr lang="en-US" sz="17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700" kern="1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trường</a:t>
                      </a:r>
                      <a:r>
                        <a:rPr lang="en-US" sz="17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700" kern="1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lập</a:t>
                      </a:r>
                      <a:r>
                        <a:rPr lang="en-US" sz="17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700" kern="1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trình</a:t>
                      </a:r>
                      <a:r>
                        <a:rPr lang="en-US" sz="17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700" kern="1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của</a:t>
                      </a:r>
                      <a:r>
                        <a:rPr lang="en-US" sz="17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Python?</a:t>
                      </a:r>
                      <a:endParaRPr lang="en-US" sz="1600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7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A. 1                      </a:t>
                      </a:r>
                      <a:r>
                        <a:rPr lang="en-US" sz="1700" kern="100" dirty="0">
                          <a:solidFill>
                            <a:srgbClr val="EE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B.</a:t>
                      </a:r>
                      <a:r>
                        <a:rPr lang="en-US" sz="17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2                                      C. 3                            D. 4</a:t>
                      </a:r>
                      <a:endParaRPr lang="en-US" sz="1700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193" marR="391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88169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700" kern="1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Câu</a:t>
                      </a:r>
                      <a:r>
                        <a:rPr lang="en-US" sz="17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4: </a:t>
                      </a:r>
                      <a:r>
                        <a:rPr lang="en-US" sz="1700" kern="1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Lệnh</a:t>
                      </a:r>
                      <a:r>
                        <a:rPr lang="en-US" sz="17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700" kern="1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nào</a:t>
                      </a:r>
                      <a:r>
                        <a:rPr lang="en-US" sz="17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700" kern="1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sau</a:t>
                      </a:r>
                      <a:r>
                        <a:rPr lang="en-US" sz="17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700" kern="1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đây</a:t>
                      </a:r>
                      <a:r>
                        <a:rPr lang="en-US" sz="17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in </a:t>
                      </a:r>
                      <a:r>
                        <a:rPr lang="en-US" sz="1700" kern="1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ra</a:t>
                      </a:r>
                      <a:r>
                        <a:rPr lang="en-US" sz="17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700" kern="1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số</a:t>
                      </a:r>
                      <a:r>
                        <a:rPr lang="en-US" sz="17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700" kern="1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nguyên</a:t>
                      </a:r>
                      <a:r>
                        <a:rPr lang="en-US" sz="17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12 </a:t>
                      </a:r>
                      <a:r>
                        <a:rPr lang="en-US" sz="1700" kern="1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ngoài</a:t>
                      </a:r>
                      <a:r>
                        <a:rPr lang="en-US" sz="17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700" kern="1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màn</a:t>
                      </a:r>
                      <a:r>
                        <a:rPr lang="en-US" sz="17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700" kern="1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hình</a:t>
                      </a:r>
                      <a:r>
                        <a:rPr lang="en-US" sz="17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?</a:t>
                      </a:r>
                      <a:endParaRPr lang="en-US" sz="1600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700" kern="100" dirty="0">
                          <a:solidFill>
                            <a:srgbClr val="EE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A.</a:t>
                      </a:r>
                      <a:r>
                        <a:rPr lang="en-US" sz="17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print(12)          B. print(12.0)                       C. Print(12)              D. print(</a:t>
                      </a:r>
                      <a:r>
                        <a:rPr lang="en-US" sz="18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"</a:t>
                      </a:r>
                      <a:r>
                        <a:rPr lang="en-US" sz="17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12</a:t>
                      </a:r>
                      <a:r>
                        <a:rPr lang="en-US" sz="18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"</a:t>
                      </a:r>
                      <a:r>
                        <a:rPr lang="en-US" sz="17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)</a:t>
                      </a:r>
                      <a:endParaRPr lang="en-US" sz="1700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193" marR="391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36987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700" kern="1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Câu</a:t>
                      </a:r>
                      <a:r>
                        <a:rPr lang="en-US" sz="17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5: </a:t>
                      </a:r>
                      <a:r>
                        <a:rPr lang="en-US" sz="1700" kern="1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Kết</a:t>
                      </a:r>
                      <a:r>
                        <a:rPr lang="en-US" sz="17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700" kern="1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quả</a:t>
                      </a:r>
                      <a:r>
                        <a:rPr lang="en-US" sz="17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700" kern="1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nào</a:t>
                      </a:r>
                      <a:r>
                        <a:rPr lang="en-US" sz="17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700" kern="1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sau</a:t>
                      </a:r>
                      <a:r>
                        <a:rPr lang="en-US" sz="17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700" kern="1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đây</a:t>
                      </a:r>
                      <a:r>
                        <a:rPr lang="en-US" sz="17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700" kern="1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hiển</a:t>
                      </a:r>
                      <a:r>
                        <a:rPr lang="en-US" sz="17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700" kern="1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thị</a:t>
                      </a:r>
                      <a:r>
                        <a:rPr lang="en-US" sz="17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700" kern="1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của</a:t>
                      </a:r>
                      <a:r>
                        <a:rPr lang="en-US" sz="17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700" kern="1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lệnh</a:t>
                      </a:r>
                      <a:r>
                        <a:rPr lang="en-US" sz="17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print(</a:t>
                      </a:r>
                      <a:r>
                        <a:rPr lang="en-US" sz="18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"</a:t>
                      </a:r>
                      <a:r>
                        <a:rPr lang="en-US" sz="17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25+12</a:t>
                      </a:r>
                      <a:r>
                        <a:rPr lang="en-US" sz="18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"</a:t>
                      </a:r>
                      <a:r>
                        <a:rPr lang="en-US" sz="17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en-US" sz="1700" kern="1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trên</a:t>
                      </a:r>
                      <a:r>
                        <a:rPr lang="en-US" sz="17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700" kern="1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màn</a:t>
                      </a:r>
                      <a:r>
                        <a:rPr lang="en-US" sz="17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700" kern="1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hình</a:t>
                      </a:r>
                      <a:r>
                        <a:rPr lang="en-US" sz="17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?</a:t>
                      </a:r>
                      <a:endParaRPr lang="en-US" sz="1700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7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A. 37                   B. </a:t>
                      </a:r>
                      <a:r>
                        <a:rPr lang="en-US" sz="16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"37"</a:t>
                      </a:r>
                      <a:r>
                        <a:rPr lang="en-US" sz="17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                               C. 37.0           </a:t>
                      </a:r>
                      <a:r>
                        <a:rPr lang="en-US" sz="1700" kern="100" dirty="0">
                          <a:solidFill>
                            <a:srgbClr val="EE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D.</a:t>
                      </a:r>
                      <a:r>
                        <a:rPr lang="en-US" sz="17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6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25+12</a:t>
                      </a:r>
                      <a:r>
                        <a:rPr lang="en-US" sz="170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.</a:t>
                      </a:r>
                      <a:endParaRPr lang="en-US" sz="1700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9193" marR="3919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p13"/>
          <p:cNvSpPr txBox="1">
            <a:spLocks noGrp="1"/>
          </p:cNvSpPr>
          <p:nvPr>
            <p:ph type="ctrTitle"/>
          </p:nvPr>
        </p:nvSpPr>
        <p:spPr>
          <a:xfrm>
            <a:off x="116840" y="0"/>
            <a:ext cx="8667115" cy="5143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5400" b="1" dirty="0">
                <a:latin typeface="Times New Roman" panose="02020603050405020304" pitchFamily="18" charset="0"/>
                <a:ea typeface="Roboto" panose="02000000000000000000" pitchFamily="2" charset="0"/>
                <a:cs typeface="Times New Roman" panose="02020603050405020304" pitchFamily="18" charset="0"/>
              </a:rPr>
              <a:t>CẢM ƠN QUÝ THẦY CÔ VÀ LỚP 10/1</a:t>
            </a:r>
            <a:endParaRPr sz="5400" b="1" dirty="0">
              <a:latin typeface="Times New Roman" panose="02020603050405020304" pitchFamily="18" charset="0"/>
              <a:ea typeface="Roboto" panose="02000000000000000000" pitchFamily="2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Free Retro Google Slides Themes &amp; PowerPoint Templates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7-Point Star 4"/>
          <p:cNvSpPr/>
          <p:nvPr/>
        </p:nvSpPr>
        <p:spPr>
          <a:xfrm>
            <a:off x="0" y="2400300"/>
            <a:ext cx="9144000" cy="2571750"/>
          </a:xfrm>
          <a:prstGeom prst="star7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TRÒ CHƠI </a:t>
            </a:r>
            <a:br>
              <a:rPr lang="en-US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Ô CHỮ</a:t>
            </a:r>
            <a:endParaRPr lang="en-US" sz="4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Wave 1"/>
          <p:cNvSpPr/>
          <p:nvPr/>
        </p:nvSpPr>
        <p:spPr>
          <a:xfrm>
            <a:off x="3483430" y="76200"/>
            <a:ext cx="2972788" cy="979714"/>
          </a:xfrm>
          <a:prstGeom prst="wave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buClrTx/>
            </a:pPr>
            <a:r>
              <a:rPr lang="en-US" sz="3300" b="1" kern="120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LUẬT CHƠI</a:t>
            </a:r>
            <a:endParaRPr lang="en-US" sz="3300" b="1" kern="1200" dirty="0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129309" y="1349829"/>
            <a:ext cx="8894618" cy="379367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just" defTabSz="685800">
              <a:buClrTx/>
            </a:pPr>
            <a:r>
              <a:rPr lang="en-US" sz="2600" kern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1- </a:t>
            </a:r>
            <a:r>
              <a:rPr lang="fi-FI" sz="2800" dirty="0">
                <a:latin typeface="Times New Roman" panose="02020603050405020304" pitchFamily="18" charset="0"/>
              </a:rPr>
              <a:t>N</a:t>
            </a:r>
            <a:r>
              <a:rPr lang="fi-FI" sz="2800" dirty="0">
                <a:latin typeface="Times New Roman" panose="02020603050405020304" pitchFamily="18" charset="0"/>
                <a:ea typeface="Calibri" panose="020F0502020204030204" pitchFamily="34" charset="0"/>
              </a:rPr>
              <a:t>ối các chữ cái gần nhau theo hàng ngang, hàng dọc, đường chéo để tạo thành tên từ khoá có trong Bài 16</a:t>
            </a:r>
            <a:r>
              <a:rPr lang="en-US" sz="2600" kern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600" kern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defTabSz="685800">
              <a:buClrTx/>
            </a:pPr>
            <a:r>
              <a:rPr lang="en-US" sz="2800" kern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2- Các </a:t>
            </a:r>
            <a:r>
              <a:rPr lang="en-US" sz="2800" kern="12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lang="en-US" sz="2800" kern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kern="12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viên</a:t>
            </a:r>
            <a:r>
              <a:rPr lang="en-US" sz="2800" kern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kern="12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thảo</a:t>
            </a:r>
            <a:r>
              <a:rPr lang="en-US" sz="2800" kern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kern="12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luận</a:t>
            </a:r>
            <a:r>
              <a:rPr lang="en-US" sz="2800" kern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kern="12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nhóm</a:t>
            </a:r>
            <a:r>
              <a:rPr lang="en-US" sz="2800" kern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kern="12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sz="2800" kern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kern="12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tìm</a:t>
            </a:r>
            <a:r>
              <a:rPr lang="en-US" sz="2800" kern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kern="12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ra</a:t>
            </a:r>
            <a:r>
              <a:rPr lang="en-US" sz="2800" kern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kern="12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800" kern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kern="12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từ</a:t>
            </a:r>
            <a:r>
              <a:rPr lang="en-US" sz="2800" kern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kern="12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khoá</a:t>
            </a:r>
            <a:r>
              <a:rPr lang="en-US" sz="2800" kern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800" kern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defTabSz="685800">
              <a:buClrTx/>
            </a:pPr>
            <a:r>
              <a:rPr lang="en-US" sz="2800" kern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 </a:t>
            </a:r>
            <a:r>
              <a:rPr lang="en-US" sz="2800" kern="12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Thời</a:t>
            </a:r>
            <a:r>
              <a:rPr lang="en-US" sz="2800" kern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en-US" sz="2800" kern="12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gian</a:t>
            </a:r>
            <a:r>
              <a:rPr lang="en-US" sz="2800" kern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en-US" sz="2800" kern="12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chơi</a:t>
            </a:r>
            <a:r>
              <a:rPr lang="en-US" sz="2800" kern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: 3 </a:t>
            </a:r>
            <a:r>
              <a:rPr lang="en-US" sz="2800" kern="12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phút</a:t>
            </a:r>
            <a:endParaRPr lang="en-US" sz="2800" kern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defTabSz="685800">
              <a:buClrTx/>
            </a:pPr>
            <a:r>
              <a:rPr lang="en-US" sz="2800" kern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4- </a:t>
            </a:r>
            <a:r>
              <a:rPr lang="en-US" sz="2800" kern="12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Nhóm</a:t>
            </a:r>
            <a:r>
              <a:rPr lang="en-US" sz="2800" kern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kern="12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sz="2800" kern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kern="12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thực</a:t>
            </a:r>
            <a:r>
              <a:rPr lang="en-US" sz="2800" kern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kern="12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hiện</a:t>
            </a:r>
            <a:r>
              <a:rPr lang="en-US" sz="2800" kern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kern="12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việc</a:t>
            </a:r>
            <a:r>
              <a:rPr lang="en-US" sz="2800" kern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kern="12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tìm</a:t>
            </a:r>
            <a:r>
              <a:rPr lang="en-US" sz="2800" kern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kern="12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ra</a:t>
            </a:r>
            <a:r>
              <a:rPr lang="en-US" sz="2800" kern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kern="12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800" kern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kern="12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tên</a:t>
            </a:r>
            <a:r>
              <a:rPr lang="en-US" sz="2800" kern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kern="12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800" kern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các từ khóa  </a:t>
            </a:r>
            <a:r>
              <a:rPr lang="en-US" sz="2800" kern="12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800" kern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kern="12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nhanh</a:t>
            </a:r>
            <a:r>
              <a:rPr lang="en-US" sz="2800" kern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kern="12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nhất</a:t>
            </a:r>
            <a:r>
              <a:rPr lang="en-US" sz="2800" kern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kern="12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thì</a:t>
            </a:r>
            <a:r>
              <a:rPr lang="en-US" sz="2800" kern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kern="12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mang</a:t>
            </a:r>
            <a:r>
              <a:rPr lang="en-US" sz="2800" kern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kern="12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lên</a:t>
            </a:r>
            <a:r>
              <a:rPr lang="en-US" sz="2800" kern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kern="12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dán</a:t>
            </a:r>
            <a:r>
              <a:rPr lang="en-US" sz="2800" kern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kern="12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trên</a:t>
            </a:r>
            <a:r>
              <a:rPr lang="en-US" sz="2800" kern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kern="12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bảng.</a:t>
            </a:r>
            <a:endParaRPr lang="en-US" sz="2800" kern="1200" dirty="0" err="1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defTabSz="685800">
              <a:buClrTx/>
            </a:pPr>
            <a:r>
              <a:rPr lang="en-US" sz="2800" kern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5- </a:t>
            </a:r>
            <a:r>
              <a:rPr lang="en-US" sz="2800" kern="12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800" kern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kern="12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lang="en-US" sz="2800" kern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kern="12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viên</a:t>
            </a:r>
            <a:r>
              <a:rPr lang="en-US" sz="2800" kern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kern="12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còn</a:t>
            </a:r>
            <a:r>
              <a:rPr lang="en-US" sz="2800" kern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kern="12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lại</a:t>
            </a:r>
            <a:r>
              <a:rPr lang="en-US" sz="2800" kern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kern="12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sẽ</a:t>
            </a:r>
            <a:r>
              <a:rPr lang="en-US" sz="2800" kern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kern="12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quan</a:t>
            </a:r>
            <a:r>
              <a:rPr lang="en-US" sz="2800" kern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kern="12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sát</a:t>
            </a:r>
            <a:r>
              <a:rPr lang="en-US" sz="2800" kern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kern="12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800" kern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kern="12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sẽ</a:t>
            </a:r>
            <a:r>
              <a:rPr lang="en-US" sz="2800" kern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kern="12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800" kern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30 </a:t>
            </a:r>
            <a:r>
              <a:rPr lang="en-US" sz="2800" kern="12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giây</a:t>
            </a:r>
            <a:r>
              <a:rPr lang="en-US" sz="2800" kern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kern="12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sz="2800" kern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kern="12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chấm</a:t>
            </a:r>
            <a:r>
              <a:rPr lang="en-US" sz="2800" kern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kern="12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điểm</a:t>
            </a:r>
            <a:r>
              <a:rPr lang="en-US" sz="2800" kern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kern="12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2800" kern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kern="12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đội</a:t>
            </a:r>
            <a:r>
              <a:rPr lang="en-US" sz="2800" kern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kern="12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bạn</a:t>
            </a:r>
            <a:r>
              <a:rPr lang="en-US" sz="2800" kern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800" kern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oogle Shape;1052;p48"/>
          <p:cNvGrpSpPr/>
          <p:nvPr/>
        </p:nvGrpSpPr>
        <p:grpSpPr>
          <a:xfrm>
            <a:off x="100242" y="206320"/>
            <a:ext cx="452420" cy="433992"/>
            <a:chOff x="5233525" y="4954450"/>
            <a:chExt cx="538275" cy="516350"/>
          </a:xfrm>
        </p:grpSpPr>
        <p:sp>
          <p:nvSpPr>
            <p:cNvPr id="17" name="Google Shape;1053;p48"/>
            <p:cNvSpPr/>
            <p:nvPr/>
          </p:nvSpPr>
          <p:spPr>
            <a:xfrm>
              <a:off x="5637825" y="4954450"/>
              <a:ext cx="89525" cy="89525"/>
            </a:xfrm>
            <a:custGeom>
              <a:avLst/>
              <a:gdLst/>
              <a:ahLst/>
              <a:cxnLst/>
              <a:rect l="l" t="t" r="r" b="b"/>
              <a:pathLst>
                <a:path w="3581" h="3581" fill="none" extrusionOk="0">
                  <a:moveTo>
                    <a:pt x="1023" y="3410"/>
                  </a:moveTo>
                  <a:lnTo>
                    <a:pt x="1023" y="3410"/>
                  </a:lnTo>
                  <a:lnTo>
                    <a:pt x="1193" y="3483"/>
                  </a:lnTo>
                  <a:lnTo>
                    <a:pt x="1388" y="3532"/>
                  </a:lnTo>
                  <a:lnTo>
                    <a:pt x="1583" y="3556"/>
                  </a:lnTo>
                  <a:lnTo>
                    <a:pt x="1778" y="3581"/>
                  </a:lnTo>
                  <a:lnTo>
                    <a:pt x="1778" y="3581"/>
                  </a:lnTo>
                  <a:lnTo>
                    <a:pt x="1973" y="3556"/>
                  </a:lnTo>
                  <a:lnTo>
                    <a:pt x="2143" y="3532"/>
                  </a:lnTo>
                  <a:lnTo>
                    <a:pt x="2314" y="3508"/>
                  </a:lnTo>
                  <a:lnTo>
                    <a:pt x="2484" y="3435"/>
                  </a:lnTo>
                  <a:lnTo>
                    <a:pt x="2630" y="3361"/>
                  </a:lnTo>
                  <a:lnTo>
                    <a:pt x="2776" y="3264"/>
                  </a:lnTo>
                  <a:lnTo>
                    <a:pt x="2923" y="3167"/>
                  </a:lnTo>
                  <a:lnTo>
                    <a:pt x="3044" y="3045"/>
                  </a:lnTo>
                  <a:lnTo>
                    <a:pt x="3166" y="2923"/>
                  </a:lnTo>
                  <a:lnTo>
                    <a:pt x="3264" y="2801"/>
                  </a:lnTo>
                  <a:lnTo>
                    <a:pt x="3361" y="2631"/>
                  </a:lnTo>
                  <a:lnTo>
                    <a:pt x="3434" y="2485"/>
                  </a:lnTo>
                  <a:lnTo>
                    <a:pt x="3483" y="2314"/>
                  </a:lnTo>
                  <a:lnTo>
                    <a:pt x="3531" y="2144"/>
                  </a:lnTo>
                  <a:lnTo>
                    <a:pt x="3556" y="1973"/>
                  </a:lnTo>
                  <a:lnTo>
                    <a:pt x="3580" y="1803"/>
                  </a:lnTo>
                  <a:lnTo>
                    <a:pt x="3580" y="1803"/>
                  </a:lnTo>
                  <a:lnTo>
                    <a:pt x="3556" y="1608"/>
                  </a:lnTo>
                  <a:lnTo>
                    <a:pt x="3531" y="1437"/>
                  </a:lnTo>
                  <a:lnTo>
                    <a:pt x="3483" y="1267"/>
                  </a:lnTo>
                  <a:lnTo>
                    <a:pt x="3434" y="1096"/>
                  </a:lnTo>
                  <a:lnTo>
                    <a:pt x="3361" y="950"/>
                  </a:lnTo>
                  <a:lnTo>
                    <a:pt x="3264" y="804"/>
                  </a:lnTo>
                  <a:lnTo>
                    <a:pt x="3166" y="658"/>
                  </a:lnTo>
                  <a:lnTo>
                    <a:pt x="3044" y="536"/>
                  </a:lnTo>
                  <a:lnTo>
                    <a:pt x="2923" y="414"/>
                  </a:lnTo>
                  <a:lnTo>
                    <a:pt x="2776" y="317"/>
                  </a:lnTo>
                  <a:lnTo>
                    <a:pt x="2630" y="220"/>
                  </a:lnTo>
                  <a:lnTo>
                    <a:pt x="2484" y="147"/>
                  </a:lnTo>
                  <a:lnTo>
                    <a:pt x="2314" y="98"/>
                  </a:lnTo>
                  <a:lnTo>
                    <a:pt x="2143" y="49"/>
                  </a:lnTo>
                  <a:lnTo>
                    <a:pt x="1973" y="25"/>
                  </a:lnTo>
                  <a:lnTo>
                    <a:pt x="1778" y="0"/>
                  </a:lnTo>
                  <a:lnTo>
                    <a:pt x="1778" y="0"/>
                  </a:lnTo>
                  <a:lnTo>
                    <a:pt x="1607" y="25"/>
                  </a:lnTo>
                  <a:lnTo>
                    <a:pt x="1437" y="49"/>
                  </a:lnTo>
                  <a:lnTo>
                    <a:pt x="1266" y="98"/>
                  </a:lnTo>
                  <a:lnTo>
                    <a:pt x="1096" y="147"/>
                  </a:lnTo>
                  <a:lnTo>
                    <a:pt x="925" y="220"/>
                  </a:lnTo>
                  <a:lnTo>
                    <a:pt x="779" y="317"/>
                  </a:lnTo>
                  <a:lnTo>
                    <a:pt x="658" y="414"/>
                  </a:lnTo>
                  <a:lnTo>
                    <a:pt x="536" y="536"/>
                  </a:lnTo>
                  <a:lnTo>
                    <a:pt x="414" y="658"/>
                  </a:lnTo>
                  <a:lnTo>
                    <a:pt x="317" y="804"/>
                  </a:lnTo>
                  <a:lnTo>
                    <a:pt x="219" y="950"/>
                  </a:lnTo>
                  <a:lnTo>
                    <a:pt x="146" y="1096"/>
                  </a:lnTo>
                  <a:lnTo>
                    <a:pt x="73" y="1267"/>
                  </a:lnTo>
                  <a:lnTo>
                    <a:pt x="49" y="1437"/>
                  </a:lnTo>
                  <a:lnTo>
                    <a:pt x="24" y="1608"/>
                  </a:lnTo>
                  <a:lnTo>
                    <a:pt x="0" y="1803"/>
                  </a:lnTo>
                  <a:lnTo>
                    <a:pt x="0" y="1803"/>
                  </a:lnTo>
                  <a:lnTo>
                    <a:pt x="24" y="2071"/>
                  </a:lnTo>
                  <a:lnTo>
                    <a:pt x="97" y="2339"/>
                  </a:lnTo>
                  <a:lnTo>
                    <a:pt x="195" y="2582"/>
                  </a:lnTo>
                  <a:lnTo>
                    <a:pt x="317" y="2801"/>
                  </a:lnTo>
                </a:path>
              </a:pathLst>
            </a:custGeom>
            <a:noFill/>
            <a:ln w="12175" cap="rnd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8" name="Google Shape;1054;p48"/>
            <p:cNvSpPr/>
            <p:nvPr/>
          </p:nvSpPr>
          <p:spPr>
            <a:xfrm>
              <a:off x="5323025" y="4980625"/>
              <a:ext cx="88925" cy="88925"/>
            </a:xfrm>
            <a:custGeom>
              <a:avLst/>
              <a:gdLst/>
              <a:ahLst/>
              <a:cxnLst/>
              <a:rect l="l" t="t" r="r" b="b"/>
              <a:pathLst>
                <a:path w="3557" h="3557" fill="none" extrusionOk="0">
                  <a:moveTo>
                    <a:pt x="3191" y="2850"/>
                  </a:moveTo>
                  <a:lnTo>
                    <a:pt x="3191" y="2850"/>
                  </a:lnTo>
                  <a:lnTo>
                    <a:pt x="3313" y="2680"/>
                  </a:lnTo>
                  <a:lnTo>
                    <a:pt x="3410" y="2509"/>
                  </a:lnTo>
                  <a:lnTo>
                    <a:pt x="3483" y="2314"/>
                  </a:lnTo>
                  <a:lnTo>
                    <a:pt x="3532" y="2095"/>
                  </a:lnTo>
                  <a:lnTo>
                    <a:pt x="3532" y="2095"/>
                  </a:lnTo>
                  <a:lnTo>
                    <a:pt x="3556" y="1925"/>
                  </a:lnTo>
                  <a:lnTo>
                    <a:pt x="3556" y="1730"/>
                  </a:lnTo>
                  <a:lnTo>
                    <a:pt x="3556" y="1559"/>
                  </a:lnTo>
                  <a:lnTo>
                    <a:pt x="3508" y="1389"/>
                  </a:lnTo>
                  <a:lnTo>
                    <a:pt x="3459" y="1218"/>
                  </a:lnTo>
                  <a:lnTo>
                    <a:pt x="3410" y="1072"/>
                  </a:lnTo>
                  <a:lnTo>
                    <a:pt x="3337" y="902"/>
                  </a:lnTo>
                  <a:lnTo>
                    <a:pt x="3240" y="756"/>
                  </a:lnTo>
                  <a:lnTo>
                    <a:pt x="3142" y="634"/>
                  </a:lnTo>
                  <a:lnTo>
                    <a:pt x="3021" y="512"/>
                  </a:lnTo>
                  <a:lnTo>
                    <a:pt x="2899" y="390"/>
                  </a:lnTo>
                  <a:lnTo>
                    <a:pt x="2753" y="293"/>
                  </a:lnTo>
                  <a:lnTo>
                    <a:pt x="2606" y="196"/>
                  </a:lnTo>
                  <a:lnTo>
                    <a:pt x="2436" y="122"/>
                  </a:lnTo>
                  <a:lnTo>
                    <a:pt x="2266" y="74"/>
                  </a:lnTo>
                  <a:lnTo>
                    <a:pt x="2095" y="25"/>
                  </a:lnTo>
                  <a:lnTo>
                    <a:pt x="2095" y="25"/>
                  </a:lnTo>
                  <a:lnTo>
                    <a:pt x="1925" y="1"/>
                  </a:lnTo>
                  <a:lnTo>
                    <a:pt x="1730" y="1"/>
                  </a:lnTo>
                  <a:lnTo>
                    <a:pt x="1559" y="1"/>
                  </a:lnTo>
                  <a:lnTo>
                    <a:pt x="1389" y="25"/>
                  </a:lnTo>
                  <a:lnTo>
                    <a:pt x="1218" y="74"/>
                  </a:lnTo>
                  <a:lnTo>
                    <a:pt x="1072" y="147"/>
                  </a:lnTo>
                  <a:lnTo>
                    <a:pt x="902" y="220"/>
                  </a:lnTo>
                  <a:lnTo>
                    <a:pt x="756" y="317"/>
                  </a:lnTo>
                  <a:lnTo>
                    <a:pt x="634" y="415"/>
                  </a:lnTo>
                  <a:lnTo>
                    <a:pt x="512" y="537"/>
                  </a:lnTo>
                  <a:lnTo>
                    <a:pt x="390" y="658"/>
                  </a:lnTo>
                  <a:lnTo>
                    <a:pt x="293" y="804"/>
                  </a:lnTo>
                  <a:lnTo>
                    <a:pt x="195" y="951"/>
                  </a:lnTo>
                  <a:lnTo>
                    <a:pt x="122" y="1097"/>
                  </a:lnTo>
                  <a:lnTo>
                    <a:pt x="74" y="1267"/>
                  </a:lnTo>
                  <a:lnTo>
                    <a:pt x="25" y="1462"/>
                  </a:lnTo>
                  <a:lnTo>
                    <a:pt x="25" y="1462"/>
                  </a:lnTo>
                  <a:lnTo>
                    <a:pt x="1" y="1633"/>
                  </a:lnTo>
                  <a:lnTo>
                    <a:pt x="1" y="1803"/>
                  </a:lnTo>
                  <a:lnTo>
                    <a:pt x="1" y="1998"/>
                  </a:lnTo>
                  <a:lnTo>
                    <a:pt x="25" y="2168"/>
                  </a:lnTo>
                  <a:lnTo>
                    <a:pt x="74" y="2339"/>
                  </a:lnTo>
                  <a:lnTo>
                    <a:pt x="147" y="2485"/>
                  </a:lnTo>
                  <a:lnTo>
                    <a:pt x="220" y="2655"/>
                  </a:lnTo>
                  <a:lnTo>
                    <a:pt x="317" y="2777"/>
                  </a:lnTo>
                  <a:lnTo>
                    <a:pt x="415" y="2923"/>
                  </a:lnTo>
                  <a:lnTo>
                    <a:pt x="536" y="3045"/>
                  </a:lnTo>
                  <a:lnTo>
                    <a:pt x="658" y="3167"/>
                  </a:lnTo>
                  <a:lnTo>
                    <a:pt x="804" y="3264"/>
                  </a:lnTo>
                  <a:lnTo>
                    <a:pt x="950" y="3362"/>
                  </a:lnTo>
                  <a:lnTo>
                    <a:pt x="1096" y="3435"/>
                  </a:lnTo>
                  <a:lnTo>
                    <a:pt x="1267" y="3483"/>
                  </a:lnTo>
                  <a:lnTo>
                    <a:pt x="1462" y="3532"/>
                  </a:lnTo>
                  <a:lnTo>
                    <a:pt x="1462" y="3532"/>
                  </a:lnTo>
                  <a:lnTo>
                    <a:pt x="1705" y="3557"/>
                  </a:lnTo>
                  <a:lnTo>
                    <a:pt x="1973" y="3557"/>
                  </a:lnTo>
                  <a:lnTo>
                    <a:pt x="2217" y="3508"/>
                  </a:lnTo>
                  <a:lnTo>
                    <a:pt x="2460" y="3435"/>
                  </a:lnTo>
                </a:path>
              </a:pathLst>
            </a:custGeom>
            <a:noFill/>
            <a:ln w="12175" cap="rnd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9" name="Google Shape;1055;p48"/>
            <p:cNvSpPr/>
            <p:nvPr/>
          </p:nvSpPr>
          <p:spPr>
            <a:xfrm>
              <a:off x="5233525" y="5255225"/>
              <a:ext cx="89525" cy="89525"/>
            </a:xfrm>
            <a:custGeom>
              <a:avLst/>
              <a:gdLst/>
              <a:ahLst/>
              <a:cxnLst/>
              <a:rect l="l" t="t" r="r" b="b"/>
              <a:pathLst>
                <a:path w="3581" h="3581" fill="none" extrusionOk="0">
                  <a:moveTo>
                    <a:pt x="3215" y="707"/>
                  </a:moveTo>
                  <a:lnTo>
                    <a:pt x="3215" y="707"/>
                  </a:lnTo>
                  <a:lnTo>
                    <a:pt x="3093" y="585"/>
                  </a:lnTo>
                  <a:lnTo>
                    <a:pt x="2972" y="464"/>
                  </a:lnTo>
                  <a:lnTo>
                    <a:pt x="2850" y="342"/>
                  </a:lnTo>
                  <a:lnTo>
                    <a:pt x="2679" y="244"/>
                  </a:lnTo>
                  <a:lnTo>
                    <a:pt x="2679" y="244"/>
                  </a:lnTo>
                  <a:lnTo>
                    <a:pt x="2533" y="171"/>
                  </a:lnTo>
                  <a:lnTo>
                    <a:pt x="2363" y="98"/>
                  </a:lnTo>
                  <a:lnTo>
                    <a:pt x="2192" y="50"/>
                  </a:lnTo>
                  <a:lnTo>
                    <a:pt x="2022" y="25"/>
                  </a:lnTo>
                  <a:lnTo>
                    <a:pt x="1851" y="1"/>
                  </a:lnTo>
                  <a:lnTo>
                    <a:pt x="1681" y="25"/>
                  </a:lnTo>
                  <a:lnTo>
                    <a:pt x="1510" y="25"/>
                  </a:lnTo>
                  <a:lnTo>
                    <a:pt x="1340" y="74"/>
                  </a:lnTo>
                  <a:lnTo>
                    <a:pt x="1169" y="123"/>
                  </a:lnTo>
                  <a:lnTo>
                    <a:pt x="1023" y="196"/>
                  </a:lnTo>
                  <a:lnTo>
                    <a:pt x="877" y="269"/>
                  </a:lnTo>
                  <a:lnTo>
                    <a:pt x="731" y="366"/>
                  </a:lnTo>
                  <a:lnTo>
                    <a:pt x="585" y="488"/>
                  </a:lnTo>
                  <a:lnTo>
                    <a:pt x="463" y="610"/>
                  </a:lnTo>
                  <a:lnTo>
                    <a:pt x="341" y="731"/>
                  </a:lnTo>
                  <a:lnTo>
                    <a:pt x="244" y="902"/>
                  </a:lnTo>
                  <a:lnTo>
                    <a:pt x="244" y="902"/>
                  </a:lnTo>
                  <a:lnTo>
                    <a:pt x="171" y="1048"/>
                  </a:lnTo>
                  <a:lnTo>
                    <a:pt x="98" y="1219"/>
                  </a:lnTo>
                  <a:lnTo>
                    <a:pt x="49" y="1389"/>
                  </a:lnTo>
                  <a:lnTo>
                    <a:pt x="25" y="1560"/>
                  </a:lnTo>
                  <a:lnTo>
                    <a:pt x="0" y="1730"/>
                  </a:lnTo>
                  <a:lnTo>
                    <a:pt x="0" y="1900"/>
                  </a:lnTo>
                  <a:lnTo>
                    <a:pt x="25" y="2071"/>
                  </a:lnTo>
                  <a:lnTo>
                    <a:pt x="73" y="2241"/>
                  </a:lnTo>
                  <a:lnTo>
                    <a:pt x="122" y="2412"/>
                  </a:lnTo>
                  <a:lnTo>
                    <a:pt x="195" y="2558"/>
                  </a:lnTo>
                  <a:lnTo>
                    <a:pt x="268" y="2729"/>
                  </a:lnTo>
                  <a:lnTo>
                    <a:pt x="366" y="2850"/>
                  </a:lnTo>
                  <a:lnTo>
                    <a:pt x="463" y="2996"/>
                  </a:lnTo>
                  <a:lnTo>
                    <a:pt x="609" y="3118"/>
                  </a:lnTo>
                  <a:lnTo>
                    <a:pt x="731" y="3240"/>
                  </a:lnTo>
                  <a:lnTo>
                    <a:pt x="901" y="3337"/>
                  </a:lnTo>
                  <a:lnTo>
                    <a:pt x="901" y="3337"/>
                  </a:lnTo>
                  <a:lnTo>
                    <a:pt x="1048" y="3410"/>
                  </a:lnTo>
                  <a:lnTo>
                    <a:pt x="1218" y="3484"/>
                  </a:lnTo>
                  <a:lnTo>
                    <a:pt x="1389" y="3532"/>
                  </a:lnTo>
                  <a:lnTo>
                    <a:pt x="1559" y="3557"/>
                  </a:lnTo>
                  <a:lnTo>
                    <a:pt x="1730" y="3581"/>
                  </a:lnTo>
                  <a:lnTo>
                    <a:pt x="1900" y="3581"/>
                  </a:lnTo>
                  <a:lnTo>
                    <a:pt x="2071" y="3557"/>
                  </a:lnTo>
                  <a:lnTo>
                    <a:pt x="2241" y="3508"/>
                  </a:lnTo>
                  <a:lnTo>
                    <a:pt x="2411" y="3459"/>
                  </a:lnTo>
                  <a:lnTo>
                    <a:pt x="2558" y="3410"/>
                  </a:lnTo>
                  <a:lnTo>
                    <a:pt x="2704" y="3313"/>
                  </a:lnTo>
                  <a:lnTo>
                    <a:pt x="2850" y="3216"/>
                  </a:lnTo>
                  <a:lnTo>
                    <a:pt x="2996" y="3118"/>
                  </a:lnTo>
                  <a:lnTo>
                    <a:pt x="3118" y="2996"/>
                  </a:lnTo>
                  <a:lnTo>
                    <a:pt x="3240" y="2850"/>
                  </a:lnTo>
                  <a:lnTo>
                    <a:pt x="3337" y="2704"/>
                  </a:lnTo>
                  <a:lnTo>
                    <a:pt x="3337" y="2704"/>
                  </a:lnTo>
                  <a:lnTo>
                    <a:pt x="3459" y="2412"/>
                  </a:lnTo>
                  <a:lnTo>
                    <a:pt x="3532" y="2144"/>
                  </a:lnTo>
                  <a:lnTo>
                    <a:pt x="3581" y="1852"/>
                  </a:lnTo>
                  <a:lnTo>
                    <a:pt x="3556" y="1560"/>
                  </a:lnTo>
                </a:path>
              </a:pathLst>
            </a:custGeom>
            <a:noFill/>
            <a:ln w="12175" cap="rnd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20" name="Google Shape;1056;p48"/>
            <p:cNvSpPr/>
            <p:nvPr/>
          </p:nvSpPr>
          <p:spPr>
            <a:xfrm>
              <a:off x="5453325" y="5382475"/>
              <a:ext cx="88925" cy="88325"/>
            </a:xfrm>
            <a:custGeom>
              <a:avLst/>
              <a:gdLst/>
              <a:ahLst/>
              <a:cxnLst/>
              <a:rect l="l" t="t" r="r" b="b"/>
              <a:pathLst>
                <a:path w="3557" h="3533" fill="none" extrusionOk="0">
                  <a:moveTo>
                    <a:pt x="1389" y="1"/>
                  </a:moveTo>
                  <a:lnTo>
                    <a:pt x="1389" y="1"/>
                  </a:lnTo>
                  <a:lnTo>
                    <a:pt x="1194" y="50"/>
                  </a:lnTo>
                  <a:lnTo>
                    <a:pt x="999" y="147"/>
                  </a:lnTo>
                  <a:lnTo>
                    <a:pt x="804" y="245"/>
                  </a:lnTo>
                  <a:lnTo>
                    <a:pt x="634" y="366"/>
                  </a:lnTo>
                  <a:lnTo>
                    <a:pt x="634" y="366"/>
                  </a:lnTo>
                  <a:lnTo>
                    <a:pt x="488" y="488"/>
                  </a:lnTo>
                  <a:lnTo>
                    <a:pt x="390" y="634"/>
                  </a:lnTo>
                  <a:lnTo>
                    <a:pt x="268" y="780"/>
                  </a:lnTo>
                  <a:lnTo>
                    <a:pt x="195" y="926"/>
                  </a:lnTo>
                  <a:lnTo>
                    <a:pt x="122" y="1073"/>
                  </a:lnTo>
                  <a:lnTo>
                    <a:pt x="74" y="1243"/>
                  </a:lnTo>
                  <a:lnTo>
                    <a:pt x="25" y="1414"/>
                  </a:lnTo>
                  <a:lnTo>
                    <a:pt x="0" y="1584"/>
                  </a:lnTo>
                  <a:lnTo>
                    <a:pt x="0" y="1755"/>
                  </a:lnTo>
                  <a:lnTo>
                    <a:pt x="0" y="1925"/>
                  </a:lnTo>
                  <a:lnTo>
                    <a:pt x="25" y="2096"/>
                  </a:lnTo>
                  <a:lnTo>
                    <a:pt x="74" y="2266"/>
                  </a:lnTo>
                  <a:lnTo>
                    <a:pt x="122" y="2412"/>
                  </a:lnTo>
                  <a:lnTo>
                    <a:pt x="195" y="2583"/>
                  </a:lnTo>
                  <a:lnTo>
                    <a:pt x="293" y="2729"/>
                  </a:lnTo>
                  <a:lnTo>
                    <a:pt x="415" y="2875"/>
                  </a:lnTo>
                  <a:lnTo>
                    <a:pt x="415" y="2875"/>
                  </a:lnTo>
                  <a:lnTo>
                    <a:pt x="536" y="3021"/>
                  </a:lnTo>
                  <a:lnTo>
                    <a:pt x="658" y="3143"/>
                  </a:lnTo>
                  <a:lnTo>
                    <a:pt x="804" y="3240"/>
                  </a:lnTo>
                  <a:lnTo>
                    <a:pt x="950" y="3313"/>
                  </a:lnTo>
                  <a:lnTo>
                    <a:pt x="1121" y="3386"/>
                  </a:lnTo>
                  <a:lnTo>
                    <a:pt x="1267" y="3459"/>
                  </a:lnTo>
                  <a:lnTo>
                    <a:pt x="1437" y="3484"/>
                  </a:lnTo>
                  <a:lnTo>
                    <a:pt x="1608" y="3508"/>
                  </a:lnTo>
                  <a:lnTo>
                    <a:pt x="1778" y="3532"/>
                  </a:lnTo>
                  <a:lnTo>
                    <a:pt x="1949" y="3508"/>
                  </a:lnTo>
                  <a:lnTo>
                    <a:pt x="2119" y="3484"/>
                  </a:lnTo>
                  <a:lnTo>
                    <a:pt x="2290" y="3435"/>
                  </a:lnTo>
                  <a:lnTo>
                    <a:pt x="2460" y="3386"/>
                  </a:lnTo>
                  <a:lnTo>
                    <a:pt x="2606" y="3313"/>
                  </a:lnTo>
                  <a:lnTo>
                    <a:pt x="2777" y="3216"/>
                  </a:lnTo>
                  <a:lnTo>
                    <a:pt x="2923" y="3118"/>
                  </a:lnTo>
                  <a:lnTo>
                    <a:pt x="2923" y="3118"/>
                  </a:lnTo>
                  <a:lnTo>
                    <a:pt x="3045" y="2997"/>
                  </a:lnTo>
                  <a:lnTo>
                    <a:pt x="3167" y="2851"/>
                  </a:lnTo>
                  <a:lnTo>
                    <a:pt x="3264" y="2704"/>
                  </a:lnTo>
                  <a:lnTo>
                    <a:pt x="3361" y="2558"/>
                  </a:lnTo>
                  <a:lnTo>
                    <a:pt x="3435" y="2412"/>
                  </a:lnTo>
                  <a:lnTo>
                    <a:pt x="3483" y="2242"/>
                  </a:lnTo>
                  <a:lnTo>
                    <a:pt x="3532" y="2071"/>
                  </a:lnTo>
                  <a:lnTo>
                    <a:pt x="3556" y="1901"/>
                  </a:lnTo>
                  <a:lnTo>
                    <a:pt x="3556" y="1730"/>
                  </a:lnTo>
                  <a:lnTo>
                    <a:pt x="3556" y="1560"/>
                  </a:lnTo>
                  <a:lnTo>
                    <a:pt x="3532" y="1389"/>
                  </a:lnTo>
                  <a:lnTo>
                    <a:pt x="3483" y="1219"/>
                  </a:lnTo>
                  <a:lnTo>
                    <a:pt x="3410" y="1048"/>
                  </a:lnTo>
                  <a:lnTo>
                    <a:pt x="3337" y="902"/>
                  </a:lnTo>
                  <a:lnTo>
                    <a:pt x="3264" y="756"/>
                  </a:lnTo>
                  <a:lnTo>
                    <a:pt x="3142" y="610"/>
                  </a:lnTo>
                  <a:lnTo>
                    <a:pt x="3142" y="610"/>
                  </a:lnTo>
                  <a:lnTo>
                    <a:pt x="2972" y="415"/>
                  </a:lnTo>
                  <a:lnTo>
                    <a:pt x="2753" y="245"/>
                  </a:lnTo>
                  <a:lnTo>
                    <a:pt x="2533" y="123"/>
                  </a:lnTo>
                  <a:lnTo>
                    <a:pt x="2314" y="50"/>
                  </a:lnTo>
                </a:path>
              </a:pathLst>
            </a:custGeom>
            <a:noFill/>
            <a:ln w="12175" cap="rnd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21" name="Google Shape;1057;p48"/>
            <p:cNvSpPr/>
            <p:nvPr/>
          </p:nvSpPr>
          <p:spPr>
            <a:xfrm>
              <a:off x="5682875" y="5188875"/>
              <a:ext cx="88925" cy="89525"/>
            </a:xfrm>
            <a:custGeom>
              <a:avLst/>
              <a:gdLst/>
              <a:ahLst/>
              <a:cxnLst/>
              <a:rect l="l" t="t" r="r" b="b"/>
              <a:pathLst>
                <a:path w="3557" h="3581" fill="none" extrusionOk="0">
                  <a:moveTo>
                    <a:pt x="0" y="2022"/>
                  </a:moveTo>
                  <a:lnTo>
                    <a:pt x="0" y="2022"/>
                  </a:lnTo>
                  <a:lnTo>
                    <a:pt x="25" y="2216"/>
                  </a:lnTo>
                  <a:lnTo>
                    <a:pt x="98" y="2411"/>
                  </a:lnTo>
                  <a:lnTo>
                    <a:pt x="98" y="2411"/>
                  </a:lnTo>
                  <a:lnTo>
                    <a:pt x="171" y="2557"/>
                  </a:lnTo>
                  <a:lnTo>
                    <a:pt x="244" y="2728"/>
                  </a:lnTo>
                  <a:lnTo>
                    <a:pt x="341" y="2874"/>
                  </a:lnTo>
                  <a:lnTo>
                    <a:pt x="463" y="2996"/>
                  </a:lnTo>
                  <a:lnTo>
                    <a:pt x="585" y="3118"/>
                  </a:lnTo>
                  <a:lnTo>
                    <a:pt x="707" y="3239"/>
                  </a:lnTo>
                  <a:lnTo>
                    <a:pt x="853" y="3337"/>
                  </a:lnTo>
                  <a:lnTo>
                    <a:pt x="999" y="3410"/>
                  </a:lnTo>
                  <a:lnTo>
                    <a:pt x="1169" y="3483"/>
                  </a:lnTo>
                  <a:lnTo>
                    <a:pt x="1340" y="3532"/>
                  </a:lnTo>
                  <a:lnTo>
                    <a:pt x="1510" y="3556"/>
                  </a:lnTo>
                  <a:lnTo>
                    <a:pt x="1681" y="3580"/>
                  </a:lnTo>
                  <a:lnTo>
                    <a:pt x="1851" y="3580"/>
                  </a:lnTo>
                  <a:lnTo>
                    <a:pt x="2022" y="3556"/>
                  </a:lnTo>
                  <a:lnTo>
                    <a:pt x="2192" y="3532"/>
                  </a:lnTo>
                  <a:lnTo>
                    <a:pt x="2363" y="3459"/>
                  </a:lnTo>
                  <a:lnTo>
                    <a:pt x="2363" y="3459"/>
                  </a:lnTo>
                  <a:lnTo>
                    <a:pt x="2533" y="3410"/>
                  </a:lnTo>
                  <a:lnTo>
                    <a:pt x="2704" y="3312"/>
                  </a:lnTo>
                  <a:lnTo>
                    <a:pt x="2850" y="3215"/>
                  </a:lnTo>
                  <a:lnTo>
                    <a:pt x="2972" y="3093"/>
                  </a:lnTo>
                  <a:lnTo>
                    <a:pt x="3093" y="2971"/>
                  </a:lnTo>
                  <a:lnTo>
                    <a:pt x="3215" y="2850"/>
                  </a:lnTo>
                  <a:lnTo>
                    <a:pt x="3288" y="2704"/>
                  </a:lnTo>
                  <a:lnTo>
                    <a:pt x="3386" y="2557"/>
                  </a:lnTo>
                  <a:lnTo>
                    <a:pt x="3434" y="2387"/>
                  </a:lnTo>
                  <a:lnTo>
                    <a:pt x="3483" y="2216"/>
                  </a:lnTo>
                  <a:lnTo>
                    <a:pt x="3532" y="2070"/>
                  </a:lnTo>
                  <a:lnTo>
                    <a:pt x="3556" y="1875"/>
                  </a:lnTo>
                  <a:lnTo>
                    <a:pt x="3556" y="1705"/>
                  </a:lnTo>
                  <a:lnTo>
                    <a:pt x="3532" y="1534"/>
                  </a:lnTo>
                  <a:lnTo>
                    <a:pt x="3507" y="1364"/>
                  </a:lnTo>
                  <a:lnTo>
                    <a:pt x="3434" y="1194"/>
                  </a:lnTo>
                  <a:lnTo>
                    <a:pt x="3434" y="1194"/>
                  </a:lnTo>
                  <a:lnTo>
                    <a:pt x="3361" y="1023"/>
                  </a:lnTo>
                  <a:lnTo>
                    <a:pt x="3288" y="853"/>
                  </a:lnTo>
                  <a:lnTo>
                    <a:pt x="3191" y="706"/>
                  </a:lnTo>
                  <a:lnTo>
                    <a:pt x="3069" y="585"/>
                  </a:lnTo>
                  <a:lnTo>
                    <a:pt x="2947" y="463"/>
                  </a:lnTo>
                  <a:lnTo>
                    <a:pt x="2825" y="341"/>
                  </a:lnTo>
                  <a:lnTo>
                    <a:pt x="2679" y="268"/>
                  </a:lnTo>
                  <a:lnTo>
                    <a:pt x="2533" y="171"/>
                  </a:lnTo>
                  <a:lnTo>
                    <a:pt x="2363" y="122"/>
                  </a:lnTo>
                  <a:lnTo>
                    <a:pt x="2192" y="73"/>
                  </a:lnTo>
                  <a:lnTo>
                    <a:pt x="2022" y="24"/>
                  </a:lnTo>
                  <a:lnTo>
                    <a:pt x="1851" y="24"/>
                  </a:lnTo>
                  <a:lnTo>
                    <a:pt x="1681" y="0"/>
                  </a:lnTo>
                  <a:lnTo>
                    <a:pt x="1510" y="24"/>
                  </a:lnTo>
                  <a:lnTo>
                    <a:pt x="1340" y="73"/>
                  </a:lnTo>
                  <a:lnTo>
                    <a:pt x="1169" y="122"/>
                  </a:lnTo>
                  <a:lnTo>
                    <a:pt x="1169" y="122"/>
                  </a:lnTo>
                  <a:lnTo>
                    <a:pt x="974" y="195"/>
                  </a:lnTo>
                  <a:lnTo>
                    <a:pt x="804" y="292"/>
                  </a:lnTo>
                  <a:lnTo>
                    <a:pt x="658" y="390"/>
                  </a:lnTo>
                  <a:lnTo>
                    <a:pt x="512" y="512"/>
                  </a:lnTo>
                  <a:lnTo>
                    <a:pt x="390" y="658"/>
                  </a:lnTo>
                  <a:lnTo>
                    <a:pt x="293" y="804"/>
                  </a:lnTo>
                  <a:lnTo>
                    <a:pt x="195" y="950"/>
                  </a:lnTo>
                  <a:lnTo>
                    <a:pt x="122" y="1120"/>
                  </a:lnTo>
                </a:path>
              </a:pathLst>
            </a:custGeom>
            <a:noFill/>
            <a:ln w="12175" cap="rnd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22" name="Google Shape;1058;p48"/>
            <p:cNvSpPr/>
            <p:nvPr/>
          </p:nvSpPr>
          <p:spPr>
            <a:xfrm>
              <a:off x="5411925" y="5110925"/>
              <a:ext cx="188775" cy="189400"/>
            </a:xfrm>
            <a:custGeom>
              <a:avLst/>
              <a:gdLst/>
              <a:ahLst/>
              <a:cxnLst/>
              <a:rect l="l" t="t" r="r" b="b"/>
              <a:pathLst>
                <a:path w="7551" h="7576" fill="none" extrusionOk="0">
                  <a:moveTo>
                    <a:pt x="0" y="3776"/>
                  </a:moveTo>
                  <a:lnTo>
                    <a:pt x="0" y="3776"/>
                  </a:lnTo>
                  <a:lnTo>
                    <a:pt x="25" y="3410"/>
                  </a:lnTo>
                  <a:lnTo>
                    <a:pt x="73" y="3021"/>
                  </a:lnTo>
                  <a:lnTo>
                    <a:pt x="171" y="2655"/>
                  </a:lnTo>
                  <a:lnTo>
                    <a:pt x="293" y="2314"/>
                  </a:lnTo>
                  <a:lnTo>
                    <a:pt x="463" y="1973"/>
                  </a:lnTo>
                  <a:lnTo>
                    <a:pt x="658" y="1681"/>
                  </a:lnTo>
                  <a:lnTo>
                    <a:pt x="877" y="1389"/>
                  </a:lnTo>
                  <a:lnTo>
                    <a:pt x="1121" y="1121"/>
                  </a:lnTo>
                  <a:lnTo>
                    <a:pt x="1389" y="877"/>
                  </a:lnTo>
                  <a:lnTo>
                    <a:pt x="1656" y="658"/>
                  </a:lnTo>
                  <a:lnTo>
                    <a:pt x="1973" y="463"/>
                  </a:lnTo>
                  <a:lnTo>
                    <a:pt x="2314" y="293"/>
                  </a:lnTo>
                  <a:lnTo>
                    <a:pt x="2655" y="171"/>
                  </a:lnTo>
                  <a:lnTo>
                    <a:pt x="3020" y="74"/>
                  </a:lnTo>
                  <a:lnTo>
                    <a:pt x="3386" y="25"/>
                  </a:lnTo>
                  <a:lnTo>
                    <a:pt x="3775" y="1"/>
                  </a:lnTo>
                  <a:lnTo>
                    <a:pt x="3775" y="1"/>
                  </a:lnTo>
                  <a:lnTo>
                    <a:pt x="4165" y="25"/>
                  </a:lnTo>
                  <a:lnTo>
                    <a:pt x="4555" y="74"/>
                  </a:lnTo>
                  <a:lnTo>
                    <a:pt x="4896" y="171"/>
                  </a:lnTo>
                  <a:lnTo>
                    <a:pt x="5261" y="293"/>
                  </a:lnTo>
                  <a:lnTo>
                    <a:pt x="5578" y="463"/>
                  </a:lnTo>
                  <a:lnTo>
                    <a:pt x="5894" y="658"/>
                  </a:lnTo>
                  <a:lnTo>
                    <a:pt x="6186" y="877"/>
                  </a:lnTo>
                  <a:lnTo>
                    <a:pt x="6454" y="1121"/>
                  </a:lnTo>
                  <a:lnTo>
                    <a:pt x="6698" y="1389"/>
                  </a:lnTo>
                  <a:lnTo>
                    <a:pt x="6917" y="1681"/>
                  </a:lnTo>
                  <a:lnTo>
                    <a:pt x="7112" y="1973"/>
                  </a:lnTo>
                  <a:lnTo>
                    <a:pt x="7258" y="2314"/>
                  </a:lnTo>
                  <a:lnTo>
                    <a:pt x="7404" y="2655"/>
                  </a:lnTo>
                  <a:lnTo>
                    <a:pt x="7477" y="3021"/>
                  </a:lnTo>
                  <a:lnTo>
                    <a:pt x="7550" y="3410"/>
                  </a:lnTo>
                  <a:lnTo>
                    <a:pt x="7550" y="3776"/>
                  </a:lnTo>
                  <a:lnTo>
                    <a:pt x="7550" y="3776"/>
                  </a:lnTo>
                  <a:lnTo>
                    <a:pt x="7550" y="4165"/>
                  </a:lnTo>
                  <a:lnTo>
                    <a:pt x="7477" y="4555"/>
                  </a:lnTo>
                  <a:lnTo>
                    <a:pt x="7404" y="4920"/>
                  </a:lnTo>
                  <a:lnTo>
                    <a:pt x="7258" y="5261"/>
                  </a:lnTo>
                  <a:lnTo>
                    <a:pt x="7112" y="5578"/>
                  </a:lnTo>
                  <a:lnTo>
                    <a:pt x="6917" y="5895"/>
                  </a:lnTo>
                  <a:lnTo>
                    <a:pt x="6698" y="6187"/>
                  </a:lnTo>
                  <a:lnTo>
                    <a:pt x="6454" y="6455"/>
                  </a:lnTo>
                  <a:lnTo>
                    <a:pt x="6186" y="6698"/>
                  </a:lnTo>
                  <a:lnTo>
                    <a:pt x="5894" y="6917"/>
                  </a:lnTo>
                  <a:lnTo>
                    <a:pt x="5578" y="7112"/>
                  </a:lnTo>
                  <a:lnTo>
                    <a:pt x="5261" y="7258"/>
                  </a:lnTo>
                  <a:lnTo>
                    <a:pt x="4896" y="7405"/>
                  </a:lnTo>
                  <a:lnTo>
                    <a:pt x="4555" y="7478"/>
                  </a:lnTo>
                  <a:lnTo>
                    <a:pt x="4165" y="7551"/>
                  </a:lnTo>
                  <a:lnTo>
                    <a:pt x="3775" y="7575"/>
                  </a:lnTo>
                  <a:lnTo>
                    <a:pt x="3775" y="7575"/>
                  </a:lnTo>
                  <a:lnTo>
                    <a:pt x="3386" y="7551"/>
                  </a:lnTo>
                  <a:lnTo>
                    <a:pt x="3020" y="7478"/>
                  </a:lnTo>
                  <a:lnTo>
                    <a:pt x="2655" y="7405"/>
                  </a:lnTo>
                  <a:lnTo>
                    <a:pt x="2314" y="7258"/>
                  </a:lnTo>
                  <a:lnTo>
                    <a:pt x="1973" y="7112"/>
                  </a:lnTo>
                  <a:lnTo>
                    <a:pt x="1656" y="6917"/>
                  </a:lnTo>
                  <a:lnTo>
                    <a:pt x="1389" y="6698"/>
                  </a:lnTo>
                  <a:lnTo>
                    <a:pt x="1121" y="6455"/>
                  </a:lnTo>
                  <a:lnTo>
                    <a:pt x="877" y="6187"/>
                  </a:lnTo>
                  <a:lnTo>
                    <a:pt x="658" y="5895"/>
                  </a:lnTo>
                  <a:lnTo>
                    <a:pt x="463" y="5578"/>
                  </a:lnTo>
                  <a:lnTo>
                    <a:pt x="293" y="5261"/>
                  </a:lnTo>
                  <a:lnTo>
                    <a:pt x="171" y="4920"/>
                  </a:lnTo>
                  <a:lnTo>
                    <a:pt x="73" y="4555"/>
                  </a:lnTo>
                  <a:lnTo>
                    <a:pt x="25" y="4165"/>
                  </a:lnTo>
                  <a:lnTo>
                    <a:pt x="0" y="3776"/>
                  </a:lnTo>
                  <a:lnTo>
                    <a:pt x="0" y="3776"/>
                  </a:lnTo>
                  <a:close/>
                </a:path>
              </a:pathLst>
            </a:custGeom>
            <a:noFill/>
            <a:ln w="12175" cap="rnd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23" name="Google Shape;1059;p48"/>
            <p:cNvSpPr/>
            <p:nvPr/>
          </p:nvSpPr>
          <p:spPr>
            <a:xfrm>
              <a:off x="5367475" y="5025075"/>
              <a:ext cx="81600" cy="105975"/>
            </a:xfrm>
            <a:custGeom>
              <a:avLst/>
              <a:gdLst/>
              <a:ahLst/>
              <a:cxnLst/>
              <a:rect l="l" t="t" r="r" b="b"/>
              <a:pathLst>
                <a:path w="3264" h="4239" fill="none" extrusionOk="0">
                  <a:moveTo>
                    <a:pt x="0" y="1"/>
                  </a:moveTo>
                  <a:lnTo>
                    <a:pt x="3264" y="4238"/>
                  </a:lnTo>
                </a:path>
              </a:pathLst>
            </a:custGeom>
            <a:noFill/>
            <a:ln w="12175" cap="rnd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24" name="Google Shape;1060;p48"/>
            <p:cNvSpPr/>
            <p:nvPr/>
          </p:nvSpPr>
          <p:spPr>
            <a:xfrm>
              <a:off x="5567800" y="4999500"/>
              <a:ext cx="115100" cy="133975"/>
            </a:xfrm>
            <a:custGeom>
              <a:avLst/>
              <a:gdLst/>
              <a:ahLst/>
              <a:cxnLst/>
              <a:rect l="l" t="t" r="r" b="b"/>
              <a:pathLst>
                <a:path w="4604" h="5359" fill="none" extrusionOk="0">
                  <a:moveTo>
                    <a:pt x="0" y="5359"/>
                  </a:moveTo>
                  <a:lnTo>
                    <a:pt x="4603" y="1"/>
                  </a:lnTo>
                </a:path>
              </a:pathLst>
            </a:custGeom>
            <a:noFill/>
            <a:ln w="12175" cap="rnd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25" name="Google Shape;1061;p48"/>
            <p:cNvSpPr/>
            <p:nvPr/>
          </p:nvSpPr>
          <p:spPr>
            <a:xfrm>
              <a:off x="5600075" y="5217475"/>
              <a:ext cx="127275" cy="16475"/>
            </a:xfrm>
            <a:custGeom>
              <a:avLst/>
              <a:gdLst/>
              <a:ahLst/>
              <a:cxnLst/>
              <a:rect l="l" t="t" r="r" b="b"/>
              <a:pathLst>
                <a:path w="5091" h="659" fill="none" extrusionOk="0">
                  <a:moveTo>
                    <a:pt x="5090" y="658"/>
                  </a:moveTo>
                  <a:lnTo>
                    <a:pt x="0" y="1"/>
                  </a:lnTo>
                </a:path>
              </a:pathLst>
            </a:custGeom>
            <a:noFill/>
            <a:ln w="12175" cap="rnd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26" name="Google Shape;1062;p48"/>
            <p:cNvSpPr/>
            <p:nvPr/>
          </p:nvSpPr>
          <p:spPr>
            <a:xfrm>
              <a:off x="5497775" y="5299675"/>
              <a:ext cx="4900" cy="126675"/>
            </a:xfrm>
            <a:custGeom>
              <a:avLst/>
              <a:gdLst/>
              <a:ahLst/>
              <a:cxnLst/>
              <a:rect l="l" t="t" r="r" b="b"/>
              <a:pathLst>
                <a:path w="196" h="5067" fill="none" extrusionOk="0">
                  <a:moveTo>
                    <a:pt x="0" y="5067"/>
                  </a:moveTo>
                  <a:lnTo>
                    <a:pt x="195" y="1"/>
                  </a:lnTo>
                </a:path>
              </a:pathLst>
            </a:custGeom>
            <a:noFill/>
            <a:ln w="12175" cap="rnd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27" name="Google Shape;1063;p48"/>
            <p:cNvSpPr/>
            <p:nvPr/>
          </p:nvSpPr>
          <p:spPr>
            <a:xfrm>
              <a:off x="5277975" y="5241825"/>
              <a:ext cx="141275" cy="58500"/>
            </a:xfrm>
            <a:custGeom>
              <a:avLst/>
              <a:gdLst/>
              <a:ahLst/>
              <a:cxnLst/>
              <a:rect l="l" t="t" r="r" b="b"/>
              <a:pathLst>
                <a:path w="5651" h="2340" fill="none" extrusionOk="0">
                  <a:moveTo>
                    <a:pt x="0" y="2339"/>
                  </a:moveTo>
                  <a:lnTo>
                    <a:pt x="5651" y="1"/>
                  </a:lnTo>
                </a:path>
              </a:pathLst>
            </a:custGeom>
            <a:noFill/>
            <a:ln w="12175" cap="rnd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2749424" y="-16106"/>
            <a:ext cx="4790908" cy="707886"/>
          </a:xfrm>
          <a:prstGeom prst="rect">
            <a:avLst/>
          </a:prstGeom>
          <a:solidFill>
            <a:srgbClr val="FF0000"/>
          </a:solidFill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39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TRÒ CHƠI Ô CHỮ</a:t>
            </a:r>
            <a:endParaRPr kumimoji="0" lang="en-US" sz="39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  <a:sym typeface="Arial" panose="020B0604020202020204"/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2203373" y="683041"/>
          <a:ext cx="5883010" cy="4267200"/>
        </p:xfrm>
        <a:graphic>
          <a:graphicData uri="http://schemas.openxmlformats.org/drawingml/2006/table">
            <a:tbl>
              <a:tblPr firstRow="1" firstCol="1" bandRow="1">
                <a:tableStyleId>{AF57B9CE-27B7-45A4-9341-B09BDB51A24E}</a:tableStyleId>
              </a:tblPr>
              <a:tblGrid>
                <a:gridCol w="564178"/>
                <a:gridCol w="569540"/>
                <a:gridCol w="619123"/>
                <a:gridCol w="569540"/>
                <a:gridCol w="570880"/>
                <a:gridCol w="637885"/>
                <a:gridCol w="641904"/>
                <a:gridCol w="569540"/>
                <a:gridCol w="569540"/>
                <a:gridCol w="570880"/>
              </a:tblGrid>
              <a:tr h="381184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  <a:tabLst>
                          <a:tab pos="180340" algn="l"/>
                        </a:tabLst>
                      </a:pPr>
                      <a:r>
                        <a:rPr lang="fi-FI" sz="2800" b="1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</a:t>
                      </a:r>
                      <a:endParaRPr lang="en-US" sz="2800" b="1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  <a:tabLst>
                          <a:tab pos="180340" algn="l"/>
                        </a:tabLst>
                      </a:pPr>
                      <a:r>
                        <a:rPr lang="fi-FI" sz="2800" b="1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</a:t>
                      </a:r>
                      <a:endParaRPr lang="en-US" sz="2800" b="1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  <a:tabLst>
                          <a:tab pos="180340" algn="l"/>
                        </a:tabLst>
                      </a:pPr>
                      <a:r>
                        <a:rPr lang="fi-FI" sz="2800" b="1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</a:t>
                      </a:r>
                      <a:endParaRPr lang="en-US" sz="2800" b="1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  <a:tabLst>
                          <a:tab pos="180340" algn="l"/>
                        </a:tabLst>
                      </a:pPr>
                      <a:r>
                        <a:rPr lang="fi-FI" sz="2800" b="1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</a:t>
                      </a:r>
                      <a:endParaRPr lang="en-US" sz="2800" b="1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  <a:tabLst>
                          <a:tab pos="180340" algn="l"/>
                        </a:tabLst>
                      </a:pPr>
                      <a:r>
                        <a:rPr lang="fi-FI" sz="2800" b="1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G</a:t>
                      </a:r>
                      <a:endParaRPr lang="en-US" sz="2800" b="1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  <a:tabLst>
                          <a:tab pos="180340" algn="l"/>
                        </a:tabLst>
                      </a:pPr>
                      <a:r>
                        <a:rPr lang="fi-FI" sz="2800" b="1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</a:t>
                      </a:r>
                      <a:endParaRPr lang="en-US" sz="2800" b="1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  <a:tabLst>
                          <a:tab pos="180340" algn="l"/>
                        </a:tabLst>
                      </a:pPr>
                      <a:r>
                        <a:rPr lang="fi-FI" sz="2800" b="1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</a:t>
                      </a:r>
                      <a:endParaRPr lang="en-US" sz="2800" b="1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  <a:tabLst>
                          <a:tab pos="180340" algn="l"/>
                        </a:tabLst>
                      </a:pPr>
                      <a:r>
                        <a:rPr lang="fi-FI" sz="2800" b="1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</a:t>
                      </a:r>
                      <a:endParaRPr lang="en-US" sz="2800" b="1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  <a:tabLst>
                          <a:tab pos="180340" algn="l"/>
                        </a:tabLst>
                      </a:pPr>
                      <a:r>
                        <a:rPr lang="fi-FI" sz="2800" b="1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</a:t>
                      </a:r>
                      <a:endParaRPr lang="en-US" sz="2800" b="1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  <a:tabLst>
                          <a:tab pos="180340" algn="l"/>
                        </a:tabLst>
                      </a:pPr>
                      <a:r>
                        <a:rPr lang="fi-FI" sz="2800" b="1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</a:t>
                      </a:r>
                      <a:endParaRPr lang="en-US" sz="2800" b="1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381184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  <a:tabLst>
                          <a:tab pos="180340" algn="l"/>
                        </a:tabLst>
                      </a:pPr>
                      <a:r>
                        <a:rPr lang="fi-FI" sz="2800" b="1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</a:t>
                      </a:r>
                      <a:endParaRPr lang="en-US" sz="2800" b="1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  <a:tabLst>
                          <a:tab pos="180340" algn="l"/>
                        </a:tabLst>
                      </a:pPr>
                      <a:r>
                        <a:rPr lang="fi-FI" sz="2800" b="1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</a:t>
                      </a:r>
                      <a:endParaRPr lang="en-US" sz="2800" b="1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  <a:tabLst>
                          <a:tab pos="180340" algn="l"/>
                        </a:tabLst>
                      </a:pPr>
                      <a:r>
                        <a:rPr lang="fi-FI" sz="2800" b="1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</a:t>
                      </a:r>
                      <a:endParaRPr lang="en-US" sz="2800" b="1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  <a:tabLst>
                          <a:tab pos="180340" algn="l"/>
                        </a:tabLst>
                      </a:pPr>
                      <a:r>
                        <a:rPr lang="fi-FI" sz="2800" b="1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</a:t>
                      </a:r>
                      <a:endParaRPr lang="en-US" sz="2800" b="1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  <a:tabLst>
                          <a:tab pos="180340" algn="l"/>
                        </a:tabLst>
                      </a:pPr>
                      <a:r>
                        <a:rPr lang="fi-FI" sz="2800" b="1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</a:t>
                      </a:r>
                      <a:endParaRPr lang="en-US" sz="2800" b="1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  <a:tabLst>
                          <a:tab pos="180340" algn="l"/>
                        </a:tabLst>
                      </a:pPr>
                      <a:r>
                        <a:rPr lang="fi-FI" sz="2800" b="1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</a:t>
                      </a:r>
                      <a:endParaRPr lang="en-US" sz="2800" b="1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  <a:tabLst>
                          <a:tab pos="180340" algn="l"/>
                        </a:tabLst>
                      </a:pPr>
                      <a:r>
                        <a:rPr lang="fi-FI" sz="2800" b="1" kern="1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</a:t>
                      </a:r>
                      <a:endParaRPr lang="en-US" sz="2800" b="1" kern="1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  <a:tabLst>
                          <a:tab pos="180340" algn="l"/>
                        </a:tabLst>
                      </a:pPr>
                      <a:r>
                        <a:rPr lang="fi-FI" sz="2800" b="1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</a:t>
                      </a:r>
                      <a:endParaRPr lang="en-US" sz="2800" b="1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  <a:tabLst>
                          <a:tab pos="180340" algn="l"/>
                        </a:tabLst>
                      </a:pPr>
                      <a:r>
                        <a:rPr lang="fi-FI" sz="2800" b="1" kern="1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</a:t>
                      </a:r>
                      <a:endParaRPr lang="en-US" sz="2800" b="1" kern="1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  <a:tabLst>
                          <a:tab pos="180340" algn="l"/>
                        </a:tabLst>
                      </a:pPr>
                      <a:r>
                        <a:rPr lang="fi-FI" sz="2800" b="1" kern="1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</a:t>
                      </a:r>
                      <a:endParaRPr lang="en-US" sz="2800" b="1" kern="1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381184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  <a:tabLst>
                          <a:tab pos="180340" algn="l"/>
                        </a:tabLst>
                      </a:pPr>
                      <a:r>
                        <a:rPr lang="fi-FI" sz="2800" b="1" kern="1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</a:t>
                      </a:r>
                      <a:endParaRPr lang="en-US" sz="2800" b="1" kern="1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  <a:tabLst>
                          <a:tab pos="180340" algn="l"/>
                        </a:tabLst>
                      </a:pPr>
                      <a:r>
                        <a:rPr lang="fi-FI" sz="2800" b="1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</a:t>
                      </a:r>
                      <a:endParaRPr lang="en-US" sz="2800" b="1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  <a:tabLst>
                          <a:tab pos="180340" algn="l"/>
                        </a:tabLst>
                      </a:pPr>
                      <a:r>
                        <a:rPr lang="fi-FI" sz="2800" b="1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</a:t>
                      </a:r>
                      <a:endParaRPr lang="en-US" sz="2800" b="1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  <a:tabLst>
                          <a:tab pos="180340" algn="l"/>
                        </a:tabLst>
                      </a:pPr>
                      <a:r>
                        <a:rPr lang="fi-FI" sz="2800" b="1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</a:t>
                      </a:r>
                      <a:endParaRPr lang="en-US" sz="2800" b="1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  <a:tabLst>
                          <a:tab pos="180340" algn="l"/>
                        </a:tabLst>
                      </a:pPr>
                      <a:r>
                        <a:rPr lang="fi-FI" sz="2800" b="1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</a:t>
                      </a:r>
                      <a:endParaRPr lang="en-US" sz="2800" b="1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  <a:tabLst>
                          <a:tab pos="180340" algn="l"/>
                        </a:tabLst>
                      </a:pPr>
                      <a:r>
                        <a:rPr lang="fi-FI" sz="2800" b="1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</a:t>
                      </a:r>
                      <a:endParaRPr lang="en-US" sz="2800" b="1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  <a:tabLst>
                          <a:tab pos="180340" algn="l"/>
                        </a:tabLst>
                      </a:pPr>
                      <a:r>
                        <a:rPr lang="fi-FI" sz="2800" b="1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</a:t>
                      </a:r>
                      <a:endParaRPr lang="en-US" sz="2800" b="1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  <a:tabLst>
                          <a:tab pos="180340" algn="l"/>
                        </a:tabLst>
                      </a:pPr>
                      <a:r>
                        <a:rPr lang="fi-FI" sz="2800" b="1" kern="1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</a:t>
                      </a:r>
                      <a:endParaRPr lang="en-US" sz="2800" b="1" kern="1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  <a:tabLst>
                          <a:tab pos="180340" algn="l"/>
                        </a:tabLst>
                      </a:pPr>
                      <a:r>
                        <a:rPr lang="fi-FI" sz="2800" b="1" kern="1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</a:t>
                      </a:r>
                      <a:endParaRPr lang="en-US" sz="2800" b="1" kern="1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  <a:tabLst>
                          <a:tab pos="180340" algn="l"/>
                        </a:tabLst>
                      </a:pPr>
                      <a:r>
                        <a:rPr lang="fi-FI" sz="2800" b="1" kern="1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</a:t>
                      </a:r>
                      <a:endParaRPr lang="en-US" sz="2800" b="1" kern="1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381184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  <a:tabLst>
                          <a:tab pos="180340" algn="l"/>
                        </a:tabLst>
                      </a:pPr>
                      <a:r>
                        <a:rPr lang="fi-FI" sz="2800" b="1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</a:t>
                      </a:r>
                      <a:endParaRPr lang="en-US" sz="2800" b="1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  <a:tabLst>
                          <a:tab pos="180340" algn="l"/>
                        </a:tabLst>
                      </a:pPr>
                      <a:r>
                        <a:rPr lang="fi-FI" sz="2800" b="1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</a:t>
                      </a:r>
                      <a:endParaRPr lang="en-US" sz="2800" b="1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  <a:tabLst>
                          <a:tab pos="180340" algn="l"/>
                        </a:tabLst>
                      </a:pPr>
                      <a:r>
                        <a:rPr lang="fi-FI" sz="2800" b="1" kern="1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Y</a:t>
                      </a:r>
                      <a:endParaRPr lang="en-US" sz="2800" b="1" kern="1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  <a:tabLst>
                          <a:tab pos="180340" algn="l"/>
                        </a:tabLst>
                      </a:pPr>
                      <a:r>
                        <a:rPr lang="fi-FI" sz="2800" b="1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</a:t>
                      </a:r>
                      <a:endParaRPr lang="en-US" sz="2800" b="1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  <a:tabLst>
                          <a:tab pos="180340" algn="l"/>
                        </a:tabLst>
                      </a:pPr>
                      <a:r>
                        <a:rPr lang="fi-FI" sz="2800" b="1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W</a:t>
                      </a:r>
                      <a:endParaRPr lang="en-US" sz="2800" b="1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  <a:tabLst>
                          <a:tab pos="180340" algn="l"/>
                        </a:tabLst>
                      </a:pPr>
                      <a:r>
                        <a:rPr lang="fi-FI" sz="2800" b="1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</a:t>
                      </a:r>
                      <a:endParaRPr lang="en-US" sz="2800" b="1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  <a:tabLst>
                          <a:tab pos="180340" algn="l"/>
                        </a:tabLst>
                      </a:pPr>
                      <a:r>
                        <a:rPr lang="fi-FI" sz="2800" b="1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</a:t>
                      </a:r>
                      <a:endParaRPr lang="en-US" sz="2800" b="1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  <a:tabLst>
                          <a:tab pos="180340" algn="l"/>
                        </a:tabLst>
                      </a:pPr>
                      <a:r>
                        <a:rPr lang="fi-FI" sz="2800" b="1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</a:t>
                      </a:r>
                      <a:endParaRPr lang="en-US" sz="2800" b="1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  <a:tabLst>
                          <a:tab pos="180340" algn="l"/>
                        </a:tabLst>
                      </a:pPr>
                      <a:r>
                        <a:rPr lang="fi-FI" sz="2800" b="1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</a:t>
                      </a:r>
                      <a:endParaRPr lang="en-US" sz="2800" b="1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  <a:tabLst>
                          <a:tab pos="180340" algn="l"/>
                        </a:tabLst>
                      </a:pPr>
                      <a:r>
                        <a:rPr lang="fi-FI" sz="2800" b="1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</a:t>
                      </a:r>
                      <a:endParaRPr lang="en-US" sz="2800" b="1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381184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  <a:tabLst>
                          <a:tab pos="180340" algn="l"/>
                        </a:tabLst>
                      </a:pPr>
                      <a:r>
                        <a:rPr lang="fi-FI" sz="2800" b="1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Y</a:t>
                      </a:r>
                      <a:endParaRPr lang="en-US" sz="2800" b="1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  <a:tabLst>
                          <a:tab pos="180340" algn="l"/>
                        </a:tabLst>
                      </a:pPr>
                      <a:r>
                        <a:rPr lang="fi-FI" sz="2800" b="1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</a:t>
                      </a:r>
                      <a:endParaRPr lang="en-US" sz="2800" b="1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  <a:tabLst>
                          <a:tab pos="180340" algn="l"/>
                        </a:tabLst>
                      </a:pPr>
                      <a:r>
                        <a:rPr lang="fi-FI" sz="2800" b="1" kern="1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</a:t>
                      </a:r>
                      <a:endParaRPr lang="en-US" sz="2800" b="1" kern="1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  <a:tabLst>
                          <a:tab pos="180340" algn="l"/>
                        </a:tabLst>
                      </a:pPr>
                      <a:r>
                        <a:rPr lang="fi-FI" sz="2800" b="1" kern="1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</a:t>
                      </a:r>
                      <a:endParaRPr lang="en-US" sz="2800" b="1" kern="1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  <a:tabLst>
                          <a:tab pos="180340" algn="l"/>
                        </a:tabLst>
                      </a:pPr>
                      <a:r>
                        <a:rPr lang="fi-FI" sz="2800" b="1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</a:t>
                      </a:r>
                      <a:endParaRPr lang="en-US" sz="2800" b="1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  <a:tabLst>
                          <a:tab pos="180340" algn="l"/>
                        </a:tabLst>
                      </a:pPr>
                      <a:r>
                        <a:rPr lang="fi-FI" sz="2800" b="1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</a:t>
                      </a:r>
                      <a:endParaRPr lang="en-US" sz="2800" b="1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  <a:tabLst>
                          <a:tab pos="180340" algn="l"/>
                        </a:tabLst>
                      </a:pPr>
                      <a:r>
                        <a:rPr lang="fi-FI" sz="2800" b="1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</a:t>
                      </a:r>
                      <a:endParaRPr lang="en-US" sz="2800" b="1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  <a:tabLst>
                          <a:tab pos="180340" algn="l"/>
                        </a:tabLst>
                      </a:pPr>
                      <a:r>
                        <a:rPr lang="fi-FI" sz="2800" b="1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</a:t>
                      </a:r>
                      <a:endParaRPr lang="en-US" sz="2800" b="1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  <a:tabLst>
                          <a:tab pos="180340" algn="l"/>
                        </a:tabLst>
                      </a:pPr>
                      <a:r>
                        <a:rPr lang="fi-FI" sz="2800" b="1" kern="1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</a:t>
                      </a:r>
                      <a:endParaRPr lang="en-US" sz="2800" b="1" kern="1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  <a:tabLst>
                          <a:tab pos="180340" algn="l"/>
                        </a:tabLst>
                      </a:pPr>
                      <a:r>
                        <a:rPr lang="fi-FI" sz="2800" b="1" kern="1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</a:t>
                      </a:r>
                      <a:endParaRPr lang="en-US" sz="2800" b="1" kern="1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381184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  <a:tabLst>
                          <a:tab pos="180340" algn="l"/>
                        </a:tabLst>
                      </a:pPr>
                      <a:r>
                        <a:rPr lang="fi-FI" sz="2800" b="1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</a:t>
                      </a:r>
                      <a:endParaRPr lang="en-US" sz="2800" b="1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  <a:tabLst>
                          <a:tab pos="180340" algn="l"/>
                        </a:tabLst>
                      </a:pPr>
                      <a:r>
                        <a:rPr lang="fi-FI" sz="2800" b="1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</a:t>
                      </a:r>
                      <a:endParaRPr lang="en-US" sz="2800" b="1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  <a:tabLst>
                          <a:tab pos="180340" algn="l"/>
                        </a:tabLst>
                      </a:pPr>
                      <a:r>
                        <a:rPr lang="fi-FI" sz="2800" b="1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</a:t>
                      </a:r>
                      <a:endParaRPr lang="en-US" sz="2800" b="1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  <a:tabLst>
                          <a:tab pos="180340" algn="l"/>
                        </a:tabLst>
                      </a:pPr>
                      <a:r>
                        <a:rPr lang="fi-FI" sz="2800" b="1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</a:t>
                      </a:r>
                      <a:endParaRPr lang="en-US" sz="2800" b="1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  <a:tabLst>
                          <a:tab pos="180340" algn="l"/>
                        </a:tabLst>
                      </a:pPr>
                      <a:r>
                        <a:rPr lang="fi-FI" sz="2800" b="1" kern="1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</a:t>
                      </a:r>
                      <a:endParaRPr lang="en-US" sz="2800" b="1" kern="1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  <a:tabLst>
                          <a:tab pos="180340" algn="l"/>
                        </a:tabLst>
                      </a:pPr>
                      <a:r>
                        <a:rPr lang="fi-FI" sz="2800" b="1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</a:t>
                      </a:r>
                      <a:endParaRPr lang="en-US" sz="2800" b="1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  <a:tabLst>
                          <a:tab pos="180340" algn="l"/>
                        </a:tabLst>
                      </a:pPr>
                      <a:r>
                        <a:rPr lang="fi-FI" sz="2800" b="1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</a:t>
                      </a:r>
                      <a:endParaRPr lang="en-US" sz="2800" b="1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  <a:tabLst>
                          <a:tab pos="180340" algn="l"/>
                        </a:tabLst>
                      </a:pPr>
                      <a:r>
                        <a:rPr lang="fi-FI" sz="2800" b="1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</a:t>
                      </a:r>
                      <a:endParaRPr lang="en-US" sz="2800" b="1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  <a:tabLst>
                          <a:tab pos="180340" algn="l"/>
                        </a:tabLst>
                      </a:pPr>
                      <a:r>
                        <a:rPr lang="fi-FI" sz="2800" b="1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</a:t>
                      </a:r>
                      <a:endParaRPr lang="en-US" sz="2800" b="1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  <a:tabLst>
                          <a:tab pos="180340" algn="l"/>
                        </a:tabLst>
                      </a:pPr>
                      <a:r>
                        <a:rPr lang="fi-FI" sz="2800" b="1" kern="1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</a:t>
                      </a:r>
                      <a:endParaRPr lang="en-US" sz="2800" b="1" kern="1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381184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  <a:tabLst>
                          <a:tab pos="180340" algn="l"/>
                        </a:tabLst>
                      </a:pPr>
                      <a:r>
                        <a:rPr lang="fi-FI" sz="2800" b="1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</a:t>
                      </a:r>
                      <a:endParaRPr lang="en-US" sz="2800" b="1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  <a:tabLst>
                          <a:tab pos="180340" algn="l"/>
                        </a:tabLst>
                      </a:pPr>
                      <a:r>
                        <a:rPr lang="fi-FI" sz="2800" b="1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</a:t>
                      </a:r>
                      <a:endParaRPr lang="en-US" sz="2800" b="1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  <a:tabLst>
                          <a:tab pos="180340" algn="l"/>
                        </a:tabLst>
                      </a:pPr>
                      <a:r>
                        <a:rPr lang="fi-FI" sz="2800" b="1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</a:t>
                      </a:r>
                      <a:endParaRPr lang="en-US" sz="2800" b="1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  <a:tabLst>
                          <a:tab pos="180340" algn="l"/>
                        </a:tabLst>
                      </a:pPr>
                      <a:r>
                        <a:rPr lang="fi-FI" sz="2800" b="1" kern="1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</a:t>
                      </a:r>
                      <a:endParaRPr lang="en-US" sz="2800" b="1" kern="1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  <a:tabLst>
                          <a:tab pos="180340" algn="l"/>
                        </a:tabLst>
                      </a:pPr>
                      <a:r>
                        <a:rPr lang="fi-FI" sz="2800" b="1" kern="1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</a:t>
                      </a:r>
                      <a:endParaRPr lang="en-US" sz="2800" b="1" kern="1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  <a:tabLst>
                          <a:tab pos="180340" algn="l"/>
                        </a:tabLst>
                      </a:pPr>
                      <a:r>
                        <a:rPr lang="fi-FI" sz="2800" b="1" kern="1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</a:t>
                      </a:r>
                      <a:endParaRPr lang="en-US" sz="2800" b="1" kern="1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  <a:tabLst>
                          <a:tab pos="180340" algn="l"/>
                        </a:tabLst>
                      </a:pPr>
                      <a:r>
                        <a:rPr lang="fi-FI" sz="2800" b="1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</a:t>
                      </a:r>
                      <a:endParaRPr lang="en-US" sz="2800" b="1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  <a:tabLst>
                          <a:tab pos="180340" algn="l"/>
                        </a:tabLst>
                      </a:pPr>
                      <a:r>
                        <a:rPr lang="fi-FI" sz="2800" b="1" kern="1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</a:t>
                      </a:r>
                      <a:endParaRPr lang="en-US" sz="2800" b="1" kern="1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  <a:tabLst>
                          <a:tab pos="180340" algn="l"/>
                        </a:tabLst>
                      </a:pPr>
                      <a:r>
                        <a:rPr lang="fi-FI" sz="2800" b="1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</a:t>
                      </a:r>
                      <a:endParaRPr lang="en-US" sz="2800" b="1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  <a:tabLst>
                          <a:tab pos="180340" algn="l"/>
                        </a:tabLst>
                      </a:pPr>
                      <a:r>
                        <a:rPr lang="fi-FI" sz="2800" b="1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</a:t>
                      </a:r>
                      <a:endParaRPr lang="en-US" sz="2800" b="1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381184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  <a:tabLst>
                          <a:tab pos="180340" algn="l"/>
                        </a:tabLst>
                      </a:pPr>
                      <a:r>
                        <a:rPr lang="fi-FI" sz="2800" b="1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</a:t>
                      </a:r>
                      <a:endParaRPr lang="en-US" sz="2800" b="1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  <a:tabLst>
                          <a:tab pos="180340" algn="l"/>
                        </a:tabLst>
                      </a:pPr>
                      <a:r>
                        <a:rPr lang="fi-FI" sz="2800" b="1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</a:t>
                      </a:r>
                      <a:endParaRPr lang="en-US" sz="2800" b="1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  <a:tabLst>
                          <a:tab pos="180340" algn="l"/>
                        </a:tabLst>
                      </a:pPr>
                      <a:r>
                        <a:rPr lang="fi-FI" sz="2800" b="1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</a:t>
                      </a:r>
                      <a:endParaRPr lang="en-US" sz="2800" b="1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  <a:tabLst>
                          <a:tab pos="180340" algn="l"/>
                        </a:tabLst>
                      </a:pPr>
                      <a:r>
                        <a:rPr lang="fi-FI" sz="2800" b="1" kern="1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</a:t>
                      </a:r>
                      <a:endParaRPr lang="en-US" sz="2800" b="1" kern="1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  <a:tabLst>
                          <a:tab pos="180340" algn="l"/>
                        </a:tabLst>
                      </a:pPr>
                      <a:r>
                        <a:rPr lang="fi-FI" sz="2800" b="1" kern="1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</a:t>
                      </a:r>
                      <a:endParaRPr lang="en-US" sz="2800" b="1" kern="1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  <a:tabLst>
                          <a:tab pos="180340" algn="l"/>
                        </a:tabLst>
                      </a:pPr>
                      <a:r>
                        <a:rPr lang="fi-FI" sz="2800" b="1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W</a:t>
                      </a:r>
                      <a:endParaRPr lang="en-US" sz="2800" b="1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  <a:tabLst>
                          <a:tab pos="180340" algn="l"/>
                        </a:tabLst>
                      </a:pPr>
                      <a:r>
                        <a:rPr lang="fi-FI" sz="2800" b="1" kern="1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</a:t>
                      </a:r>
                      <a:endParaRPr lang="en-US" sz="2800" b="1" kern="1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  <a:tabLst>
                          <a:tab pos="180340" algn="l"/>
                        </a:tabLst>
                      </a:pPr>
                      <a:r>
                        <a:rPr lang="fi-FI" sz="2800" b="1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</a:t>
                      </a:r>
                      <a:endParaRPr lang="en-US" sz="2800" b="1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  <a:tabLst>
                          <a:tab pos="180340" algn="l"/>
                        </a:tabLst>
                      </a:pPr>
                      <a:r>
                        <a:rPr lang="fi-FI" sz="2800" b="1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</a:t>
                      </a:r>
                      <a:endParaRPr lang="en-US" sz="2800" b="1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  <a:tabLst>
                          <a:tab pos="180340" algn="l"/>
                        </a:tabLst>
                      </a:pPr>
                      <a:r>
                        <a:rPr lang="fi-FI" sz="2800" b="1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</a:t>
                      </a:r>
                      <a:endParaRPr lang="en-US" sz="2800" b="1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381184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  <a:tabLst>
                          <a:tab pos="180340" algn="l"/>
                        </a:tabLst>
                      </a:pPr>
                      <a:r>
                        <a:rPr lang="fi-FI" sz="2800" b="1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</a:t>
                      </a:r>
                      <a:endParaRPr lang="en-US" sz="2800" b="1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  <a:tabLst>
                          <a:tab pos="180340" algn="l"/>
                        </a:tabLst>
                      </a:pPr>
                      <a:r>
                        <a:rPr lang="fi-FI" sz="2800" b="1" kern="1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</a:t>
                      </a:r>
                      <a:endParaRPr lang="en-US" sz="2800" b="1" kern="1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  <a:tabLst>
                          <a:tab pos="180340" algn="l"/>
                        </a:tabLst>
                      </a:pPr>
                      <a:r>
                        <a:rPr lang="fi-FI" sz="2800" b="1" kern="1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</a:t>
                      </a:r>
                      <a:endParaRPr lang="en-US" sz="2800" b="1" kern="1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  <a:tabLst>
                          <a:tab pos="180340" algn="l"/>
                        </a:tabLst>
                      </a:pPr>
                      <a:r>
                        <a:rPr lang="fi-FI" sz="2800" b="1" kern="1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</a:t>
                      </a:r>
                      <a:endParaRPr lang="en-US" sz="2800" b="1" kern="1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  <a:tabLst>
                          <a:tab pos="180340" algn="l"/>
                        </a:tabLst>
                      </a:pPr>
                      <a:r>
                        <a:rPr lang="fi-FI" sz="2800" b="1" kern="1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</a:t>
                      </a:r>
                      <a:endParaRPr lang="en-US" sz="2800" b="1" kern="1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  <a:tabLst>
                          <a:tab pos="180340" algn="l"/>
                        </a:tabLst>
                      </a:pPr>
                      <a:r>
                        <a:rPr lang="fi-FI" sz="2800" b="1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</a:t>
                      </a:r>
                      <a:endParaRPr lang="en-US" sz="2800" b="1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  <a:tabLst>
                          <a:tab pos="180340" algn="l"/>
                        </a:tabLst>
                      </a:pPr>
                      <a:r>
                        <a:rPr lang="fi-FI" sz="2800" b="1" kern="1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</a:t>
                      </a:r>
                      <a:endParaRPr lang="en-US" sz="2800" b="1" kern="1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  <a:tabLst>
                          <a:tab pos="180340" algn="l"/>
                        </a:tabLst>
                      </a:pPr>
                      <a:r>
                        <a:rPr lang="fi-FI" sz="2800" b="1" kern="1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Q</a:t>
                      </a:r>
                      <a:endParaRPr lang="en-US" sz="2800" b="1" kern="1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  <a:tabLst>
                          <a:tab pos="180340" algn="l"/>
                        </a:tabLst>
                      </a:pPr>
                      <a:r>
                        <a:rPr lang="fi-FI" sz="2800" b="1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</a:t>
                      </a:r>
                      <a:endParaRPr lang="en-US" sz="2800" b="1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  <a:tabLst>
                          <a:tab pos="180340" algn="l"/>
                        </a:tabLst>
                      </a:pPr>
                      <a:r>
                        <a:rPr lang="fi-FI" sz="2800" b="1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</a:t>
                      </a:r>
                      <a:endParaRPr lang="en-US" sz="2800" b="1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381184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  <a:tabLst>
                          <a:tab pos="180340" algn="l"/>
                        </a:tabLst>
                      </a:pPr>
                      <a:r>
                        <a:rPr lang="fi-FI" sz="2800" b="1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</a:t>
                      </a:r>
                      <a:endParaRPr lang="en-US" sz="2800" b="1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  <a:tabLst>
                          <a:tab pos="180340" algn="l"/>
                        </a:tabLst>
                      </a:pPr>
                      <a:r>
                        <a:rPr lang="fi-FI" sz="2800" b="1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</a:t>
                      </a:r>
                      <a:endParaRPr lang="en-US" sz="2800" b="1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  <a:tabLst>
                          <a:tab pos="180340" algn="l"/>
                        </a:tabLst>
                      </a:pPr>
                      <a:r>
                        <a:rPr lang="fi-FI" sz="2800" b="1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</a:t>
                      </a:r>
                      <a:endParaRPr lang="en-US" sz="2800" b="1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  <a:tabLst>
                          <a:tab pos="180340" algn="l"/>
                        </a:tabLst>
                      </a:pPr>
                      <a:r>
                        <a:rPr lang="fi-FI" sz="2800" b="1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</a:t>
                      </a:r>
                      <a:endParaRPr lang="en-US" sz="2800" b="1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  <a:tabLst>
                          <a:tab pos="180340" algn="l"/>
                        </a:tabLst>
                      </a:pPr>
                      <a:r>
                        <a:rPr lang="fi-FI" sz="2800" b="1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</a:t>
                      </a:r>
                      <a:endParaRPr lang="en-US" sz="2800" b="1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  <a:tabLst>
                          <a:tab pos="180340" algn="l"/>
                        </a:tabLst>
                      </a:pPr>
                      <a:r>
                        <a:rPr lang="fi-FI" sz="2800" b="1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H</a:t>
                      </a:r>
                      <a:endParaRPr lang="en-US" sz="2800" b="1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  <a:tabLst>
                          <a:tab pos="180340" algn="l"/>
                        </a:tabLst>
                      </a:pPr>
                      <a:r>
                        <a:rPr lang="fi-FI" sz="2800" b="1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</a:t>
                      </a:r>
                      <a:endParaRPr lang="en-US" sz="2800" b="1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  <a:tabLst>
                          <a:tab pos="180340" algn="l"/>
                        </a:tabLst>
                      </a:pPr>
                      <a:r>
                        <a:rPr lang="fi-FI" sz="2800" b="1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</a:t>
                      </a:r>
                      <a:endParaRPr lang="en-US" sz="2800" b="1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  <a:tabLst>
                          <a:tab pos="180340" algn="l"/>
                        </a:tabLst>
                      </a:pPr>
                      <a:r>
                        <a:rPr lang="fi-FI" sz="2800" b="1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</a:t>
                      </a:r>
                      <a:endParaRPr lang="en-US" sz="2800" b="1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  <a:tabLst>
                          <a:tab pos="180340" algn="l"/>
                        </a:tabLst>
                      </a:pPr>
                      <a:r>
                        <a:rPr lang="fi-FI" sz="2800" b="1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Y</a:t>
                      </a:r>
                      <a:endParaRPr lang="en-US" sz="2800" b="1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oogle Shape;1052;p48"/>
          <p:cNvGrpSpPr/>
          <p:nvPr/>
        </p:nvGrpSpPr>
        <p:grpSpPr>
          <a:xfrm>
            <a:off x="100242" y="206320"/>
            <a:ext cx="452420" cy="433992"/>
            <a:chOff x="5233525" y="4954450"/>
            <a:chExt cx="538275" cy="516350"/>
          </a:xfrm>
        </p:grpSpPr>
        <p:sp>
          <p:nvSpPr>
            <p:cNvPr id="17" name="Google Shape;1053;p48"/>
            <p:cNvSpPr/>
            <p:nvPr/>
          </p:nvSpPr>
          <p:spPr>
            <a:xfrm>
              <a:off x="5637825" y="4954450"/>
              <a:ext cx="89525" cy="89525"/>
            </a:xfrm>
            <a:custGeom>
              <a:avLst/>
              <a:gdLst/>
              <a:ahLst/>
              <a:cxnLst/>
              <a:rect l="l" t="t" r="r" b="b"/>
              <a:pathLst>
                <a:path w="3581" h="3581" fill="none" extrusionOk="0">
                  <a:moveTo>
                    <a:pt x="1023" y="3410"/>
                  </a:moveTo>
                  <a:lnTo>
                    <a:pt x="1023" y="3410"/>
                  </a:lnTo>
                  <a:lnTo>
                    <a:pt x="1193" y="3483"/>
                  </a:lnTo>
                  <a:lnTo>
                    <a:pt x="1388" y="3532"/>
                  </a:lnTo>
                  <a:lnTo>
                    <a:pt x="1583" y="3556"/>
                  </a:lnTo>
                  <a:lnTo>
                    <a:pt x="1778" y="3581"/>
                  </a:lnTo>
                  <a:lnTo>
                    <a:pt x="1778" y="3581"/>
                  </a:lnTo>
                  <a:lnTo>
                    <a:pt x="1973" y="3556"/>
                  </a:lnTo>
                  <a:lnTo>
                    <a:pt x="2143" y="3532"/>
                  </a:lnTo>
                  <a:lnTo>
                    <a:pt x="2314" y="3508"/>
                  </a:lnTo>
                  <a:lnTo>
                    <a:pt x="2484" y="3435"/>
                  </a:lnTo>
                  <a:lnTo>
                    <a:pt x="2630" y="3361"/>
                  </a:lnTo>
                  <a:lnTo>
                    <a:pt x="2776" y="3264"/>
                  </a:lnTo>
                  <a:lnTo>
                    <a:pt x="2923" y="3167"/>
                  </a:lnTo>
                  <a:lnTo>
                    <a:pt x="3044" y="3045"/>
                  </a:lnTo>
                  <a:lnTo>
                    <a:pt x="3166" y="2923"/>
                  </a:lnTo>
                  <a:lnTo>
                    <a:pt x="3264" y="2801"/>
                  </a:lnTo>
                  <a:lnTo>
                    <a:pt x="3361" y="2631"/>
                  </a:lnTo>
                  <a:lnTo>
                    <a:pt x="3434" y="2485"/>
                  </a:lnTo>
                  <a:lnTo>
                    <a:pt x="3483" y="2314"/>
                  </a:lnTo>
                  <a:lnTo>
                    <a:pt x="3531" y="2144"/>
                  </a:lnTo>
                  <a:lnTo>
                    <a:pt x="3556" y="1973"/>
                  </a:lnTo>
                  <a:lnTo>
                    <a:pt x="3580" y="1803"/>
                  </a:lnTo>
                  <a:lnTo>
                    <a:pt x="3580" y="1803"/>
                  </a:lnTo>
                  <a:lnTo>
                    <a:pt x="3556" y="1608"/>
                  </a:lnTo>
                  <a:lnTo>
                    <a:pt x="3531" y="1437"/>
                  </a:lnTo>
                  <a:lnTo>
                    <a:pt x="3483" y="1267"/>
                  </a:lnTo>
                  <a:lnTo>
                    <a:pt x="3434" y="1096"/>
                  </a:lnTo>
                  <a:lnTo>
                    <a:pt x="3361" y="950"/>
                  </a:lnTo>
                  <a:lnTo>
                    <a:pt x="3264" y="804"/>
                  </a:lnTo>
                  <a:lnTo>
                    <a:pt x="3166" y="658"/>
                  </a:lnTo>
                  <a:lnTo>
                    <a:pt x="3044" y="536"/>
                  </a:lnTo>
                  <a:lnTo>
                    <a:pt x="2923" y="414"/>
                  </a:lnTo>
                  <a:lnTo>
                    <a:pt x="2776" y="317"/>
                  </a:lnTo>
                  <a:lnTo>
                    <a:pt x="2630" y="220"/>
                  </a:lnTo>
                  <a:lnTo>
                    <a:pt x="2484" y="147"/>
                  </a:lnTo>
                  <a:lnTo>
                    <a:pt x="2314" y="98"/>
                  </a:lnTo>
                  <a:lnTo>
                    <a:pt x="2143" y="49"/>
                  </a:lnTo>
                  <a:lnTo>
                    <a:pt x="1973" y="25"/>
                  </a:lnTo>
                  <a:lnTo>
                    <a:pt x="1778" y="0"/>
                  </a:lnTo>
                  <a:lnTo>
                    <a:pt x="1778" y="0"/>
                  </a:lnTo>
                  <a:lnTo>
                    <a:pt x="1607" y="25"/>
                  </a:lnTo>
                  <a:lnTo>
                    <a:pt x="1437" y="49"/>
                  </a:lnTo>
                  <a:lnTo>
                    <a:pt x="1266" y="98"/>
                  </a:lnTo>
                  <a:lnTo>
                    <a:pt x="1096" y="147"/>
                  </a:lnTo>
                  <a:lnTo>
                    <a:pt x="925" y="220"/>
                  </a:lnTo>
                  <a:lnTo>
                    <a:pt x="779" y="317"/>
                  </a:lnTo>
                  <a:lnTo>
                    <a:pt x="658" y="414"/>
                  </a:lnTo>
                  <a:lnTo>
                    <a:pt x="536" y="536"/>
                  </a:lnTo>
                  <a:lnTo>
                    <a:pt x="414" y="658"/>
                  </a:lnTo>
                  <a:lnTo>
                    <a:pt x="317" y="804"/>
                  </a:lnTo>
                  <a:lnTo>
                    <a:pt x="219" y="950"/>
                  </a:lnTo>
                  <a:lnTo>
                    <a:pt x="146" y="1096"/>
                  </a:lnTo>
                  <a:lnTo>
                    <a:pt x="73" y="1267"/>
                  </a:lnTo>
                  <a:lnTo>
                    <a:pt x="49" y="1437"/>
                  </a:lnTo>
                  <a:lnTo>
                    <a:pt x="24" y="1608"/>
                  </a:lnTo>
                  <a:lnTo>
                    <a:pt x="0" y="1803"/>
                  </a:lnTo>
                  <a:lnTo>
                    <a:pt x="0" y="1803"/>
                  </a:lnTo>
                  <a:lnTo>
                    <a:pt x="24" y="2071"/>
                  </a:lnTo>
                  <a:lnTo>
                    <a:pt x="97" y="2339"/>
                  </a:lnTo>
                  <a:lnTo>
                    <a:pt x="195" y="2582"/>
                  </a:lnTo>
                  <a:lnTo>
                    <a:pt x="317" y="2801"/>
                  </a:lnTo>
                </a:path>
              </a:pathLst>
            </a:custGeom>
            <a:noFill/>
            <a:ln w="12175" cap="rnd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8" name="Google Shape;1054;p48"/>
            <p:cNvSpPr/>
            <p:nvPr/>
          </p:nvSpPr>
          <p:spPr>
            <a:xfrm>
              <a:off x="5323025" y="4980625"/>
              <a:ext cx="88925" cy="88925"/>
            </a:xfrm>
            <a:custGeom>
              <a:avLst/>
              <a:gdLst/>
              <a:ahLst/>
              <a:cxnLst/>
              <a:rect l="l" t="t" r="r" b="b"/>
              <a:pathLst>
                <a:path w="3557" h="3557" fill="none" extrusionOk="0">
                  <a:moveTo>
                    <a:pt x="3191" y="2850"/>
                  </a:moveTo>
                  <a:lnTo>
                    <a:pt x="3191" y="2850"/>
                  </a:lnTo>
                  <a:lnTo>
                    <a:pt x="3313" y="2680"/>
                  </a:lnTo>
                  <a:lnTo>
                    <a:pt x="3410" y="2509"/>
                  </a:lnTo>
                  <a:lnTo>
                    <a:pt x="3483" y="2314"/>
                  </a:lnTo>
                  <a:lnTo>
                    <a:pt x="3532" y="2095"/>
                  </a:lnTo>
                  <a:lnTo>
                    <a:pt x="3532" y="2095"/>
                  </a:lnTo>
                  <a:lnTo>
                    <a:pt x="3556" y="1925"/>
                  </a:lnTo>
                  <a:lnTo>
                    <a:pt x="3556" y="1730"/>
                  </a:lnTo>
                  <a:lnTo>
                    <a:pt x="3556" y="1559"/>
                  </a:lnTo>
                  <a:lnTo>
                    <a:pt x="3508" y="1389"/>
                  </a:lnTo>
                  <a:lnTo>
                    <a:pt x="3459" y="1218"/>
                  </a:lnTo>
                  <a:lnTo>
                    <a:pt x="3410" y="1072"/>
                  </a:lnTo>
                  <a:lnTo>
                    <a:pt x="3337" y="902"/>
                  </a:lnTo>
                  <a:lnTo>
                    <a:pt x="3240" y="756"/>
                  </a:lnTo>
                  <a:lnTo>
                    <a:pt x="3142" y="634"/>
                  </a:lnTo>
                  <a:lnTo>
                    <a:pt x="3021" y="512"/>
                  </a:lnTo>
                  <a:lnTo>
                    <a:pt x="2899" y="390"/>
                  </a:lnTo>
                  <a:lnTo>
                    <a:pt x="2753" y="293"/>
                  </a:lnTo>
                  <a:lnTo>
                    <a:pt x="2606" y="196"/>
                  </a:lnTo>
                  <a:lnTo>
                    <a:pt x="2436" y="122"/>
                  </a:lnTo>
                  <a:lnTo>
                    <a:pt x="2266" y="74"/>
                  </a:lnTo>
                  <a:lnTo>
                    <a:pt x="2095" y="25"/>
                  </a:lnTo>
                  <a:lnTo>
                    <a:pt x="2095" y="25"/>
                  </a:lnTo>
                  <a:lnTo>
                    <a:pt x="1925" y="1"/>
                  </a:lnTo>
                  <a:lnTo>
                    <a:pt x="1730" y="1"/>
                  </a:lnTo>
                  <a:lnTo>
                    <a:pt x="1559" y="1"/>
                  </a:lnTo>
                  <a:lnTo>
                    <a:pt x="1389" y="25"/>
                  </a:lnTo>
                  <a:lnTo>
                    <a:pt x="1218" y="74"/>
                  </a:lnTo>
                  <a:lnTo>
                    <a:pt x="1072" y="147"/>
                  </a:lnTo>
                  <a:lnTo>
                    <a:pt x="902" y="220"/>
                  </a:lnTo>
                  <a:lnTo>
                    <a:pt x="756" y="317"/>
                  </a:lnTo>
                  <a:lnTo>
                    <a:pt x="634" y="415"/>
                  </a:lnTo>
                  <a:lnTo>
                    <a:pt x="512" y="537"/>
                  </a:lnTo>
                  <a:lnTo>
                    <a:pt x="390" y="658"/>
                  </a:lnTo>
                  <a:lnTo>
                    <a:pt x="293" y="804"/>
                  </a:lnTo>
                  <a:lnTo>
                    <a:pt x="195" y="951"/>
                  </a:lnTo>
                  <a:lnTo>
                    <a:pt x="122" y="1097"/>
                  </a:lnTo>
                  <a:lnTo>
                    <a:pt x="74" y="1267"/>
                  </a:lnTo>
                  <a:lnTo>
                    <a:pt x="25" y="1462"/>
                  </a:lnTo>
                  <a:lnTo>
                    <a:pt x="25" y="1462"/>
                  </a:lnTo>
                  <a:lnTo>
                    <a:pt x="1" y="1633"/>
                  </a:lnTo>
                  <a:lnTo>
                    <a:pt x="1" y="1803"/>
                  </a:lnTo>
                  <a:lnTo>
                    <a:pt x="1" y="1998"/>
                  </a:lnTo>
                  <a:lnTo>
                    <a:pt x="25" y="2168"/>
                  </a:lnTo>
                  <a:lnTo>
                    <a:pt x="74" y="2339"/>
                  </a:lnTo>
                  <a:lnTo>
                    <a:pt x="147" y="2485"/>
                  </a:lnTo>
                  <a:lnTo>
                    <a:pt x="220" y="2655"/>
                  </a:lnTo>
                  <a:lnTo>
                    <a:pt x="317" y="2777"/>
                  </a:lnTo>
                  <a:lnTo>
                    <a:pt x="415" y="2923"/>
                  </a:lnTo>
                  <a:lnTo>
                    <a:pt x="536" y="3045"/>
                  </a:lnTo>
                  <a:lnTo>
                    <a:pt x="658" y="3167"/>
                  </a:lnTo>
                  <a:lnTo>
                    <a:pt x="804" y="3264"/>
                  </a:lnTo>
                  <a:lnTo>
                    <a:pt x="950" y="3362"/>
                  </a:lnTo>
                  <a:lnTo>
                    <a:pt x="1096" y="3435"/>
                  </a:lnTo>
                  <a:lnTo>
                    <a:pt x="1267" y="3483"/>
                  </a:lnTo>
                  <a:lnTo>
                    <a:pt x="1462" y="3532"/>
                  </a:lnTo>
                  <a:lnTo>
                    <a:pt x="1462" y="3532"/>
                  </a:lnTo>
                  <a:lnTo>
                    <a:pt x="1705" y="3557"/>
                  </a:lnTo>
                  <a:lnTo>
                    <a:pt x="1973" y="3557"/>
                  </a:lnTo>
                  <a:lnTo>
                    <a:pt x="2217" y="3508"/>
                  </a:lnTo>
                  <a:lnTo>
                    <a:pt x="2460" y="3435"/>
                  </a:lnTo>
                </a:path>
              </a:pathLst>
            </a:custGeom>
            <a:noFill/>
            <a:ln w="12175" cap="rnd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9" name="Google Shape;1055;p48"/>
            <p:cNvSpPr/>
            <p:nvPr/>
          </p:nvSpPr>
          <p:spPr>
            <a:xfrm>
              <a:off x="5233525" y="5255225"/>
              <a:ext cx="89525" cy="89525"/>
            </a:xfrm>
            <a:custGeom>
              <a:avLst/>
              <a:gdLst/>
              <a:ahLst/>
              <a:cxnLst/>
              <a:rect l="l" t="t" r="r" b="b"/>
              <a:pathLst>
                <a:path w="3581" h="3581" fill="none" extrusionOk="0">
                  <a:moveTo>
                    <a:pt x="3215" y="707"/>
                  </a:moveTo>
                  <a:lnTo>
                    <a:pt x="3215" y="707"/>
                  </a:lnTo>
                  <a:lnTo>
                    <a:pt x="3093" y="585"/>
                  </a:lnTo>
                  <a:lnTo>
                    <a:pt x="2972" y="464"/>
                  </a:lnTo>
                  <a:lnTo>
                    <a:pt x="2850" y="342"/>
                  </a:lnTo>
                  <a:lnTo>
                    <a:pt x="2679" y="244"/>
                  </a:lnTo>
                  <a:lnTo>
                    <a:pt x="2679" y="244"/>
                  </a:lnTo>
                  <a:lnTo>
                    <a:pt x="2533" y="171"/>
                  </a:lnTo>
                  <a:lnTo>
                    <a:pt x="2363" y="98"/>
                  </a:lnTo>
                  <a:lnTo>
                    <a:pt x="2192" y="50"/>
                  </a:lnTo>
                  <a:lnTo>
                    <a:pt x="2022" y="25"/>
                  </a:lnTo>
                  <a:lnTo>
                    <a:pt x="1851" y="1"/>
                  </a:lnTo>
                  <a:lnTo>
                    <a:pt x="1681" y="25"/>
                  </a:lnTo>
                  <a:lnTo>
                    <a:pt x="1510" y="25"/>
                  </a:lnTo>
                  <a:lnTo>
                    <a:pt x="1340" y="74"/>
                  </a:lnTo>
                  <a:lnTo>
                    <a:pt x="1169" y="123"/>
                  </a:lnTo>
                  <a:lnTo>
                    <a:pt x="1023" y="196"/>
                  </a:lnTo>
                  <a:lnTo>
                    <a:pt x="877" y="269"/>
                  </a:lnTo>
                  <a:lnTo>
                    <a:pt x="731" y="366"/>
                  </a:lnTo>
                  <a:lnTo>
                    <a:pt x="585" y="488"/>
                  </a:lnTo>
                  <a:lnTo>
                    <a:pt x="463" y="610"/>
                  </a:lnTo>
                  <a:lnTo>
                    <a:pt x="341" y="731"/>
                  </a:lnTo>
                  <a:lnTo>
                    <a:pt x="244" y="902"/>
                  </a:lnTo>
                  <a:lnTo>
                    <a:pt x="244" y="902"/>
                  </a:lnTo>
                  <a:lnTo>
                    <a:pt x="171" y="1048"/>
                  </a:lnTo>
                  <a:lnTo>
                    <a:pt x="98" y="1219"/>
                  </a:lnTo>
                  <a:lnTo>
                    <a:pt x="49" y="1389"/>
                  </a:lnTo>
                  <a:lnTo>
                    <a:pt x="25" y="1560"/>
                  </a:lnTo>
                  <a:lnTo>
                    <a:pt x="0" y="1730"/>
                  </a:lnTo>
                  <a:lnTo>
                    <a:pt x="0" y="1900"/>
                  </a:lnTo>
                  <a:lnTo>
                    <a:pt x="25" y="2071"/>
                  </a:lnTo>
                  <a:lnTo>
                    <a:pt x="73" y="2241"/>
                  </a:lnTo>
                  <a:lnTo>
                    <a:pt x="122" y="2412"/>
                  </a:lnTo>
                  <a:lnTo>
                    <a:pt x="195" y="2558"/>
                  </a:lnTo>
                  <a:lnTo>
                    <a:pt x="268" y="2729"/>
                  </a:lnTo>
                  <a:lnTo>
                    <a:pt x="366" y="2850"/>
                  </a:lnTo>
                  <a:lnTo>
                    <a:pt x="463" y="2996"/>
                  </a:lnTo>
                  <a:lnTo>
                    <a:pt x="609" y="3118"/>
                  </a:lnTo>
                  <a:lnTo>
                    <a:pt x="731" y="3240"/>
                  </a:lnTo>
                  <a:lnTo>
                    <a:pt x="901" y="3337"/>
                  </a:lnTo>
                  <a:lnTo>
                    <a:pt x="901" y="3337"/>
                  </a:lnTo>
                  <a:lnTo>
                    <a:pt x="1048" y="3410"/>
                  </a:lnTo>
                  <a:lnTo>
                    <a:pt x="1218" y="3484"/>
                  </a:lnTo>
                  <a:lnTo>
                    <a:pt x="1389" y="3532"/>
                  </a:lnTo>
                  <a:lnTo>
                    <a:pt x="1559" y="3557"/>
                  </a:lnTo>
                  <a:lnTo>
                    <a:pt x="1730" y="3581"/>
                  </a:lnTo>
                  <a:lnTo>
                    <a:pt x="1900" y="3581"/>
                  </a:lnTo>
                  <a:lnTo>
                    <a:pt x="2071" y="3557"/>
                  </a:lnTo>
                  <a:lnTo>
                    <a:pt x="2241" y="3508"/>
                  </a:lnTo>
                  <a:lnTo>
                    <a:pt x="2411" y="3459"/>
                  </a:lnTo>
                  <a:lnTo>
                    <a:pt x="2558" y="3410"/>
                  </a:lnTo>
                  <a:lnTo>
                    <a:pt x="2704" y="3313"/>
                  </a:lnTo>
                  <a:lnTo>
                    <a:pt x="2850" y="3216"/>
                  </a:lnTo>
                  <a:lnTo>
                    <a:pt x="2996" y="3118"/>
                  </a:lnTo>
                  <a:lnTo>
                    <a:pt x="3118" y="2996"/>
                  </a:lnTo>
                  <a:lnTo>
                    <a:pt x="3240" y="2850"/>
                  </a:lnTo>
                  <a:lnTo>
                    <a:pt x="3337" y="2704"/>
                  </a:lnTo>
                  <a:lnTo>
                    <a:pt x="3337" y="2704"/>
                  </a:lnTo>
                  <a:lnTo>
                    <a:pt x="3459" y="2412"/>
                  </a:lnTo>
                  <a:lnTo>
                    <a:pt x="3532" y="2144"/>
                  </a:lnTo>
                  <a:lnTo>
                    <a:pt x="3581" y="1852"/>
                  </a:lnTo>
                  <a:lnTo>
                    <a:pt x="3556" y="1560"/>
                  </a:lnTo>
                </a:path>
              </a:pathLst>
            </a:custGeom>
            <a:noFill/>
            <a:ln w="12175" cap="rnd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20" name="Google Shape;1056;p48"/>
            <p:cNvSpPr/>
            <p:nvPr/>
          </p:nvSpPr>
          <p:spPr>
            <a:xfrm>
              <a:off x="5453325" y="5382475"/>
              <a:ext cx="88925" cy="88325"/>
            </a:xfrm>
            <a:custGeom>
              <a:avLst/>
              <a:gdLst/>
              <a:ahLst/>
              <a:cxnLst/>
              <a:rect l="l" t="t" r="r" b="b"/>
              <a:pathLst>
                <a:path w="3557" h="3533" fill="none" extrusionOk="0">
                  <a:moveTo>
                    <a:pt x="1389" y="1"/>
                  </a:moveTo>
                  <a:lnTo>
                    <a:pt x="1389" y="1"/>
                  </a:lnTo>
                  <a:lnTo>
                    <a:pt x="1194" y="50"/>
                  </a:lnTo>
                  <a:lnTo>
                    <a:pt x="999" y="147"/>
                  </a:lnTo>
                  <a:lnTo>
                    <a:pt x="804" y="245"/>
                  </a:lnTo>
                  <a:lnTo>
                    <a:pt x="634" y="366"/>
                  </a:lnTo>
                  <a:lnTo>
                    <a:pt x="634" y="366"/>
                  </a:lnTo>
                  <a:lnTo>
                    <a:pt x="488" y="488"/>
                  </a:lnTo>
                  <a:lnTo>
                    <a:pt x="390" y="634"/>
                  </a:lnTo>
                  <a:lnTo>
                    <a:pt x="268" y="780"/>
                  </a:lnTo>
                  <a:lnTo>
                    <a:pt x="195" y="926"/>
                  </a:lnTo>
                  <a:lnTo>
                    <a:pt x="122" y="1073"/>
                  </a:lnTo>
                  <a:lnTo>
                    <a:pt x="74" y="1243"/>
                  </a:lnTo>
                  <a:lnTo>
                    <a:pt x="25" y="1414"/>
                  </a:lnTo>
                  <a:lnTo>
                    <a:pt x="0" y="1584"/>
                  </a:lnTo>
                  <a:lnTo>
                    <a:pt x="0" y="1755"/>
                  </a:lnTo>
                  <a:lnTo>
                    <a:pt x="0" y="1925"/>
                  </a:lnTo>
                  <a:lnTo>
                    <a:pt x="25" y="2096"/>
                  </a:lnTo>
                  <a:lnTo>
                    <a:pt x="74" y="2266"/>
                  </a:lnTo>
                  <a:lnTo>
                    <a:pt x="122" y="2412"/>
                  </a:lnTo>
                  <a:lnTo>
                    <a:pt x="195" y="2583"/>
                  </a:lnTo>
                  <a:lnTo>
                    <a:pt x="293" y="2729"/>
                  </a:lnTo>
                  <a:lnTo>
                    <a:pt x="415" y="2875"/>
                  </a:lnTo>
                  <a:lnTo>
                    <a:pt x="415" y="2875"/>
                  </a:lnTo>
                  <a:lnTo>
                    <a:pt x="536" y="3021"/>
                  </a:lnTo>
                  <a:lnTo>
                    <a:pt x="658" y="3143"/>
                  </a:lnTo>
                  <a:lnTo>
                    <a:pt x="804" y="3240"/>
                  </a:lnTo>
                  <a:lnTo>
                    <a:pt x="950" y="3313"/>
                  </a:lnTo>
                  <a:lnTo>
                    <a:pt x="1121" y="3386"/>
                  </a:lnTo>
                  <a:lnTo>
                    <a:pt x="1267" y="3459"/>
                  </a:lnTo>
                  <a:lnTo>
                    <a:pt x="1437" y="3484"/>
                  </a:lnTo>
                  <a:lnTo>
                    <a:pt x="1608" y="3508"/>
                  </a:lnTo>
                  <a:lnTo>
                    <a:pt x="1778" y="3532"/>
                  </a:lnTo>
                  <a:lnTo>
                    <a:pt x="1949" y="3508"/>
                  </a:lnTo>
                  <a:lnTo>
                    <a:pt x="2119" y="3484"/>
                  </a:lnTo>
                  <a:lnTo>
                    <a:pt x="2290" y="3435"/>
                  </a:lnTo>
                  <a:lnTo>
                    <a:pt x="2460" y="3386"/>
                  </a:lnTo>
                  <a:lnTo>
                    <a:pt x="2606" y="3313"/>
                  </a:lnTo>
                  <a:lnTo>
                    <a:pt x="2777" y="3216"/>
                  </a:lnTo>
                  <a:lnTo>
                    <a:pt x="2923" y="3118"/>
                  </a:lnTo>
                  <a:lnTo>
                    <a:pt x="2923" y="3118"/>
                  </a:lnTo>
                  <a:lnTo>
                    <a:pt x="3045" y="2997"/>
                  </a:lnTo>
                  <a:lnTo>
                    <a:pt x="3167" y="2851"/>
                  </a:lnTo>
                  <a:lnTo>
                    <a:pt x="3264" y="2704"/>
                  </a:lnTo>
                  <a:lnTo>
                    <a:pt x="3361" y="2558"/>
                  </a:lnTo>
                  <a:lnTo>
                    <a:pt x="3435" y="2412"/>
                  </a:lnTo>
                  <a:lnTo>
                    <a:pt x="3483" y="2242"/>
                  </a:lnTo>
                  <a:lnTo>
                    <a:pt x="3532" y="2071"/>
                  </a:lnTo>
                  <a:lnTo>
                    <a:pt x="3556" y="1901"/>
                  </a:lnTo>
                  <a:lnTo>
                    <a:pt x="3556" y="1730"/>
                  </a:lnTo>
                  <a:lnTo>
                    <a:pt x="3556" y="1560"/>
                  </a:lnTo>
                  <a:lnTo>
                    <a:pt x="3532" y="1389"/>
                  </a:lnTo>
                  <a:lnTo>
                    <a:pt x="3483" y="1219"/>
                  </a:lnTo>
                  <a:lnTo>
                    <a:pt x="3410" y="1048"/>
                  </a:lnTo>
                  <a:lnTo>
                    <a:pt x="3337" y="902"/>
                  </a:lnTo>
                  <a:lnTo>
                    <a:pt x="3264" y="756"/>
                  </a:lnTo>
                  <a:lnTo>
                    <a:pt x="3142" y="610"/>
                  </a:lnTo>
                  <a:lnTo>
                    <a:pt x="3142" y="610"/>
                  </a:lnTo>
                  <a:lnTo>
                    <a:pt x="2972" y="415"/>
                  </a:lnTo>
                  <a:lnTo>
                    <a:pt x="2753" y="245"/>
                  </a:lnTo>
                  <a:lnTo>
                    <a:pt x="2533" y="123"/>
                  </a:lnTo>
                  <a:lnTo>
                    <a:pt x="2314" y="50"/>
                  </a:lnTo>
                </a:path>
              </a:pathLst>
            </a:custGeom>
            <a:noFill/>
            <a:ln w="12175" cap="rnd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21" name="Google Shape;1057;p48"/>
            <p:cNvSpPr/>
            <p:nvPr/>
          </p:nvSpPr>
          <p:spPr>
            <a:xfrm>
              <a:off x="5682875" y="5188875"/>
              <a:ext cx="88925" cy="89525"/>
            </a:xfrm>
            <a:custGeom>
              <a:avLst/>
              <a:gdLst/>
              <a:ahLst/>
              <a:cxnLst/>
              <a:rect l="l" t="t" r="r" b="b"/>
              <a:pathLst>
                <a:path w="3557" h="3581" fill="none" extrusionOk="0">
                  <a:moveTo>
                    <a:pt x="0" y="2022"/>
                  </a:moveTo>
                  <a:lnTo>
                    <a:pt x="0" y="2022"/>
                  </a:lnTo>
                  <a:lnTo>
                    <a:pt x="25" y="2216"/>
                  </a:lnTo>
                  <a:lnTo>
                    <a:pt x="98" y="2411"/>
                  </a:lnTo>
                  <a:lnTo>
                    <a:pt x="98" y="2411"/>
                  </a:lnTo>
                  <a:lnTo>
                    <a:pt x="171" y="2557"/>
                  </a:lnTo>
                  <a:lnTo>
                    <a:pt x="244" y="2728"/>
                  </a:lnTo>
                  <a:lnTo>
                    <a:pt x="341" y="2874"/>
                  </a:lnTo>
                  <a:lnTo>
                    <a:pt x="463" y="2996"/>
                  </a:lnTo>
                  <a:lnTo>
                    <a:pt x="585" y="3118"/>
                  </a:lnTo>
                  <a:lnTo>
                    <a:pt x="707" y="3239"/>
                  </a:lnTo>
                  <a:lnTo>
                    <a:pt x="853" y="3337"/>
                  </a:lnTo>
                  <a:lnTo>
                    <a:pt x="999" y="3410"/>
                  </a:lnTo>
                  <a:lnTo>
                    <a:pt x="1169" y="3483"/>
                  </a:lnTo>
                  <a:lnTo>
                    <a:pt x="1340" y="3532"/>
                  </a:lnTo>
                  <a:lnTo>
                    <a:pt x="1510" y="3556"/>
                  </a:lnTo>
                  <a:lnTo>
                    <a:pt x="1681" y="3580"/>
                  </a:lnTo>
                  <a:lnTo>
                    <a:pt x="1851" y="3580"/>
                  </a:lnTo>
                  <a:lnTo>
                    <a:pt x="2022" y="3556"/>
                  </a:lnTo>
                  <a:lnTo>
                    <a:pt x="2192" y="3532"/>
                  </a:lnTo>
                  <a:lnTo>
                    <a:pt x="2363" y="3459"/>
                  </a:lnTo>
                  <a:lnTo>
                    <a:pt x="2363" y="3459"/>
                  </a:lnTo>
                  <a:lnTo>
                    <a:pt x="2533" y="3410"/>
                  </a:lnTo>
                  <a:lnTo>
                    <a:pt x="2704" y="3312"/>
                  </a:lnTo>
                  <a:lnTo>
                    <a:pt x="2850" y="3215"/>
                  </a:lnTo>
                  <a:lnTo>
                    <a:pt x="2972" y="3093"/>
                  </a:lnTo>
                  <a:lnTo>
                    <a:pt x="3093" y="2971"/>
                  </a:lnTo>
                  <a:lnTo>
                    <a:pt x="3215" y="2850"/>
                  </a:lnTo>
                  <a:lnTo>
                    <a:pt x="3288" y="2704"/>
                  </a:lnTo>
                  <a:lnTo>
                    <a:pt x="3386" y="2557"/>
                  </a:lnTo>
                  <a:lnTo>
                    <a:pt x="3434" y="2387"/>
                  </a:lnTo>
                  <a:lnTo>
                    <a:pt x="3483" y="2216"/>
                  </a:lnTo>
                  <a:lnTo>
                    <a:pt x="3532" y="2070"/>
                  </a:lnTo>
                  <a:lnTo>
                    <a:pt x="3556" y="1875"/>
                  </a:lnTo>
                  <a:lnTo>
                    <a:pt x="3556" y="1705"/>
                  </a:lnTo>
                  <a:lnTo>
                    <a:pt x="3532" y="1534"/>
                  </a:lnTo>
                  <a:lnTo>
                    <a:pt x="3507" y="1364"/>
                  </a:lnTo>
                  <a:lnTo>
                    <a:pt x="3434" y="1194"/>
                  </a:lnTo>
                  <a:lnTo>
                    <a:pt x="3434" y="1194"/>
                  </a:lnTo>
                  <a:lnTo>
                    <a:pt x="3361" y="1023"/>
                  </a:lnTo>
                  <a:lnTo>
                    <a:pt x="3288" y="853"/>
                  </a:lnTo>
                  <a:lnTo>
                    <a:pt x="3191" y="706"/>
                  </a:lnTo>
                  <a:lnTo>
                    <a:pt x="3069" y="585"/>
                  </a:lnTo>
                  <a:lnTo>
                    <a:pt x="2947" y="463"/>
                  </a:lnTo>
                  <a:lnTo>
                    <a:pt x="2825" y="341"/>
                  </a:lnTo>
                  <a:lnTo>
                    <a:pt x="2679" y="268"/>
                  </a:lnTo>
                  <a:lnTo>
                    <a:pt x="2533" y="171"/>
                  </a:lnTo>
                  <a:lnTo>
                    <a:pt x="2363" y="122"/>
                  </a:lnTo>
                  <a:lnTo>
                    <a:pt x="2192" y="73"/>
                  </a:lnTo>
                  <a:lnTo>
                    <a:pt x="2022" y="24"/>
                  </a:lnTo>
                  <a:lnTo>
                    <a:pt x="1851" y="24"/>
                  </a:lnTo>
                  <a:lnTo>
                    <a:pt x="1681" y="0"/>
                  </a:lnTo>
                  <a:lnTo>
                    <a:pt x="1510" y="24"/>
                  </a:lnTo>
                  <a:lnTo>
                    <a:pt x="1340" y="73"/>
                  </a:lnTo>
                  <a:lnTo>
                    <a:pt x="1169" y="122"/>
                  </a:lnTo>
                  <a:lnTo>
                    <a:pt x="1169" y="122"/>
                  </a:lnTo>
                  <a:lnTo>
                    <a:pt x="974" y="195"/>
                  </a:lnTo>
                  <a:lnTo>
                    <a:pt x="804" y="292"/>
                  </a:lnTo>
                  <a:lnTo>
                    <a:pt x="658" y="390"/>
                  </a:lnTo>
                  <a:lnTo>
                    <a:pt x="512" y="512"/>
                  </a:lnTo>
                  <a:lnTo>
                    <a:pt x="390" y="658"/>
                  </a:lnTo>
                  <a:lnTo>
                    <a:pt x="293" y="804"/>
                  </a:lnTo>
                  <a:lnTo>
                    <a:pt x="195" y="950"/>
                  </a:lnTo>
                  <a:lnTo>
                    <a:pt x="122" y="1120"/>
                  </a:lnTo>
                </a:path>
              </a:pathLst>
            </a:custGeom>
            <a:noFill/>
            <a:ln w="12175" cap="rnd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22" name="Google Shape;1058;p48"/>
            <p:cNvSpPr/>
            <p:nvPr/>
          </p:nvSpPr>
          <p:spPr>
            <a:xfrm>
              <a:off x="5411925" y="5110925"/>
              <a:ext cx="188775" cy="189400"/>
            </a:xfrm>
            <a:custGeom>
              <a:avLst/>
              <a:gdLst/>
              <a:ahLst/>
              <a:cxnLst/>
              <a:rect l="l" t="t" r="r" b="b"/>
              <a:pathLst>
                <a:path w="7551" h="7576" fill="none" extrusionOk="0">
                  <a:moveTo>
                    <a:pt x="0" y="3776"/>
                  </a:moveTo>
                  <a:lnTo>
                    <a:pt x="0" y="3776"/>
                  </a:lnTo>
                  <a:lnTo>
                    <a:pt x="25" y="3410"/>
                  </a:lnTo>
                  <a:lnTo>
                    <a:pt x="73" y="3021"/>
                  </a:lnTo>
                  <a:lnTo>
                    <a:pt x="171" y="2655"/>
                  </a:lnTo>
                  <a:lnTo>
                    <a:pt x="293" y="2314"/>
                  </a:lnTo>
                  <a:lnTo>
                    <a:pt x="463" y="1973"/>
                  </a:lnTo>
                  <a:lnTo>
                    <a:pt x="658" y="1681"/>
                  </a:lnTo>
                  <a:lnTo>
                    <a:pt x="877" y="1389"/>
                  </a:lnTo>
                  <a:lnTo>
                    <a:pt x="1121" y="1121"/>
                  </a:lnTo>
                  <a:lnTo>
                    <a:pt x="1389" y="877"/>
                  </a:lnTo>
                  <a:lnTo>
                    <a:pt x="1656" y="658"/>
                  </a:lnTo>
                  <a:lnTo>
                    <a:pt x="1973" y="463"/>
                  </a:lnTo>
                  <a:lnTo>
                    <a:pt x="2314" y="293"/>
                  </a:lnTo>
                  <a:lnTo>
                    <a:pt x="2655" y="171"/>
                  </a:lnTo>
                  <a:lnTo>
                    <a:pt x="3020" y="74"/>
                  </a:lnTo>
                  <a:lnTo>
                    <a:pt x="3386" y="25"/>
                  </a:lnTo>
                  <a:lnTo>
                    <a:pt x="3775" y="1"/>
                  </a:lnTo>
                  <a:lnTo>
                    <a:pt x="3775" y="1"/>
                  </a:lnTo>
                  <a:lnTo>
                    <a:pt x="4165" y="25"/>
                  </a:lnTo>
                  <a:lnTo>
                    <a:pt x="4555" y="74"/>
                  </a:lnTo>
                  <a:lnTo>
                    <a:pt x="4896" y="171"/>
                  </a:lnTo>
                  <a:lnTo>
                    <a:pt x="5261" y="293"/>
                  </a:lnTo>
                  <a:lnTo>
                    <a:pt x="5578" y="463"/>
                  </a:lnTo>
                  <a:lnTo>
                    <a:pt x="5894" y="658"/>
                  </a:lnTo>
                  <a:lnTo>
                    <a:pt x="6186" y="877"/>
                  </a:lnTo>
                  <a:lnTo>
                    <a:pt x="6454" y="1121"/>
                  </a:lnTo>
                  <a:lnTo>
                    <a:pt x="6698" y="1389"/>
                  </a:lnTo>
                  <a:lnTo>
                    <a:pt x="6917" y="1681"/>
                  </a:lnTo>
                  <a:lnTo>
                    <a:pt x="7112" y="1973"/>
                  </a:lnTo>
                  <a:lnTo>
                    <a:pt x="7258" y="2314"/>
                  </a:lnTo>
                  <a:lnTo>
                    <a:pt x="7404" y="2655"/>
                  </a:lnTo>
                  <a:lnTo>
                    <a:pt x="7477" y="3021"/>
                  </a:lnTo>
                  <a:lnTo>
                    <a:pt x="7550" y="3410"/>
                  </a:lnTo>
                  <a:lnTo>
                    <a:pt x="7550" y="3776"/>
                  </a:lnTo>
                  <a:lnTo>
                    <a:pt x="7550" y="3776"/>
                  </a:lnTo>
                  <a:lnTo>
                    <a:pt x="7550" y="4165"/>
                  </a:lnTo>
                  <a:lnTo>
                    <a:pt x="7477" y="4555"/>
                  </a:lnTo>
                  <a:lnTo>
                    <a:pt x="7404" y="4920"/>
                  </a:lnTo>
                  <a:lnTo>
                    <a:pt x="7258" y="5261"/>
                  </a:lnTo>
                  <a:lnTo>
                    <a:pt x="7112" y="5578"/>
                  </a:lnTo>
                  <a:lnTo>
                    <a:pt x="6917" y="5895"/>
                  </a:lnTo>
                  <a:lnTo>
                    <a:pt x="6698" y="6187"/>
                  </a:lnTo>
                  <a:lnTo>
                    <a:pt x="6454" y="6455"/>
                  </a:lnTo>
                  <a:lnTo>
                    <a:pt x="6186" y="6698"/>
                  </a:lnTo>
                  <a:lnTo>
                    <a:pt x="5894" y="6917"/>
                  </a:lnTo>
                  <a:lnTo>
                    <a:pt x="5578" y="7112"/>
                  </a:lnTo>
                  <a:lnTo>
                    <a:pt x="5261" y="7258"/>
                  </a:lnTo>
                  <a:lnTo>
                    <a:pt x="4896" y="7405"/>
                  </a:lnTo>
                  <a:lnTo>
                    <a:pt x="4555" y="7478"/>
                  </a:lnTo>
                  <a:lnTo>
                    <a:pt x="4165" y="7551"/>
                  </a:lnTo>
                  <a:lnTo>
                    <a:pt x="3775" y="7575"/>
                  </a:lnTo>
                  <a:lnTo>
                    <a:pt x="3775" y="7575"/>
                  </a:lnTo>
                  <a:lnTo>
                    <a:pt x="3386" y="7551"/>
                  </a:lnTo>
                  <a:lnTo>
                    <a:pt x="3020" y="7478"/>
                  </a:lnTo>
                  <a:lnTo>
                    <a:pt x="2655" y="7405"/>
                  </a:lnTo>
                  <a:lnTo>
                    <a:pt x="2314" y="7258"/>
                  </a:lnTo>
                  <a:lnTo>
                    <a:pt x="1973" y="7112"/>
                  </a:lnTo>
                  <a:lnTo>
                    <a:pt x="1656" y="6917"/>
                  </a:lnTo>
                  <a:lnTo>
                    <a:pt x="1389" y="6698"/>
                  </a:lnTo>
                  <a:lnTo>
                    <a:pt x="1121" y="6455"/>
                  </a:lnTo>
                  <a:lnTo>
                    <a:pt x="877" y="6187"/>
                  </a:lnTo>
                  <a:lnTo>
                    <a:pt x="658" y="5895"/>
                  </a:lnTo>
                  <a:lnTo>
                    <a:pt x="463" y="5578"/>
                  </a:lnTo>
                  <a:lnTo>
                    <a:pt x="293" y="5261"/>
                  </a:lnTo>
                  <a:lnTo>
                    <a:pt x="171" y="4920"/>
                  </a:lnTo>
                  <a:lnTo>
                    <a:pt x="73" y="4555"/>
                  </a:lnTo>
                  <a:lnTo>
                    <a:pt x="25" y="4165"/>
                  </a:lnTo>
                  <a:lnTo>
                    <a:pt x="0" y="3776"/>
                  </a:lnTo>
                  <a:lnTo>
                    <a:pt x="0" y="3776"/>
                  </a:lnTo>
                  <a:close/>
                </a:path>
              </a:pathLst>
            </a:custGeom>
            <a:noFill/>
            <a:ln w="12175" cap="rnd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23" name="Google Shape;1059;p48"/>
            <p:cNvSpPr/>
            <p:nvPr/>
          </p:nvSpPr>
          <p:spPr>
            <a:xfrm>
              <a:off x="5367475" y="5025075"/>
              <a:ext cx="81600" cy="105975"/>
            </a:xfrm>
            <a:custGeom>
              <a:avLst/>
              <a:gdLst/>
              <a:ahLst/>
              <a:cxnLst/>
              <a:rect l="l" t="t" r="r" b="b"/>
              <a:pathLst>
                <a:path w="3264" h="4239" fill="none" extrusionOk="0">
                  <a:moveTo>
                    <a:pt x="0" y="1"/>
                  </a:moveTo>
                  <a:lnTo>
                    <a:pt x="3264" y="4238"/>
                  </a:lnTo>
                </a:path>
              </a:pathLst>
            </a:custGeom>
            <a:noFill/>
            <a:ln w="12175" cap="rnd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24" name="Google Shape;1060;p48"/>
            <p:cNvSpPr/>
            <p:nvPr/>
          </p:nvSpPr>
          <p:spPr>
            <a:xfrm>
              <a:off x="5567800" y="4999500"/>
              <a:ext cx="115100" cy="133975"/>
            </a:xfrm>
            <a:custGeom>
              <a:avLst/>
              <a:gdLst/>
              <a:ahLst/>
              <a:cxnLst/>
              <a:rect l="l" t="t" r="r" b="b"/>
              <a:pathLst>
                <a:path w="4604" h="5359" fill="none" extrusionOk="0">
                  <a:moveTo>
                    <a:pt x="0" y="5359"/>
                  </a:moveTo>
                  <a:lnTo>
                    <a:pt x="4603" y="1"/>
                  </a:lnTo>
                </a:path>
              </a:pathLst>
            </a:custGeom>
            <a:noFill/>
            <a:ln w="12175" cap="rnd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25" name="Google Shape;1061;p48"/>
            <p:cNvSpPr/>
            <p:nvPr/>
          </p:nvSpPr>
          <p:spPr>
            <a:xfrm>
              <a:off x="5600075" y="5217475"/>
              <a:ext cx="127275" cy="16475"/>
            </a:xfrm>
            <a:custGeom>
              <a:avLst/>
              <a:gdLst/>
              <a:ahLst/>
              <a:cxnLst/>
              <a:rect l="l" t="t" r="r" b="b"/>
              <a:pathLst>
                <a:path w="5091" h="659" fill="none" extrusionOk="0">
                  <a:moveTo>
                    <a:pt x="5090" y="658"/>
                  </a:moveTo>
                  <a:lnTo>
                    <a:pt x="0" y="1"/>
                  </a:lnTo>
                </a:path>
              </a:pathLst>
            </a:custGeom>
            <a:noFill/>
            <a:ln w="12175" cap="rnd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26" name="Google Shape;1062;p48"/>
            <p:cNvSpPr/>
            <p:nvPr/>
          </p:nvSpPr>
          <p:spPr>
            <a:xfrm>
              <a:off x="5497775" y="5299675"/>
              <a:ext cx="4900" cy="126675"/>
            </a:xfrm>
            <a:custGeom>
              <a:avLst/>
              <a:gdLst/>
              <a:ahLst/>
              <a:cxnLst/>
              <a:rect l="l" t="t" r="r" b="b"/>
              <a:pathLst>
                <a:path w="196" h="5067" fill="none" extrusionOk="0">
                  <a:moveTo>
                    <a:pt x="0" y="5067"/>
                  </a:moveTo>
                  <a:lnTo>
                    <a:pt x="195" y="1"/>
                  </a:lnTo>
                </a:path>
              </a:pathLst>
            </a:custGeom>
            <a:noFill/>
            <a:ln w="12175" cap="rnd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27" name="Google Shape;1063;p48"/>
            <p:cNvSpPr/>
            <p:nvPr/>
          </p:nvSpPr>
          <p:spPr>
            <a:xfrm>
              <a:off x="5277975" y="5241825"/>
              <a:ext cx="141275" cy="58500"/>
            </a:xfrm>
            <a:custGeom>
              <a:avLst/>
              <a:gdLst/>
              <a:ahLst/>
              <a:cxnLst/>
              <a:rect l="l" t="t" r="r" b="b"/>
              <a:pathLst>
                <a:path w="5651" h="2340" fill="none" extrusionOk="0">
                  <a:moveTo>
                    <a:pt x="0" y="2339"/>
                  </a:moveTo>
                  <a:lnTo>
                    <a:pt x="5651" y="1"/>
                  </a:lnTo>
                </a:path>
              </a:pathLst>
            </a:custGeom>
            <a:noFill/>
            <a:ln w="12175" cap="rnd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2749424" y="-16106"/>
            <a:ext cx="4790908" cy="707886"/>
          </a:xfrm>
          <a:prstGeom prst="rect">
            <a:avLst/>
          </a:prstGeom>
          <a:solidFill>
            <a:srgbClr val="FF0000"/>
          </a:solidFill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39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TRÒ CHƠI Ô CHỮ</a:t>
            </a:r>
            <a:endParaRPr kumimoji="0" lang="en-US" sz="39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  <a:sym typeface="Arial" panose="020B0604020202020204"/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2217661" y="683041"/>
          <a:ext cx="5883010" cy="4267200"/>
        </p:xfrm>
        <a:graphic>
          <a:graphicData uri="http://schemas.openxmlformats.org/drawingml/2006/table">
            <a:tbl>
              <a:tblPr firstRow="1" firstCol="1" bandRow="1">
                <a:tableStyleId>{AF57B9CE-27B7-45A4-9341-B09BDB51A24E}</a:tableStyleId>
              </a:tblPr>
              <a:tblGrid>
                <a:gridCol w="564178"/>
                <a:gridCol w="569540"/>
                <a:gridCol w="619123"/>
                <a:gridCol w="569540"/>
                <a:gridCol w="570880"/>
                <a:gridCol w="637885"/>
                <a:gridCol w="623419"/>
                <a:gridCol w="588025"/>
                <a:gridCol w="569540"/>
                <a:gridCol w="570880"/>
              </a:tblGrid>
              <a:tr h="381184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  <a:tabLst>
                          <a:tab pos="180340" algn="l"/>
                        </a:tabLst>
                      </a:pPr>
                      <a:r>
                        <a:rPr lang="fi-FI" sz="2800" b="1" kern="100" dirty="0">
                          <a:solidFill>
                            <a:srgbClr val="EE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</a:t>
                      </a:r>
                      <a:endParaRPr lang="en-US" sz="2800" b="1" kern="100" dirty="0">
                        <a:solidFill>
                          <a:srgbClr val="EE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  <a:tabLst>
                          <a:tab pos="180340" algn="l"/>
                        </a:tabLst>
                      </a:pPr>
                      <a:r>
                        <a:rPr lang="fi-FI" sz="2800" b="1" kern="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</a:t>
                      </a:r>
                      <a:endParaRPr lang="en-US" sz="2800" b="1" kern="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  <a:tabLst>
                          <a:tab pos="180340" algn="l"/>
                        </a:tabLst>
                      </a:pPr>
                      <a:r>
                        <a:rPr lang="fi-FI" sz="2800" b="1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</a:t>
                      </a:r>
                      <a:endParaRPr lang="en-US" sz="2800" b="1" kern="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  <a:tabLst>
                          <a:tab pos="180340" algn="l"/>
                        </a:tabLst>
                      </a:pPr>
                      <a:r>
                        <a:rPr lang="fi-FI" sz="2800" b="1" kern="10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</a:t>
                      </a:r>
                      <a:endParaRPr lang="en-US" sz="2800" b="1" kern="1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  <a:tabLst>
                          <a:tab pos="180340" algn="l"/>
                        </a:tabLst>
                      </a:pPr>
                      <a:r>
                        <a:rPr lang="fi-FI" sz="2800" b="1" kern="10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G</a:t>
                      </a:r>
                      <a:endParaRPr lang="en-US" sz="2800" b="1" kern="1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  <a:tabLst>
                          <a:tab pos="180340" algn="l"/>
                        </a:tabLst>
                      </a:pPr>
                      <a:r>
                        <a:rPr lang="fi-FI" sz="2800" b="1" kern="10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</a:t>
                      </a:r>
                      <a:endParaRPr lang="en-US" sz="2800" b="1" kern="1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  <a:tabLst>
                          <a:tab pos="180340" algn="l"/>
                        </a:tabLst>
                      </a:pPr>
                      <a:r>
                        <a:rPr lang="fi-FI" sz="2800" b="1" kern="10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</a:t>
                      </a:r>
                      <a:endParaRPr lang="en-US" sz="2800" b="1" kern="1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  <a:tabLst>
                          <a:tab pos="180340" algn="l"/>
                        </a:tabLst>
                      </a:pPr>
                      <a:r>
                        <a:rPr lang="fi-FI" sz="2800" b="1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</a:t>
                      </a:r>
                      <a:endParaRPr lang="en-US" sz="2800" b="1" kern="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  <a:tabLst>
                          <a:tab pos="180340" algn="l"/>
                        </a:tabLst>
                      </a:pPr>
                      <a:r>
                        <a:rPr lang="fi-FI" sz="2800" b="1" kern="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</a:t>
                      </a:r>
                      <a:endParaRPr lang="en-US" sz="2800" b="1" kern="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  <a:tabLst>
                          <a:tab pos="180340" algn="l"/>
                        </a:tabLst>
                      </a:pPr>
                      <a:r>
                        <a:rPr lang="fi-FI" sz="2800" b="1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</a:t>
                      </a:r>
                      <a:endParaRPr lang="en-US" sz="2800" b="1" kern="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381184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  <a:tabLst>
                          <a:tab pos="180340" algn="l"/>
                        </a:tabLst>
                      </a:pPr>
                      <a:r>
                        <a:rPr lang="fi-FI" sz="2800" b="1" kern="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</a:t>
                      </a:r>
                      <a:endParaRPr lang="en-US" sz="2800" b="1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  <a:tabLst>
                          <a:tab pos="180340" algn="l"/>
                        </a:tabLst>
                      </a:pPr>
                      <a:r>
                        <a:rPr lang="fi-FI" sz="2800" b="1" kern="100" dirty="0">
                          <a:solidFill>
                            <a:srgbClr val="EE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</a:t>
                      </a:r>
                      <a:endParaRPr lang="en-US" sz="2800" b="1" kern="100" dirty="0">
                        <a:solidFill>
                          <a:srgbClr val="EE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  <a:tabLst>
                          <a:tab pos="180340" algn="l"/>
                        </a:tabLst>
                      </a:pPr>
                      <a:r>
                        <a:rPr lang="fi-FI" sz="2800" b="1" kern="10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</a:t>
                      </a:r>
                      <a:endParaRPr lang="en-US" sz="2800" b="1" kern="1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  <a:tabLst>
                          <a:tab pos="180340" algn="l"/>
                        </a:tabLst>
                      </a:pPr>
                      <a:r>
                        <a:rPr lang="fi-FI" sz="2800" b="1" kern="10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</a:t>
                      </a:r>
                      <a:endParaRPr lang="en-US" sz="2800" b="1" kern="1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  <a:tabLst>
                          <a:tab pos="180340" algn="l"/>
                        </a:tabLst>
                      </a:pPr>
                      <a:r>
                        <a:rPr lang="fi-FI" sz="2800" b="1" kern="10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</a:t>
                      </a:r>
                      <a:endParaRPr lang="en-US" sz="2800" b="1" kern="1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  <a:tabLst>
                          <a:tab pos="180340" algn="l"/>
                        </a:tabLst>
                      </a:pPr>
                      <a:r>
                        <a:rPr lang="fi-FI" sz="2800" b="1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</a:t>
                      </a:r>
                      <a:endParaRPr lang="en-US" sz="2800" b="1" kern="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  <a:tabLst>
                          <a:tab pos="180340" algn="l"/>
                        </a:tabLst>
                      </a:pPr>
                      <a:r>
                        <a:rPr lang="fi-FI" sz="2800" b="1" kern="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</a:t>
                      </a:r>
                      <a:endParaRPr lang="en-US" sz="2800" b="1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  <a:tabLst>
                          <a:tab pos="180340" algn="l"/>
                        </a:tabLst>
                      </a:pPr>
                      <a:r>
                        <a:rPr lang="fi-FI" sz="2800" b="1" kern="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</a:t>
                      </a:r>
                      <a:endParaRPr lang="en-US" sz="2800" b="1" kern="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  <a:tabLst>
                          <a:tab pos="180340" algn="l"/>
                        </a:tabLst>
                      </a:pPr>
                      <a:r>
                        <a:rPr lang="fi-FI" sz="2800" b="1" kern="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</a:t>
                      </a:r>
                      <a:endParaRPr lang="en-US" sz="2800" b="1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  <a:tabLst>
                          <a:tab pos="180340" algn="l"/>
                        </a:tabLst>
                      </a:pPr>
                      <a:r>
                        <a:rPr lang="fi-FI" sz="2800" b="1" kern="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</a:t>
                      </a:r>
                      <a:endParaRPr lang="en-US" sz="2800" b="1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381184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  <a:tabLst>
                          <a:tab pos="180340" algn="l"/>
                        </a:tabLst>
                      </a:pPr>
                      <a:r>
                        <a:rPr lang="fi-FI" sz="2800" b="1" kern="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</a:t>
                      </a:r>
                      <a:endParaRPr lang="en-US" sz="2800" b="1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  <a:tabLst>
                          <a:tab pos="180340" algn="l"/>
                        </a:tabLst>
                      </a:pPr>
                      <a:r>
                        <a:rPr lang="fi-FI" sz="2800" b="1" kern="100" dirty="0">
                          <a:solidFill>
                            <a:srgbClr val="7030A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</a:t>
                      </a:r>
                      <a:endParaRPr lang="en-US" sz="2800" b="1" kern="100" dirty="0">
                        <a:solidFill>
                          <a:srgbClr val="7030A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  <a:tabLst>
                          <a:tab pos="180340" algn="l"/>
                        </a:tabLst>
                      </a:pPr>
                      <a:r>
                        <a:rPr lang="fi-FI" sz="2800" b="1" kern="100" dirty="0">
                          <a:solidFill>
                            <a:srgbClr val="EE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</a:t>
                      </a:r>
                      <a:endParaRPr lang="en-US" sz="2800" b="1" kern="100" dirty="0">
                        <a:solidFill>
                          <a:srgbClr val="EE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  <a:tabLst>
                          <a:tab pos="180340" algn="l"/>
                        </a:tabLst>
                      </a:pPr>
                      <a:r>
                        <a:rPr lang="fi-FI" sz="2800" b="1" kern="10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</a:t>
                      </a:r>
                      <a:endParaRPr lang="en-US" sz="2800" b="1" kern="1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  <a:tabLst>
                          <a:tab pos="180340" algn="l"/>
                        </a:tabLst>
                      </a:pPr>
                      <a:r>
                        <a:rPr lang="fi-FI" sz="2800" b="1" kern="10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</a:t>
                      </a:r>
                      <a:endParaRPr lang="en-US" sz="2800" b="1" kern="1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  <a:tabLst>
                          <a:tab pos="180340" algn="l"/>
                        </a:tabLst>
                      </a:pPr>
                      <a:r>
                        <a:rPr lang="fi-FI" sz="2800" b="1" kern="10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</a:t>
                      </a:r>
                      <a:endParaRPr lang="en-US" sz="2800" b="1" kern="1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  <a:tabLst>
                          <a:tab pos="180340" algn="l"/>
                        </a:tabLst>
                      </a:pPr>
                      <a:r>
                        <a:rPr lang="fi-FI" sz="2800" b="1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</a:t>
                      </a:r>
                      <a:endParaRPr lang="en-US" sz="2800" b="1" kern="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  <a:tabLst>
                          <a:tab pos="180340" algn="l"/>
                        </a:tabLst>
                      </a:pPr>
                      <a:r>
                        <a:rPr lang="fi-FI" sz="2800" b="1" kern="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</a:t>
                      </a:r>
                      <a:endParaRPr lang="en-US" sz="2800" b="1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  <a:tabLst>
                          <a:tab pos="180340" algn="l"/>
                        </a:tabLst>
                      </a:pPr>
                      <a:r>
                        <a:rPr lang="fi-FI" sz="2800" b="1" kern="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</a:t>
                      </a:r>
                      <a:endParaRPr lang="en-US" sz="2800" b="1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  <a:tabLst>
                          <a:tab pos="180340" algn="l"/>
                        </a:tabLst>
                      </a:pPr>
                      <a:r>
                        <a:rPr lang="fi-FI" sz="2800" b="1" kern="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</a:t>
                      </a:r>
                      <a:endParaRPr lang="en-US" sz="2800" b="1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381184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  <a:tabLst>
                          <a:tab pos="180340" algn="l"/>
                        </a:tabLst>
                      </a:pPr>
                      <a:r>
                        <a:rPr lang="fi-FI" sz="2800" b="1" kern="100" dirty="0">
                          <a:solidFill>
                            <a:srgbClr val="EE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</a:t>
                      </a:r>
                      <a:endParaRPr lang="en-US" sz="2800" b="1" kern="100" dirty="0">
                        <a:solidFill>
                          <a:srgbClr val="EE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  <a:tabLst>
                          <a:tab pos="180340" algn="l"/>
                        </a:tabLst>
                      </a:pPr>
                      <a:r>
                        <a:rPr lang="fi-FI" sz="2800" b="1" kern="100" dirty="0">
                          <a:solidFill>
                            <a:srgbClr val="7030A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</a:t>
                      </a:r>
                      <a:endParaRPr lang="en-US" sz="2800" b="1" kern="100" dirty="0">
                        <a:solidFill>
                          <a:srgbClr val="7030A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  <a:tabLst>
                          <a:tab pos="180340" algn="l"/>
                        </a:tabLst>
                      </a:pPr>
                      <a:r>
                        <a:rPr lang="fi-FI" sz="2800" b="1" kern="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Y</a:t>
                      </a:r>
                      <a:endParaRPr lang="en-US" sz="2800" b="1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  <a:tabLst>
                          <a:tab pos="180340" algn="l"/>
                        </a:tabLst>
                      </a:pPr>
                      <a:r>
                        <a:rPr lang="fi-FI" sz="2800" b="1" kern="100" dirty="0">
                          <a:solidFill>
                            <a:srgbClr val="EE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</a:t>
                      </a:r>
                      <a:endParaRPr lang="en-US" sz="2800" b="1" kern="100" dirty="0">
                        <a:solidFill>
                          <a:srgbClr val="EE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  <a:tabLst>
                          <a:tab pos="180340" algn="l"/>
                        </a:tabLst>
                      </a:pPr>
                      <a:r>
                        <a:rPr lang="fi-FI" sz="2800" b="1" kern="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W</a:t>
                      </a:r>
                      <a:endParaRPr lang="en-US" sz="2800" b="1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  <a:tabLst>
                          <a:tab pos="180340" algn="l"/>
                        </a:tabLst>
                      </a:pPr>
                      <a:r>
                        <a:rPr lang="fi-FI" sz="2800" b="1" kern="10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</a:t>
                      </a:r>
                      <a:endParaRPr lang="en-US" sz="2800" b="1" kern="1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  <a:tabLst>
                          <a:tab pos="180340" algn="l"/>
                        </a:tabLst>
                      </a:pPr>
                      <a:r>
                        <a:rPr lang="fi-FI" sz="2800" b="1" kern="10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</a:t>
                      </a:r>
                      <a:endParaRPr lang="en-US" sz="2800" b="1" kern="1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  <a:tabLst>
                          <a:tab pos="180340" algn="l"/>
                        </a:tabLst>
                      </a:pPr>
                      <a:r>
                        <a:rPr lang="fi-FI" sz="2800" b="1" kern="10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</a:t>
                      </a:r>
                      <a:endParaRPr lang="en-US" sz="2800" b="1" kern="1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  <a:tabLst>
                          <a:tab pos="180340" algn="l"/>
                        </a:tabLst>
                      </a:pPr>
                      <a:r>
                        <a:rPr lang="fi-FI" sz="2800" b="1" kern="10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</a:t>
                      </a:r>
                      <a:endParaRPr lang="en-US" sz="2800" b="1" kern="1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  <a:tabLst>
                          <a:tab pos="180340" algn="l"/>
                        </a:tabLst>
                      </a:pPr>
                      <a:r>
                        <a:rPr lang="fi-FI" sz="2800" b="1" kern="10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</a:t>
                      </a:r>
                      <a:endParaRPr lang="en-US" sz="2800" b="1" kern="1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381184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  <a:tabLst>
                          <a:tab pos="180340" algn="l"/>
                        </a:tabLst>
                      </a:pPr>
                      <a:r>
                        <a:rPr lang="fi-FI" sz="2800" b="1" kern="100" dirty="0">
                          <a:solidFill>
                            <a:srgbClr val="EE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Y</a:t>
                      </a:r>
                      <a:endParaRPr lang="en-US" sz="2800" b="1" kern="100" dirty="0">
                        <a:solidFill>
                          <a:srgbClr val="EE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  <a:tabLst>
                          <a:tab pos="180340" algn="l"/>
                        </a:tabLst>
                      </a:pPr>
                      <a:r>
                        <a:rPr lang="fi-FI" sz="2800" b="1" kern="100" dirty="0">
                          <a:solidFill>
                            <a:srgbClr val="7030A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</a:t>
                      </a:r>
                      <a:endParaRPr lang="en-US" sz="2800" b="1" kern="100" dirty="0">
                        <a:solidFill>
                          <a:srgbClr val="7030A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  <a:tabLst>
                          <a:tab pos="180340" algn="l"/>
                        </a:tabLst>
                      </a:pPr>
                      <a:r>
                        <a:rPr lang="fi-FI" sz="2800" b="1" kern="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</a:t>
                      </a:r>
                      <a:endParaRPr lang="en-US" sz="2800" b="1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  <a:tabLst>
                          <a:tab pos="180340" algn="l"/>
                        </a:tabLst>
                      </a:pPr>
                      <a:r>
                        <a:rPr lang="fi-FI" sz="2800" b="1" kern="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</a:t>
                      </a:r>
                      <a:endParaRPr lang="en-US" sz="2800" b="1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  <a:tabLst>
                          <a:tab pos="180340" algn="l"/>
                        </a:tabLst>
                      </a:pPr>
                      <a:r>
                        <a:rPr lang="fi-FI" sz="2800" b="1" kern="100" dirty="0">
                          <a:solidFill>
                            <a:srgbClr val="EE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</a:t>
                      </a:r>
                      <a:endParaRPr lang="en-US" sz="2800" b="1" kern="100" dirty="0">
                        <a:solidFill>
                          <a:srgbClr val="EE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  <a:tabLst>
                          <a:tab pos="180340" algn="l"/>
                        </a:tabLst>
                      </a:pPr>
                      <a:r>
                        <a:rPr lang="fi-FI" sz="2800" b="1" kern="10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</a:t>
                      </a:r>
                      <a:endParaRPr lang="en-US" sz="2800" b="1" kern="1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  <a:tabLst>
                          <a:tab pos="180340" algn="l"/>
                        </a:tabLst>
                      </a:pPr>
                      <a:r>
                        <a:rPr lang="fi-FI" sz="2800" b="1" kern="10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</a:t>
                      </a:r>
                      <a:endParaRPr lang="en-US" sz="2800" b="1" kern="1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  <a:tabLst>
                          <a:tab pos="180340" algn="l"/>
                        </a:tabLst>
                      </a:pPr>
                      <a:r>
                        <a:rPr lang="fi-FI" sz="2800" b="1" kern="10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</a:t>
                      </a:r>
                      <a:endParaRPr lang="en-US" sz="2800" b="1" kern="1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  <a:tabLst>
                          <a:tab pos="180340" algn="l"/>
                        </a:tabLst>
                      </a:pPr>
                      <a:r>
                        <a:rPr lang="fi-FI" sz="2800" b="1" kern="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</a:t>
                      </a:r>
                      <a:endParaRPr lang="en-US" sz="2800" b="1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  <a:tabLst>
                          <a:tab pos="180340" algn="l"/>
                        </a:tabLst>
                      </a:pPr>
                      <a:r>
                        <a:rPr lang="fi-FI" sz="2800" b="1" kern="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</a:t>
                      </a:r>
                      <a:endParaRPr lang="en-US" sz="2800" b="1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381184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  <a:tabLst>
                          <a:tab pos="180340" algn="l"/>
                        </a:tabLst>
                      </a:pPr>
                      <a:r>
                        <a:rPr lang="fi-FI" sz="2800" b="1" kern="100" dirty="0">
                          <a:solidFill>
                            <a:srgbClr val="EE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</a:t>
                      </a:r>
                      <a:endParaRPr lang="en-US" sz="2800" b="1" kern="100" dirty="0">
                        <a:solidFill>
                          <a:srgbClr val="EE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  <a:tabLst>
                          <a:tab pos="180340" algn="l"/>
                        </a:tabLst>
                      </a:pPr>
                      <a:r>
                        <a:rPr lang="fi-FI" sz="2800" b="1" kern="100" dirty="0">
                          <a:solidFill>
                            <a:srgbClr val="7030A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</a:t>
                      </a:r>
                      <a:endParaRPr lang="en-US" sz="2800" b="1" kern="100" dirty="0">
                        <a:solidFill>
                          <a:srgbClr val="7030A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  <a:tabLst>
                          <a:tab pos="180340" algn="l"/>
                        </a:tabLst>
                      </a:pPr>
                      <a:r>
                        <a:rPr lang="fi-FI" sz="2800" b="1" kern="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</a:t>
                      </a:r>
                      <a:endParaRPr lang="en-US" sz="2800" b="1" kern="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  <a:tabLst>
                          <a:tab pos="180340" algn="l"/>
                        </a:tabLst>
                      </a:pPr>
                      <a:r>
                        <a:rPr lang="fi-FI" sz="2800" b="1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</a:t>
                      </a:r>
                      <a:endParaRPr lang="en-US" sz="2800" b="1" kern="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  <a:tabLst>
                          <a:tab pos="180340" algn="l"/>
                        </a:tabLst>
                      </a:pPr>
                      <a:r>
                        <a:rPr lang="fi-FI" sz="2800" b="1" kern="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</a:t>
                      </a:r>
                      <a:endParaRPr lang="en-US" sz="2800" b="1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  <a:tabLst>
                          <a:tab pos="180340" algn="l"/>
                        </a:tabLst>
                      </a:pPr>
                      <a:r>
                        <a:rPr lang="fi-FI" sz="2800" b="1" kern="100" dirty="0">
                          <a:solidFill>
                            <a:srgbClr val="EE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</a:t>
                      </a:r>
                      <a:endParaRPr lang="en-US" sz="2800" b="1" kern="100" dirty="0">
                        <a:solidFill>
                          <a:srgbClr val="EE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  <a:tabLst>
                          <a:tab pos="180340" algn="l"/>
                        </a:tabLst>
                      </a:pPr>
                      <a:r>
                        <a:rPr lang="fi-FI" sz="2800" b="1" kern="10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</a:t>
                      </a:r>
                      <a:endParaRPr lang="en-US" sz="2800" b="1" kern="1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  <a:tabLst>
                          <a:tab pos="180340" algn="l"/>
                        </a:tabLst>
                      </a:pPr>
                      <a:r>
                        <a:rPr lang="fi-FI" sz="2800" b="1" kern="10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</a:t>
                      </a:r>
                      <a:endParaRPr lang="en-US" sz="2800" b="1" kern="1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  <a:tabLst>
                          <a:tab pos="180340" algn="l"/>
                        </a:tabLst>
                      </a:pPr>
                      <a:r>
                        <a:rPr lang="fi-FI" sz="2800" b="1" kern="10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</a:t>
                      </a:r>
                      <a:endParaRPr lang="en-US" sz="2800" b="1" kern="1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  <a:tabLst>
                          <a:tab pos="180340" algn="l"/>
                        </a:tabLst>
                      </a:pPr>
                      <a:r>
                        <a:rPr lang="fi-FI" sz="2800" b="1" kern="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</a:t>
                      </a:r>
                      <a:endParaRPr lang="en-US" sz="2800" b="1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381184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  <a:tabLst>
                          <a:tab pos="180340" algn="l"/>
                        </a:tabLst>
                      </a:pPr>
                      <a:r>
                        <a:rPr lang="fi-FI" sz="2800" b="1" kern="100" dirty="0">
                          <a:solidFill>
                            <a:srgbClr val="EE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</a:t>
                      </a:r>
                      <a:endParaRPr lang="en-US" sz="2800" b="1" kern="100" dirty="0">
                        <a:solidFill>
                          <a:srgbClr val="EE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  <a:tabLst>
                          <a:tab pos="180340" algn="l"/>
                        </a:tabLst>
                      </a:pPr>
                      <a:r>
                        <a:rPr lang="fi-FI" sz="2800" b="1" kern="100" dirty="0">
                          <a:solidFill>
                            <a:srgbClr val="7030A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</a:t>
                      </a:r>
                      <a:endParaRPr lang="en-US" sz="2800" b="1" kern="100" dirty="0">
                        <a:solidFill>
                          <a:srgbClr val="7030A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  <a:tabLst>
                          <a:tab pos="180340" algn="l"/>
                        </a:tabLst>
                      </a:pPr>
                      <a:r>
                        <a:rPr lang="fi-FI" sz="2800" b="1" kern="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</a:t>
                      </a:r>
                      <a:endParaRPr lang="en-US" sz="2800" b="1" kern="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  <a:tabLst>
                          <a:tab pos="180340" algn="l"/>
                        </a:tabLst>
                      </a:pPr>
                      <a:r>
                        <a:rPr lang="fi-FI" sz="2800" b="1" kern="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</a:t>
                      </a:r>
                      <a:endParaRPr lang="en-US" sz="2800" b="1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  <a:tabLst>
                          <a:tab pos="180340" algn="l"/>
                        </a:tabLst>
                      </a:pPr>
                      <a:r>
                        <a:rPr lang="fi-FI" sz="2800" b="1" kern="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</a:t>
                      </a:r>
                      <a:endParaRPr lang="en-US" sz="2800" b="1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  <a:tabLst>
                          <a:tab pos="180340" algn="l"/>
                        </a:tabLst>
                      </a:pPr>
                      <a:r>
                        <a:rPr lang="fi-FI" sz="2800" b="1" kern="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</a:t>
                      </a:r>
                      <a:endParaRPr lang="en-US" sz="2800" b="1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  <a:tabLst>
                          <a:tab pos="180340" algn="l"/>
                        </a:tabLst>
                      </a:pPr>
                      <a:r>
                        <a:rPr lang="fi-FI" sz="2800" b="1" kern="100" dirty="0">
                          <a:solidFill>
                            <a:srgbClr val="EE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</a:t>
                      </a:r>
                      <a:endParaRPr lang="en-US" sz="2800" b="1" kern="100" dirty="0">
                        <a:solidFill>
                          <a:srgbClr val="EE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  <a:tabLst>
                          <a:tab pos="180340" algn="l"/>
                        </a:tabLst>
                      </a:pPr>
                      <a:r>
                        <a:rPr lang="fi-FI" sz="2800" b="1" kern="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</a:t>
                      </a:r>
                      <a:endParaRPr lang="en-US" sz="2800" b="1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  <a:tabLst>
                          <a:tab pos="180340" algn="l"/>
                        </a:tabLst>
                      </a:pPr>
                      <a:r>
                        <a:rPr lang="fi-FI" sz="2800" b="1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</a:t>
                      </a:r>
                      <a:endParaRPr lang="en-US" sz="2800" b="1" kern="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  <a:tabLst>
                          <a:tab pos="180340" algn="l"/>
                        </a:tabLst>
                      </a:pPr>
                      <a:r>
                        <a:rPr lang="fi-FI" sz="2800" b="1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</a:t>
                      </a:r>
                      <a:endParaRPr lang="en-US" sz="2800" b="1" kern="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381184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  <a:tabLst>
                          <a:tab pos="180340" algn="l"/>
                        </a:tabLst>
                      </a:pPr>
                      <a:r>
                        <a:rPr lang="fi-FI" sz="2800" b="1" kern="100" dirty="0">
                          <a:solidFill>
                            <a:srgbClr val="EE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</a:t>
                      </a:r>
                      <a:endParaRPr lang="en-US" sz="2800" b="1" kern="100" dirty="0">
                        <a:solidFill>
                          <a:srgbClr val="EE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  <a:tabLst>
                          <a:tab pos="180340" algn="l"/>
                        </a:tabLst>
                      </a:pPr>
                      <a:r>
                        <a:rPr lang="fi-FI" sz="2800" b="1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</a:t>
                      </a:r>
                      <a:endParaRPr lang="en-US" sz="2800" b="1" kern="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  <a:tabLst>
                          <a:tab pos="180340" algn="l"/>
                        </a:tabLst>
                      </a:pPr>
                      <a:r>
                        <a:rPr lang="fi-FI" sz="2800" b="1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</a:t>
                      </a:r>
                      <a:endParaRPr lang="en-US" sz="2800" b="1" kern="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  <a:tabLst>
                          <a:tab pos="180340" algn="l"/>
                        </a:tabLst>
                      </a:pPr>
                      <a:r>
                        <a:rPr lang="fi-FI" sz="2800" b="1" kern="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</a:t>
                      </a:r>
                      <a:endParaRPr lang="en-US" sz="2800" b="1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  <a:tabLst>
                          <a:tab pos="180340" algn="l"/>
                        </a:tabLst>
                      </a:pPr>
                      <a:r>
                        <a:rPr lang="fi-FI" sz="2800" b="1" kern="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</a:t>
                      </a:r>
                      <a:endParaRPr lang="en-US" sz="2800" b="1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  <a:tabLst>
                          <a:tab pos="180340" algn="l"/>
                        </a:tabLst>
                      </a:pPr>
                      <a:r>
                        <a:rPr lang="fi-FI" sz="2800" b="1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W</a:t>
                      </a:r>
                      <a:endParaRPr lang="en-US" sz="2800" b="1" kern="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  <a:tabLst>
                          <a:tab pos="180340" algn="l"/>
                        </a:tabLst>
                      </a:pPr>
                      <a:r>
                        <a:rPr lang="fi-FI" sz="2800" b="1" kern="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</a:t>
                      </a:r>
                      <a:endParaRPr lang="en-US" sz="2800" b="1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  <a:tabLst>
                          <a:tab pos="180340" algn="l"/>
                        </a:tabLst>
                      </a:pPr>
                      <a:r>
                        <a:rPr lang="fi-FI" sz="2800" b="1" kern="100" dirty="0">
                          <a:solidFill>
                            <a:srgbClr val="EE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</a:t>
                      </a:r>
                      <a:endParaRPr lang="en-US" sz="2800" b="1" kern="100" dirty="0">
                        <a:solidFill>
                          <a:srgbClr val="EE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  <a:tabLst>
                          <a:tab pos="180340" algn="l"/>
                        </a:tabLst>
                      </a:pPr>
                      <a:r>
                        <a:rPr lang="fi-FI" sz="2800" b="1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</a:t>
                      </a:r>
                      <a:endParaRPr lang="en-US" sz="2800" b="1" kern="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  <a:tabLst>
                          <a:tab pos="180340" algn="l"/>
                        </a:tabLst>
                      </a:pPr>
                      <a:r>
                        <a:rPr lang="fi-FI" sz="2800" b="1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</a:t>
                      </a:r>
                      <a:endParaRPr lang="en-US" sz="2800" b="1" kern="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381184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  <a:tabLst>
                          <a:tab pos="180340" algn="l"/>
                        </a:tabLst>
                      </a:pPr>
                      <a:r>
                        <a:rPr lang="fi-FI" sz="2800" b="1" kern="100" dirty="0">
                          <a:solidFill>
                            <a:srgbClr val="EE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</a:t>
                      </a:r>
                      <a:endParaRPr lang="en-US" sz="2800" b="1" kern="100" dirty="0">
                        <a:solidFill>
                          <a:srgbClr val="EE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  <a:tabLst>
                          <a:tab pos="180340" algn="l"/>
                        </a:tabLst>
                      </a:pPr>
                      <a:r>
                        <a:rPr lang="fi-FI" sz="2800" b="1" kern="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</a:t>
                      </a:r>
                      <a:endParaRPr lang="en-US" sz="2800" b="1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  <a:tabLst>
                          <a:tab pos="180340" algn="l"/>
                        </a:tabLst>
                      </a:pPr>
                      <a:r>
                        <a:rPr lang="fi-FI" sz="2800" b="1" kern="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</a:t>
                      </a:r>
                      <a:endParaRPr lang="en-US" sz="2800" b="1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  <a:tabLst>
                          <a:tab pos="180340" algn="l"/>
                        </a:tabLst>
                      </a:pPr>
                      <a:r>
                        <a:rPr lang="fi-FI" sz="2800" b="1" kern="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</a:t>
                      </a:r>
                      <a:endParaRPr lang="en-US" sz="2800" b="1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  <a:tabLst>
                          <a:tab pos="180340" algn="l"/>
                        </a:tabLst>
                      </a:pPr>
                      <a:r>
                        <a:rPr lang="fi-FI" sz="2800" b="1" kern="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</a:t>
                      </a:r>
                      <a:endParaRPr lang="en-US" sz="2800" b="1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  <a:tabLst>
                          <a:tab pos="180340" algn="l"/>
                        </a:tabLst>
                      </a:pPr>
                      <a:r>
                        <a:rPr lang="fi-FI" sz="2800" b="1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</a:t>
                      </a:r>
                      <a:endParaRPr lang="en-US" sz="2800" b="1" kern="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  <a:tabLst>
                          <a:tab pos="180340" algn="l"/>
                        </a:tabLst>
                      </a:pPr>
                      <a:r>
                        <a:rPr lang="fi-FI" sz="2800" b="1" kern="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</a:t>
                      </a:r>
                      <a:endParaRPr lang="en-US" sz="2800" b="1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  <a:tabLst>
                          <a:tab pos="180340" algn="l"/>
                        </a:tabLst>
                      </a:pPr>
                      <a:r>
                        <a:rPr lang="fi-FI" sz="2800" b="1" kern="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Q</a:t>
                      </a:r>
                      <a:endParaRPr lang="en-US" sz="2800" b="1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  <a:tabLst>
                          <a:tab pos="180340" algn="l"/>
                        </a:tabLst>
                      </a:pPr>
                      <a:r>
                        <a:rPr lang="fi-FI" sz="2800" b="1" kern="100" dirty="0">
                          <a:solidFill>
                            <a:srgbClr val="EE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</a:t>
                      </a:r>
                      <a:endParaRPr lang="en-US" sz="2800" b="1" kern="100" dirty="0">
                        <a:solidFill>
                          <a:srgbClr val="EE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  <a:tabLst>
                          <a:tab pos="180340" algn="l"/>
                        </a:tabLst>
                      </a:pPr>
                      <a:r>
                        <a:rPr lang="fi-FI" sz="2800" b="1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</a:t>
                      </a:r>
                      <a:endParaRPr lang="en-US" sz="2800" b="1" kern="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381184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  <a:tabLst>
                          <a:tab pos="180340" algn="l"/>
                        </a:tabLst>
                      </a:pPr>
                      <a:r>
                        <a:rPr lang="fi-FI" sz="2800" b="1" kern="100" dirty="0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</a:t>
                      </a:r>
                      <a:endParaRPr lang="en-US" sz="2800" b="1" kern="100" dirty="0">
                        <a:solidFill>
                          <a:srgbClr val="0070C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  <a:tabLst>
                          <a:tab pos="180340" algn="l"/>
                        </a:tabLst>
                      </a:pPr>
                      <a:r>
                        <a:rPr lang="fi-FI" sz="2800" b="1" kern="100" dirty="0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</a:t>
                      </a:r>
                      <a:endParaRPr lang="en-US" sz="2800" b="1" kern="100" dirty="0">
                        <a:solidFill>
                          <a:srgbClr val="0070C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  <a:tabLst>
                          <a:tab pos="180340" algn="l"/>
                        </a:tabLst>
                      </a:pPr>
                      <a:r>
                        <a:rPr lang="fi-FI" sz="2800" b="1" kern="100" dirty="0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</a:t>
                      </a:r>
                      <a:endParaRPr lang="en-US" sz="2800" b="1" kern="100" dirty="0">
                        <a:solidFill>
                          <a:srgbClr val="0070C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  <a:tabLst>
                          <a:tab pos="180340" algn="l"/>
                        </a:tabLst>
                      </a:pPr>
                      <a:r>
                        <a:rPr lang="fi-FI" sz="2800" b="1" kern="100" dirty="0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</a:t>
                      </a:r>
                      <a:endParaRPr lang="en-US" sz="2800" b="1" kern="100" dirty="0">
                        <a:solidFill>
                          <a:srgbClr val="0070C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  <a:tabLst>
                          <a:tab pos="180340" algn="l"/>
                        </a:tabLst>
                      </a:pPr>
                      <a:r>
                        <a:rPr lang="fi-FI" sz="2800" b="1" kern="100" dirty="0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</a:t>
                      </a:r>
                      <a:endParaRPr lang="en-US" sz="2800" b="1" kern="100" dirty="0">
                        <a:solidFill>
                          <a:srgbClr val="0070C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  <a:tabLst>
                          <a:tab pos="180340" algn="l"/>
                        </a:tabLst>
                      </a:pPr>
                      <a:r>
                        <a:rPr lang="fi-FI" sz="2800" b="1" kern="100" dirty="0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H</a:t>
                      </a:r>
                      <a:endParaRPr lang="en-US" sz="2800" b="1" kern="100" dirty="0">
                        <a:solidFill>
                          <a:srgbClr val="0070C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  <a:tabLst>
                          <a:tab pos="180340" algn="l"/>
                        </a:tabLst>
                      </a:pPr>
                      <a:r>
                        <a:rPr lang="fi-FI" sz="2800" b="1" kern="100" dirty="0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</a:t>
                      </a:r>
                      <a:endParaRPr lang="en-US" sz="2800" b="1" kern="100" dirty="0">
                        <a:solidFill>
                          <a:srgbClr val="0070C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  <a:tabLst>
                          <a:tab pos="180340" algn="l"/>
                        </a:tabLst>
                      </a:pPr>
                      <a:r>
                        <a:rPr lang="fi-FI" sz="2800" b="1" kern="100" dirty="0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</a:t>
                      </a:r>
                      <a:endParaRPr lang="en-US" sz="2800" b="1" kern="100" dirty="0">
                        <a:solidFill>
                          <a:srgbClr val="0070C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  <a:tabLst>
                          <a:tab pos="180340" algn="l"/>
                        </a:tabLst>
                      </a:pPr>
                      <a:r>
                        <a:rPr lang="fi-FI" sz="2800" b="1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</a:t>
                      </a:r>
                      <a:endParaRPr lang="en-US" sz="2800" b="1" kern="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  <a:tabLst>
                          <a:tab pos="180340" algn="l"/>
                        </a:tabLst>
                      </a:pPr>
                      <a:r>
                        <a:rPr lang="fi-FI" sz="2800" b="1" kern="100" dirty="0">
                          <a:solidFill>
                            <a:srgbClr val="EE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Y</a:t>
                      </a:r>
                      <a:endParaRPr lang="en-US" sz="2800" b="1" kern="100" dirty="0">
                        <a:solidFill>
                          <a:srgbClr val="EE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p13"/>
          <p:cNvSpPr txBox="1">
            <a:spLocks noGrp="1"/>
          </p:cNvSpPr>
          <p:nvPr>
            <p:ph type="ctrTitle"/>
          </p:nvPr>
        </p:nvSpPr>
        <p:spPr>
          <a:xfrm>
            <a:off x="135732" y="1580060"/>
            <a:ext cx="2686049" cy="848809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4000" b="1" u="sng" dirty="0">
                <a:latin typeface="Times New Roman" panose="02020603050405020304" pitchFamily="18" charset="0"/>
                <a:ea typeface="Roboto" panose="02000000000000000000" pitchFamily="2" charset="0"/>
                <a:cs typeface="Times New Roman" panose="02020603050405020304" pitchFamily="18" charset="0"/>
              </a:rPr>
              <a:t>BÀI </a:t>
            </a:r>
            <a:r>
              <a:rPr lang="en-US" altLang="en-GB" sz="4000" b="1" u="sng" dirty="0">
                <a:latin typeface="Times New Roman" panose="02020603050405020304" pitchFamily="18" charset="0"/>
                <a:ea typeface="Roboto" panose="02000000000000000000" pitchFamily="2" charset="0"/>
                <a:cs typeface="Times New Roman" panose="02020603050405020304" pitchFamily="18" charset="0"/>
              </a:rPr>
              <a:t>1</a:t>
            </a:r>
            <a:r>
              <a:rPr lang="en-GB" sz="4000" b="1" u="sng" dirty="0">
                <a:latin typeface="Times New Roman" panose="02020603050405020304" pitchFamily="18" charset="0"/>
                <a:ea typeface="Roboto" panose="02000000000000000000" pitchFamily="2" charset="0"/>
                <a:cs typeface="Times New Roman" panose="02020603050405020304" pitchFamily="18" charset="0"/>
              </a:rPr>
              <a:t>6</a:t>
            </a:r>
            <a:endParaRPr sz="4000" b="1" dirty="0">
              <a:solidFill>
                <a:srgbClr val="FF0000"/>
              </a:solidFill>
              <a:latin typeface="Times New Roman" panose="02020603050405020304" pitchFamily="18" charset="0"/>
              <a:ea typeface="Roboto" panose="02000000000000000000" pitchFamily="2" charset="0"/>
              <a:cs typeface="Times New Roman" panose="02020603050405020304" pitchFamily="18" charset="0"/>
            </a:endParaRPr>
          </a:p>
        </p:txBody>
      </p:sp>
      <p:sp>
        <p:nvSpPr>
          <p:cNvPr id="3" name="Google Shape;123;p15"/>
          <p:cNvSpPr txBox="1"/>
          <p:nvPr/>
        </p:nvSpPr>
        <p:spPr>
          <a:xfrm>
            <a:off x="-20175" y="80682"/>
            <a:ext cx="5531281" cy="13954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Dosis"/>
              <a:buNone/>
              <a:defRPr sz="2400" b="0" i="0" u="none" strike="noStrike" cap="none">
                <a:solidFill>
                  <a:schemeClr val="lt1"/>
                </a:solidFill>
                <a:latin typeface="Dosis"/>
                <a:ea typeface="Dosis"/>
                <a:cs typeface="Dosis"/>
                <a:sym typeface="Dosis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Dosis"/>
              <a:buNone/>
              <a:defRPr sz="2400" b="0" i="0" u="none" strike="noStrike" cap="none">
                <a:solidFill>
                  <a:schemeClr val="lt1"/>
                </a:solidFill>
                <a:latin typeface="Dosis"/>
                <a:ea typeface="Dosis"/>
                <a:cs typeface="Dosis"/>
                <a:sym typeface="Dosis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Dosis"/>
              <a:buNone/>
              <a:defRPr sz="2400" b="0" i="0" u="none" strike="noStrike" cap="none">
                <a:solidFill>
                  <a:schemeClr val="lt1"/>
                </a:solidFill>
                <a:latin typeface="Dosis"/>
                <a:ea typeface="Dosis"/>
                <a:cs typeface="Dosis"/>
                <a:sym typeface="Dosis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Dosis"/>
              <a:buNone/>
              <a:defRPr sz="2400" b="0" i="0" u="none" strike="noStrike" cap="none">
                <a:solidFill>
                  <a:schemeClr val="lt1"/>
                </a:solidFill>
                <a:latin typeface="Dosis"/>
                <a:ea typeface="Dosis"/>
                <a:cs typeface="Dosis"/>
                <a:sym typeface="Dosis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Dosis"/>
              <a:buNone/>
              <a:defRPr sz="2400" b="0" i="0" u="none" strike="noStrike" cap="none">
                <a:solidFill>
                  <a:schemeClr val="lt1"/>
                </a:solidFill>
                <a:latin typeface="Dosis"/>
                <a:ea typeface="Dosis"/>
                <a:cs typeface="Dosis"/>
                <a:sym typeface="Dosis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Dosis"/>
              <a:buNone/>
              <a:defRPr sz="2400" b="0" i="0" u="none" strike="noStrike" cap="none">
                <a:solidFill>
                  <a:schemeClr val="lt1"/>
                </a:solidFill>
                <a:latin typeface="Dosis"/>
                <a:ea typeface="Dosis"/>
                <a:cs typeface="Dosis"/>
                <a:sym typeface="Dosis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Dosis"/>
              <a:buNone/>
              <a:defRPr sz="2400" b="0" i="0" u="none" strike="noStrike" cap="none">
                <a:solidFill>
                  <a:schemeClr val="lt1"/>
                </a:solidFill>
                <a:latin typeface="Dosis"/>
                <a:ea typeface="Dosis"/>
                <a:cs typeface="Dosis"/>
                <a:sym typeface="Dosis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Dosis"/>
              <a:buNone/>
              <a:defRPr sz="2400" b="0" i="0" u="none" strike="noStrike" cap="none">
                <a:solidFill>
                  <a:schemeClr val="lt1"/>
                </a:solidFill>
                <a:latin typeface="Dosis"/>
                <a:ea typeface="Dosis"/>
                <a:cs typeface="Dosis"/>
                <a:sym typeface="Dosis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Dosis"/>
              <a:buNone/>
              <a:defRPr sz="2400" b="0" i="0" u="none" strike="noStrike" cap="none">
                <a:solidFill>
                  <a:schemeClr val="lt1"/>
                </a:solidFill>
                <a:latin typeface="Dosis"/>
                <a:ea typeface="Dosis"/>
                <a:cs typeface="Dosis"/>
                <a:sym typeface="Dosis"/>
              </a:defRPr>
            </a:lvl9pPr>
          </a:lstStyle>
          <a:p>
            <a:r>
              <a:rPr lang="en-US" sz="26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ea typeface="Roboto" panose="02000000000000000000" pitchFamily="2" charset="0"/>
                <a:cs typeface="Times New Roman" panose="02020603050405020304" pitchFamily="18" charset="0"/>
              </a:rPr>
              <a:t>CHỦ ĐỀ 5.  </a:t>
            </a:r>
            <a:endParaRPr lang="en-US" sz="2600" b="1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ea typeface="Roboto" panose="02000000000000000000" pitchFamily="2" charset="0"/>
              <a:cs typeface="Times New Roman" panose="02020603050405020304" pitchFamily="18" charset="0"/>
            </a:endParaRPr>
          </a:p>
          <a:p>
            <a:r>
              <a:rPr lang="en-US" sz="26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ea typeface="Roboto" panose="02000000000000000000" pitchFamily="2" charset="0"/>
                <a:cs typeface="Times New Roman" panose="02020603050405020304" pitchFamily="18" charset="0"/>
              </a:rPr>
              <a:t>       GIẢI QUYẾT VẤN ĐỀ VỚI SỰ</a:t>
            </a:r>
            <a:br>
              <a:rPr lang="en-US" sz="26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ea typeface="Roboto" panose="02000000000000000000" pitchFamily="2" charset="0"/>
                <a:cs typeface="Times New Roman" panose="02020603050405020304" pitchFamily="18" charset="0"/>
              </a:rPr>
            </a:br>
            <a:r>
              <a:rPr lang="en-US" sz="26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ea typeface="Roboto" panose="02000000000000000000" pitchFamily="2" charset="0"/>
                <a:cs typeface="Times New Roman" panose="02020603050405020304" pitchFamily="18" charset="0"/>
              </a:rPr>
              <a:t>             TRỢ GIÚP CỦA MÁY TÍNH</a:t>
            </a:r>
            <a:endParaRPr lang="en-US" sz="2600" b="1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ea typeface="Roboto" panose="02000000000000000000" pitchFamily="2" charset="0"/>
              <a:cs typeface="Times New Roman" panose="02020603050405020304" pitchFamily="18" charset="0"/>
            </a:endParaRPr>
          </a:p>
        </p:txBody>
      </p:sp>
      <p:sp>
        <p:nvSpPr>
          <p:cNvPr id="2" name="Google Shape;109;p13"/>
          <p:cNvSpPr txBox="1"/>
          <p:nvPr/>
        </p:nvSpPr>
        <p:spPr>
          <a:xfrm>
            <a:off x="185738" y="2472951"/>
            <a:ext cx="6081337" cy="15064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200"/>
              <a:buFont typeface="Dosis"/>
              <a:buNone/>
              <a:defRPr sz="5200" b="0" i="0" u="none" strike="noStrike" cap="none">
                <a:solidFill>
                  <a:schemeClr val="lt1"/>
                </a:solidFill>
                <a:latin typeface="Dosis"/>
                <a:ea typeface="Dosis"/>
                <a:cs typeface="Dosis"/>
                <a:sym typeface="Dosis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200"/>
              <a:buFont typeface="Dosis"/>
              <a:buNone/>
              <a:defRPr sz="5200" b="0" i="0" u="none" strike="noStrike" cap="none">
                <a:solidFill>
                  <a:schemeClr val="lt1"/>
                </a:solidFill>
                <a:latin typeface="Dosis"/>
                <a:ea typeface="Dosis"/>
                <a:cs typeface="Dosis"/>
                <a:sym typeface="Dosis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200"/>
              <a:buFont typeface="Dosis"/>
              <a:buNone/>
              <a:defRPr sz="5200" b="0" i="0" u="none" strike="noStrike" cap="none">
                <a:solidFill>
                  <a:schemeClr val="lt1"/>
                </a:solidFill>
                <a:latin typeface="Dosis"/>
                <a:ea typeface="Dosis"/>
                <a:cs typeface="Dosis"/>
                <a:sym typeface="Dosis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200"/>
              <a:buFont typeface="Dosis"/>
              <a:buNone/>
              <a:defRPr sz="5200" b="0" i="0" u="none" strike="noStrike" cap="none">
                <a:solidFill>
                  <a:schemeClr val="lt1"/>
                </a:solidFill>
                <a:latin typeface="Dosis"/>
                <a:ea typeface="Dosis"/>
                <a:cs typeface="Dosis"/>
                <a:sym typeface="Dosis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200"/>
              <a:buFont typeface="Dosis"/>
              <a:buNone/>
              <a:defRPr sz="5200" b="0" i="0" u="none" strike="noStrike" cap="none">
                <a:solidFill>
                  <a:schemeClr val="lt1"/>
                </a:solidFill>
                <a:latin typeface="Dosis"/>
                <a:ea typeface="Dosis"/>
                <a:cs typeface="Dosis"/>
                <a:sym typeface="Dosis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200"/>
              <a:buFont typeface="Dosis"/>
              <a:buNone/>
              <a:defRPr sz="5200" b="0" i="0" u="none" strike="noStrike" cap="none">
                <a:solidFill>
                  <a:schemeClr val="lt1"/>
                </a:solidFill>
                <a:latin typeface="Dosis"/>
                <a:ea typeface="Dosis"/>
                <a:cs typeface="Dosis"/>
                <a:sym typeface="Dosis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200"/>
              <a:buFont typeface="Dosis"/>
              <a:buNone/>
              <a:defRPr sz="5200" b="0" i="0" u="none" strike="noStrike" cap="none">
                <a:solidFill>
                  <a:schemeClr val="lt1"/>
                </a:solidFill>
                <a:latin typeface="Dosis"/>
                <a:ea typeface="Dosis"/>
                <a:cs typeface="Dosis"/>
                <a:sym typeface="Dosis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200"/>
              <a:buFont typeface="Dosis"/>
              <a:buNone/>
              <a:defRPr sz="5200" b="0" i="0" u="none" strike="noStrike" cap="none">
                <a:solidFill>
                  <a:schemeClr val="lt1"/>
                </a:solidFill>
                <a:latin typeface="Dosis"/>
                <a:ea typeface="Dosis"/>
                <a:cs typeface="Dosis"/>
                <a:sym typeface="Dosis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200"/>
              <a:buFont typeface="Dosis"/>
              <a:buNone/>
              <a:defRPr sz="5200" b="0" i="0" u="none" strike="noStrike" cap="none">
                <a:solidFill>
                  <a:schemeClr val="lt1"/>
                </a:solidFill>
                <a:latin typeface="Dosis"/>
                <a:ea typeface="Dosis"/>
                <a:cs typeface="Dosis"/>
                <a:sym typeface="Dosis"/>
              </a:defRPr>
            </a:lvl9pPr>
          </a:lstStyle>
          <a:p>
            <a:r>
              <a:rPr lang="en-US" sz="4000" b="1" dirty="0">
                <a:solidFill>
                  <a:srgbClr val="FF0000"/>
                </a:solidFill>
                <a:latin typeface="Times New Roman" panose="02020603050405020304" pitchFamily="18" charset="0"/>
                <a:ea typeface="Roboto" panose="02000000000000000000" pitchFamily="2" charset="0"/>
                <a:cs typeface="Times New Roman" panose="02020603050405020304" pitchFamily="18" charset="0"/>
              </a:rPr>
              <a:t>NGÔN NGỮ LẬP TRÌNH BẬC CAO VÀ PYTHON</a:t>
            </a:r>
            <a:endParaRPr lang="en-US" sz="4000" b="1" dirty="0">
              <a:solidFill>
                <a:srgbClr val="FF0000"/>
              </a:solidFill>
              <a:latin typeface="Times New Roman" panose="02020603050405020304" pitchFamily="18" charset="0"/>
              <a:ea typeface="Roboto" panose="02000000000000000000" pitchFamily="2" charset="0"/>
              <a:cs typeface="Times New Roman" panose="02020603050405020304" pitchFamily="18" charset="0"/>
            </a:endParaRPr>
          </a:p>
        </p:txBody>
      </p:sp>
      <p:pic>
        <p:nvPicPr>
          <p:cNvPr id="5" name="Picture 4" descr="GIẢI BÀI TẬP SGK TIN HỌC LỚP 10 - KẾT NỐI TRI THỨC VỚI CUỘC SỐNG - Blog  Toán Tin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5217" y="777460"/>
            <a:ext cx="2403057" cy="3390981"/>
          </a:xfrm>
          <a:prstGeom prst="rect">
            <a:avLst/>
          </a:prstGeom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8500"/>
                            </p:stCondLst>
                            <p:childTnLst>
                              <p:par>
                                <p:cTn id="10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0"/>
                            </p:stCondLst>
                            <p:childTnLst>
                              <p:par>
                                <p:cTn id="1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4500"/>
                            </p:stCondLst>
                            <p:childTnLst>
                              <p:par>
                                <p:cTn id="2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9" grpId="0"/>
      <p:bldP spid="3" grpId="0"/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oogle Shape;738;p48"/>
          <p:cNvGrpSpPr/>
          <p:nvPr/>
        </p:nvGrpSpPr>
        <p:grpSpPr>
          <a:xfrm>
            <a:off x="162551" y="208967"/>
            <a:ext cx="359272" cy="376691"/>
            <a:chOff x="5961125" y="1623900"/>
            <a:chExt cx="427450" cy="448175"/>
          </a:xfrm>
        </p:grpSpPr>
        <p:sp>
          <p:nvSpPr>
            <p:cNvPr id="4" name="Google Shape;739;p48"/>
            <p:cNvSpPr/>
            <p:nvPr/>
          </p:nvSpPr>
          <p:spPr>
            <a:xfrm>
              <a:off x="5961125" y="1678700"/>
              <a:ext cx="376925" cy="376925"/>
            </a:xfrm>
            <a:custGeom>
              <a:avLst/>
              <a:gdLst/>
              <a:ahLst/>
              <a:cxnLst/>
              <a:rect l="l" t="t" r="r" b="b"/>
              <a:pathLst>
                <a:path w="15077" h="15077" fill="none" extrusionOk="0">
                  <a:moveTo>
                    <a:pt x="11813" y="1340"/>
                  </a:moveTo>
                  <a:lnTo>
                    <a:pt x="11813" y="1340"/>
                  </a:lnTo>
                  <a:lnTo>
                    <a:pt x="11350" y="1024"/>
                  </a:lnTo>
                  <a:lnTo>
                    <a:pt x="10863" y="780"/>
                  </a:lnTo>
                  <a:lnTo>
                    <a:pt x="10351" y="537"/>
                  </a:lnTo>
                  <a:lnTo>
                    <a:pt x="9816" y="342"/>
                  </a:lnTo>
                  <a:lnTo>
                    <a:pt x="9280" y="196"/>
                  </a:lnTo>
                  <a:lnTo>
                    <a:pt x="8720" y="98"/>
                  </a:lnTo>
                  <a:lnTo>
                    <a:pt x="8135" y="25"/>
                  </a:lnTo>
                  <a:lnTo>
                    <a:pt x="7551" y="1"/>
                  </a:lnTo>
                  <a:lnTo>
                    <a:pt x="7551" y="1"/>
                  </a:lnTo>
                  <a:lnTo>
                    <a:pt x="7161" y="1"/>
                  </a:lnTo>
                  <a:lnTo>
                    <a:pt x="6771" y="50"/>
                  </a:lnTo>
                  <a:lnTo>
                    <a:pt x="6406" y="98"/>
                  </a:lnTo>
                  <a:lnTo>
                    <a:pt x="6041" y="147"/>
                  </a:lnTo>
                  <a:lnTo>
                    <a:pt x="5675" y="244"/>
                  </a:lnTo>
                  <a:lnTo>
                    <a:pt x="5310" y="342"/>
                  </a:lnTo>
                  <a:lnTo>
                    <a:pt x="4969" y="464"/>
                  </a:lnTo>
                  <a:lnTo>
                    <a:pt x="4628" y="585"/>
                  </a:lnTo>
                  <a:lnTo>
                    <a:pt x="4287" y="731"/>
                  </a:lnTo>
                  <a:lnTo>
                    <a:pt x="3970" y="902"/>
                  </a:lnTo>
                  <a:lnTo>
                    <a:pt x="3654" y="1097"/>
                  </a:lnTo>
                  <a:lnTo>
                    <a:pt x="3337" y="1292"/>
                  </a:lnTo>
                  <a:lnTo>
                    <a:pt x="3045" y="1486"/>
                  </a:lnTo>
                  <a:lnTo>
                    <a:pt x="2753" y="1730"/>
                  </a:lnTo>
                  <a:lnTo>
                    <a:pt x="2485" y="1949"/>
                  </a:lnTo>
                  <a:lnTo>
                    <a:pt x="2217" y="2217"/>
                  </a:lnTo>
                  <a:lnTo>
                    <a:pt x="1973" y="2461"/>
                  </a:lnTo>
                  <a:lnTo>
                    <a:pt x="1730" y="2753"/>
                  </a:lnTo>
                  <a:lnTo>
                    <a:pt x="1510" y="3021"/>
                  </a:lnTo>
                  <a:lnTo>
                    <a:pt x="1291" y="3313"/>
                  </a:lnTo>
                  <a:lnTo>
                    <a:pt x="1096" y="3630"/>
                  </a:lnTo>
                  <a:lnTo>
                    <a:pt x="926" y="3946"/>
                  </a:lnTo>
                  <a:lnTo>
                    <a:pt x="755" y="4263"/>
                  </a:lnTo>
                  <a:lnTo>
                    <a:pt x="609" y="4604"/>
                  </a:lnTo>
                  <a:lnTo>
                    <a:pt x="463" y="4945"/>
                  </a:lnTo>
                  <a:lnTo>
                    <a:pt x="341" y="5286"/>
                  </a:lnTo>
                  <a:lnTo>
                    <a:pt x="244" y="5651"/>
                  </a:lnTo>
                  <a:lnTo>
                    <a:pt x="171" y="6016"/>
                  </a:lnTo>
                  <a:lnTo>
                    <a:pt x="98" y="6382"/>
                  </a:lnTo>
                  <a:lnTo>
                    <a:pt x="49" y="6771"/>
                  </a:lnTo>
                  <a:lnTo>
                    <a:pt x="25" y="7137"/>
                  </a:lnTo>
                  <a:lnTo>
                    <a:pt x="0" y="7526"/>
                  </a:lnTo>
                  <a:lnTo>
                    <a:pt x="0" y="7526"/>
                  </a:lnTo>
                  <a:lnTo>
                    <a:pt x="25" y="7916"/>
                  </a:lnTo>
                  <a:lnTo>
                    <a:pt x="49" y="8306"/>
                  </a:lnTo>
                  <a:lnTo>
                    <a:pt x="98" y="8671"/>
                  </a:lnTo>
                  <a:lnTo>
                    <a:pt x="171" y="9061"/>
                  </a:lnTo>
                  <a:lnTo>
                    <a:pt x="244" y="9426"/>
                  </a:lnTo>
                  <a:lnTo>
                    <a:pt x="341" y="9767"/>
                  </a:lnTo>
                  <a:lnTo>
                    <a:pt x="463" y="10132"/>
                  </a:lnTo>
                  <a:lnTo>
                    <a:pt x="609" y="10473"/>
                  </a:lnTo>
                  <a:lnTo>
                    <a:pt x="755" y="10790"/>
                  </a:lnTo>
                  <a:lnTo>
                    <a:pt x="926" y="11131"/>
                  </a:lnTo>
                  <a:lnTo>
                    <a:pt x="1096" y="11448"/>
                  </a:lnTo>
                  <a:lnTo>
                    <a:pt x="1291" y="11740"/>
                  </a:lnTo>
                  <a:lnTo>
                    <a:pt x="1510" y="12032"/>
                  </a:lnTo>
                  <a:lnTo>
                    <a:pt x="1730" y="12324"/>
                  </a:lnTo>
                  <a:lnTo>
                    <a:pt x="1973" y="12592"/>
                  </a:lnTo>
                  <a:lnTo>
                    <a:pt x="2217" y="12860"/>
                  </a:lnTo>
                  <a:lnTo>
                    <a:pt x="2485" y="13104"/>
                  </a:lnTo>
                  <a:lnTo>
                    <a:pt x="2753" y="13347"/>
                  </a:lnTo>
                  <a:lnTo>
                    <a:pt x="3045" y="13567"/>
                  </a:lnTo>
                  <a:lnTo>
                    <a:pt x="3337" y="13786"/>
                  </a:lnTo>
                  <a:lnTo>
                    <a:pt x="3654" y="13981"/>
                  </a:lnTo>
                  <a:lnTo>
                    <a:pt x="3970" y="14151"/>
                  </a:lnTo>
                  <a:lnTo>
                    <a:pt x="4287" y="14322"/>
                  </a:lnTo>
                  <a:lnTo>
                    <a:pt x="4628" y="14468"/>
                  </a:lnTo>
                  <a:lnTo>
                    <a:pt x="4969" y="14614"/>
                  </a:lnTo>
                  <a:lnTo>
                    <a:pt x="5310" y="14736"/>
                  </a:lnTo>
                  <a:lnTo>
                    <a:pt x="5675" y="14833"/>
                  </a:lnTo>
                  <a:lnTo>
                    <a:pt x="6041" y="14906"/>
                  </a:lnTo>
                  <a:lnTo>
                    <a:pt x="6406" y="14979"/>
                  </a:lnTo>
                  <a:lnTo>
                    <a:pt x="6771" y="15028"/>
                  </a:lnTo>
                  <a:lnTo>
                    <a:pt x="7161" y="15052"/>
                  </a:lnTo>
                  <a:lnTo>
                    <a:pt x="7551" y="15077"/>
                  </a:lnTo>
                  <a:lnTo>
                    <a:pt x="7551" y="15077"/>
                  </a:lnTo>
                  <a:lnTo>
                    <a:pt x="7940" y="15052"/>
                  </a:lnTo>
                  <a:lnTo>
                    <a:pt x="8306" y="15028"/>
                  </a:lnTo>
                  <a:lnTo>
                    <a:pt x="8695" y="14979"/>
                  </a:lnTo>
                  <a:lnTo>
                    <a:pt x="9061" y="14906"/>
                  </a:lnTo>
                  <a:lnTo>
                    <a:pt x="9426" y="14833"/>
                  </a:lnTo>
                  <a:lnTo>
                    <a:pt x="9791" y="14736"/>
                  </a:lnTo>
                  <a:lnTo>
                    <a:pt x="10132" y="14614"/>
                  </a:lnTo>
                  <a:lnTo>
                    <a:pt x="10473" y="14468"/>
                  </a:lnTo>
                  <a:lnTo>
                    <a:pt x="10814" y="14322"/>
                  </a:lnTo>
                  <a:lnTo>
                    <a:pt x="11131" y="14151"/>
                  </a:lnTo>
                  <a:lnTo>
                    <a:pt x="11447" y="13981"/>
                  </a:lnTo>
                  <a:lnTo>
                    <a:pt x="11764" y="13786"/>
                  </a:lnTo>
                  <a:lnTo>
                    <a:pt x="12056" y="13567"/>
                  </a:lnTo>
                  <a:lnTo>
                    <a:pt x="12348" y="13347"/>
                  </a:lnTo>
                  <a:lnTo>
                    <a:pt x="12616" y="13104"/>
                  </a:lnTo>
                  <a:lnTo>
                    <a:pt x="12884" y="12860"/>
                  </a:lnTo>
                  <a:lnTo>
                    <a:pt x="13128" y="12592"/>
                  </a:lnTo>
                  <a:lnTo>
                    <a:pt x="13371" y="12324"/>
                  </a:lnTo>
                  <a:lnTo>
                    <a:pt x="13591" y="12032"/>
                  </a:lnTo>
                  <a:lnTo>
                    <a:pt x="13785" y="11740"/>
                  </a:lnTo>
                  <a:lnTo>
                    <a:pt x="13980" y="11448"/>
                  </a:lnTo>
                  <a:lnTo>
                    <a:pt x="14175" y="11131"/>
                  </a:lnTo>
                  <a:lnTo>
                    <a:pt x="14346" y="10790"/>
                  </a:lnTo>
                  <a:lnTo>
                    <a:pt x="14492" y="10473"/>
                  </a:lnTo>
                  <a:lnTo>
                    <a:pt x="14613" y="10132"/>
                  </a:lnTo>
                  <a:lnTo>
                    <a:pt x="14735" y="9767"/>
                  </a:lnTo>
                  <a:lnTo>
                    <a:pt x="14857" y="9426"/>
                  </a:lnTo>
                  <a:lnTo>
                    <a:pt x="14930" y="9061"/>
                  </a:lnTo>
                  <a:lnTo>
                    <a:pt x="15003" y="8671"/>
                  </a:lnTo>
                  <a:lnTo>
                    <a:pt x="15052" y="8306"/>
                  </a:lnTo>
                  <a:lnTo>
                    <a:pt x="15076" y="7916"/>
                  </a:lnTo>
                  <a:lnTo>
                    <a:pt x="15076" y="7526"/>
                  </a:lnTo>
                  <a:lnTo>
                    <a:pt x="15076" y="7526"/>
                  </a:lnTo>
                  <a:lnTo>
                    <a:pt x="15052" y="6918"/>
                  </a:lnTo>
                  <a:lnTo>
                    <a:pt x="14979" y="6309"/>
                  </a:lnTo>
                  <a:lnTo>
                    <a:pt x="14857" y="5724"/>
                  </a:lnTo>
                  <a:lnTo>
                    <a:pt x="14687" y="5164"/>
                  </a:lnTo>
                  <a:lnTo>
                    <a:pt x="14492" y="4604"/>
                  </a:lnTo>
                  <a:lnTo>
                    <a:pt x="14248" y="4068"/>
                  </a:lnTo>
                  <a:lnTo>
                    <a:pt x="13956" y="3581"/>
                  </a:lnTo>
                  <a:lnTo>
                    <a:pt x="13615" y="3094"/>
                  </a:lnTo>
                </a:path>
              </a:pathLst>
            </a:custGeom>
            <a:noFill/>
            <a:ln w="12175" cap="rnd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5" name="Google Shape;740;p48"/>
            <p:cNvSpPr/>
            <p:nvPr/>
          </p:nvSpPr>
          <p:spPr>
            <a:xfrm>
              <a:off x="6009825" y="1727425"/>
              <a:ext cx="279500" cy="279500"/>
            </a:xfrm>
            <a:custGeom>
              <a:avLst/>
              <a:gdLst/>
              <a:ahLst/>
              <a:cxnLst/>
              <a:rect l="l" t="t" r="r" b="b"/>
              <a:pathLst>
                <a:path w="11180" h="11180" fill="none" extrusionOk="0">
                  <a:moveTo>
                    <a:pt x="10181" y="2387"/>
                  </a:moveTo>
                  <a:lnTo>
                    <a:pt x="10181" y="2387"/>
                  </a:lnTo>
                  <a:lnTo>
                    <a:pt x="10400" y="2728"/>
                  </a:lnTo>
                  <a:lnTo>
                    <a:pt x="10595" y="3093"/>
                  </a:lnTo>
                  <a:lnTo>
                    <a:pt x="10766" y="3483"/>
                  </a:lnTo>
                  <a:lnTo>
                    <a:pt x="10912" y="3873"/>
                  </a:lnTo>
                  <a:lnTo>
                    <a:pt x="11034" y="4287"/>
                  </a:lnTo>
                  <a:lnTo>
                    <a:pt x="11107" y="4701"/>
                  </a:lnTo>
                  <a:lnTo>
                    <a:pt x="11180" y="5139"/>
                  </a:lnTo>
                  <a:lnTo>
                    <a:pt x="11180" y="5577"/>
                  </a:lnTo>
                  <a:lnTo>
                    <a:pt x="11180" y="5577"/>
                  </a:lnTo>
                  <a:lnTo>
                    <a:pt x="11155" y="6162"/>
                  </a:lnTo>
                  <a:lnTo>
                    <a:pt x="11082" y="6722"/>
                  </a:lnTo>
                  <a:lnTo>
                    <a:pt x="10936" y="7234"/>
                  </a:lnTo>
                  <a:lnTo>
                    <a:pt x="10741" y="7769"/>
                  </a:lnTo>
                  <a:lnTo>
                    <a:pt x="10522" y="8257"/>
                  </a:lnTo>
                  <a:lnTo>
                    <a:pt x="10230" y="8695"/>
                  </a:lnTo>
                  <a:lnTo>
                    <a:pt x="9913" y="9133"/>
                  </a:lnTo>
                  <a:lnTo>
                    <a:pt x="9548" y="9523"/>
                  </a:lnTo>
                  <a:lnTo>
                    <a:pt x="9158" y="9888"/>
                  </a:lnTo>
                  <a:lnTo>
                    <a:pt x="8720" y="10205"/>
                  </a:lnTo>
                  <a:lnTo>
                    <a:pt x="8257" y="10497"/>
                  </a:lnTo>
                  <a:lnTo>
                    <a:pt x="7770" y="10741"/>
                  </a:lnTo>
                  <a:lnTo>
                    <a:pt x="7259" y="10911"/>
                  </a:lnTo>
                  <a:lnTo>
                    <a:pt x="6723" y="11057"/>
                  </a:lnTo>
                  <a:lnTo>
                    <a:pt x="6163" y="11155"/>
                  </a:lnTo>
                  <a:lnTo>
                    <a:pt x="5603" y="11179"/>
                  </a:lnTo>
                  <a:lnTo>
                    <a:pt x="5603" y="11179"/>
                  </a:lnTo>
                  <a:lnTo>
                    <a:pt x="5018" y="11155"/>
                  </a:lnTo>
                  <a:lnTo>
                    <a:pt x="4482" y="11057"/>
                  </a:lnTo>
                  <a:lnTo>
                    <a:pt x="3946" y="10911"/>
                  </a:lnTo>
                  <a:lnTo>
                    <a:pt x="3435" y="10741"/>
                  </a:lnTo>
                  <a:lnTo>
                    <a:pt x="2948" y="10497"/>
                  </a:lnTo>
                  <a:lnTo>
                    <a:pt x="2485" y="10205"/>
                  </a:lnTo>
                  <a:lnTo>
                    <a:pt x="2047" y="9888"/>
                  </a:lnTo>
                  <a:lnTo>
                    <a:pt x="1657" y="9523"/>
                  </a:lnTo>
                  <a:lnTo>
                    <a:pt x="1292" y="9133"/>
                  </a:lnTo>
                  <a:lnTo>
                    <a:pt x="975" y="8695"/>
                  </a:lnTo>
                  <a:lnTo>
                    <a:pt x="683" y="8257"/>
                  </a:lnTo>
                  <a:lnTo>
                    <a:pt x="464" y="7769"/>
                  </a:lnTo>
                  <a:lnTo>
                    <a:pt x="269" y="7234"/>
                  </a:lnTo>
                  <a:lnTo>
                    <a:pt x="123" y="6722"/>
                  </a:lnTo>
                  <a:lnTo>
                    <a:pt x="50" y="6162"/>
                  </a:lnTo>
                  <a:lnTo>
                    <a:pt x="1" y="5577"/>
                  </a:lnTo>
                  <a:lnTo>
                    <a:pt x="1" y="5577"/>
                  </a:lnTo>
                  <a:lnTo>
                    <a:pt x="50" y="5017"/>
                  </a:lnTo>
                  <a:lnTo>
                    <a:pt x="123" y="4457"/>
                  </a:lnTo>
                  <a:lnTo>
                    <a:pt x="269" y="3921"/>
                  </a:lnTo>
                  <a:lnTo>
                    <a:pt x="464" y="3410"/>
                  </a:lnTo>
                  <a:lnTo>
                    <a:pt x="683" y="2923"/>
                  </a:lnTo>
                  <a:lnTo>
                    <a:pt x="975" y="2460"/>
                  </a:lnTo>
                  <a:lnTo>
                    <a:pt x="1292" y="2046"/>
                  </a:lnTo>
                  <a:lnTo>
                    <a:pt x="1657" y="1632"/>
                  </a:lnTo>
                  <a:lnTo>
                    <a:pt x="2047" y="1267"/>
                  </a:lnTo>
                  <a:lnTo>
                    <a:pt x="2485" y="950"/>
                  </a:lnTo>
                  <a:lnTo>
                    <a:pt x="2948" y="682"/>
                  </a:lnTo>
                  <a:lnTo>
                    <a:pt x="3435" y="439"/>
                  </a:lnTo>
                  <a:lnTo>
                    <a:pt x="3946" y="244"/>
                  </a:lnTo>
                  <a:lnTo>
                    <a:pt x="4482" y="122"/>
                  </a:lnTo>
                  <a:lnTo>
                    <a:pt x="5018" y="25"/>
                  </a:lnTo>
                  <a:lnTo>
                    <a:pt x="5603" y="0"/>
                  </a:lnTo>
                  <a:lnTo>
                    <a:pt x="5603" y="0"/>
                  </a:lnTo>
                  <a:lnTo>
                    <a:pt x="6041" y="25"/>
                  </a:lnTo>
                  <a:lnTo>
                    <a:pt x="6479" y="73"/>
                  </a:lnTo>
                  <a:lnTo>
                    <a:pt x="6893" y="146"/>
                  </a:lnTo>
                  <a:lnTo>
                    <a:pt x="7307" y="268"/>
                  </a:lnTo>
                  <a:lnTo>
                    <a:pt x="7697" y="414"/>
                  </a:lnTo>
                  <a:lnTo>
                    <a:pt x="8087" y="585"/>
                  </a:lnTo>
                  <a:lnTo>
                    <a:pt x="8452" y="780"/>
                  </a:lnTo>
                  <a:lnTo>
                    <a:pt x="8793" y="999"/>
                  </a:lnTo>
                </a:path>
              </a:pathLst>
            </a:custGeom>
            <a:noFill/>
            <a:ln w="12175" cap="rnd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6" name="Google Shape;741;p48"/>
            <p:cNvSpPr/>
            <p:nvPr/>
          </p:nvSpPr>
          <p:spPr>
            <a:xfrm>
              <a:off x="6107250" y="1824850"/>
              <a:ext cx="84650" cy="84650"/>
            </a:xfrm>
            <a:custGeom>
              <a:avLst/>
              <a:gdLst/>
              <a:ahLst/>
              <a:cxnLst/>
              <a:rect l="l" t="t" r="r" b="b"/>
              <a:pathLst>
                <a:path w="3386" h="3386" fill="none" extrusionOk="0">
                  <a:moveTo>
                    <a:pt x="3362" y="1388"/>
                  </a:moveTo>
                  <a:lnTo>
                    <a:pt x="3362" y="1388"/>
                  </a:lnTo>
                  <a:lnTo>
                    <a:pt x="3386" y="1680"/>
                  </a:lnTo>
                  <a:lnTo>
                    <a:pt x="3386" y="1680"/>
                  </a:lnTo>
                  <a:lnTo>
                    <a:pt x="3386" y="1851"/>
                  </a:lnTo>
                  <a:lnTo>
                    <a:pt x="3362" y="2021"/>
                  </a:lnTo>
                  <a:lnTo>
                    <a:pt x="3313" y="2192"/>
                  </a:lnTo>
                  <a:lnTo>
                    <a:pt x="3264" y="2338"/>
                  </a:lnTo>
                  <a:lnTo>
                    <a:pt x="3191" y="2484"/>
                  </a:lnTo>
                  <a:lnTo>
                    <a:pt x="3118" y="2630"/>
                  </a:lnTo>
                  <a:lnTo>
                    <a:pt x="3021" y="2776"/>
                  </a:lnTo>
                  <a:lnTo>
                    <a:pt x="2899" y="2898"/>
                  </a:lnTo>
                  <a:lnTo>
                    <a:pt x="2777" y="2996"/>
                  </a:lnTo>
                  <a:lnTo>
                    <a:pt x="2655" y="3093"/>
                  </a:lnTo>
                  <a:lnTo>
                    <a:pt x="2509" y="3191"/>
                  </a:lnTo>
                  <a:lnTo>
                    <a:pt x="2363" y="3239"/>
                  </a:lnTo>
                  <a:lnTo>
                    <a:pt x="2217" y="3312"/>
                  </a:lnTo>
                  <a:lnTo>
                    <a:pt x="2046" y="3337"/>
                  </a:lnTo>
                  <a:lnTo>
                    <a:pt x="1876" y="3385"/>
                  </a:lnTo>
                  <a:lnTo>
                    <a:pt x="1706" y="3385"/>
                  </a:lnTo>
                  <a:lnTo>
                    <a:pt x="1706" y="3385"/>
                  </a:lnTo>
                  <a:lnTo>
                    <a:pt x="1535" y="3385"/>
                  </a:lnTo>
                  <a:lnTo>
                    <a:pt x="1365" y="3337"/>
                  </a:lnTo>
                  <a:lnTo>
                    <a:pt x="1194" y="3312"/>
                  </a:lnTo>
                  <a:lnTo>
                    <a:pt x="1048" y="3239"/>
                  </a:lnTo>
                  <a:lnTo>
                    <a:pt x="902" y="3191"/>
                  </a:lnTo>
                  <a:lnTo>
                    <a:pt x="756" y="3093"/>
                  </a:lnTo>
                  <a:lnTo>
                    <a:pt x="634" y="2996"/>
                  </a:lnTo>
                  <a:lnTo>
                    <a:pt x="512" y="2898"/>
                  </a:lnTo>
                  <a:lnTo>
                    <a:pt x="390" y="2776"/>
                  </a:lnTo>
                  <a:lnTo>
                    <a:pt x="293" y="2630"/>
                  </a:lnTo>
                  <a:lnTo>
                    <a:pt x="220" y="2484"/>
                  </a:lnTo>
                  <a:lnTo>
                    <a:pt x="147" y="2338"/>
                  </a:lnTo>
                  <a:lnTo>
                    <a:pt x="74" y="2192"/>
                  </a:lnTo>
                  <a:lnTo>
                    <a:pt x="49" y="2021"/>
                  </a:lnTo>
                  <a:lnTo>
                    <a:pt x="25" y="1851"/>
                  </a:lnTo>
                  <a:lnTo>
                    <a:pt x="1" y="1680"/>
                  </a:lnTo>
                  <a:lnTo>
                    <a:pt x="1" y="1680"/>
                  </a:lnTo>
                  <a:lnTo>
                    <a:pt x="25" y="1510"/>
                  </a:lnTo>
                  <a:lnTo>
                    <a:pt x="49" y="1340"/>
                  </a:lnTo>
                  <a:lnTo>
                    <a:pt x="74" y="1193"/>
                  </a:lnTo>
                  <a:lnTo>
                    <a:pt x="147" y="1023"/>
                  </a:lnTo>
                  <a:lnTo>
                    <a:pt x="220" y="877"/>
                  </a:lnTo>
                  <a:lnTo>
                    <a:pt x="293" y="731"/>
                  </a:lnTo>
                  <a:lnTo>
                    <a:pt x="390" y="609"/>
                  </a:lnTo>
                  <a:lnTo>
                    <a:pt x="512" y="487"/>
                  </a:lnTo>
                  <a:lnTo>
                    <a:pt x="634" y="390"/>
                  </a:lnTo>
                  <a:lnTo>
                    <a:pt x="756" y="292"/>
                  </a:lnTo>
                  <a:lnTo>
                    <a:pt x="902" y="195"/>
                  </a:lnTo>
                  <a:lnTo>
                    <a:pt x="1048" y="122"/>
                  </a:lnTo>
                  <a:lnTo>
                    <a:pt x="1194" y="73"/>
                  </a:lnTo>
                  <a:lnTo>
                    <a:pt x="1365" y="24"/>
                  </a:lnTo>
                  <a:lnTo>
                    <a:pt x="1535" y="0"/>
                  </a:lnTo>
                  <a:lnTo>
                    <a:pt x="1706" y="0"/>
                  </a:lnTo>
                  <a:lnTo>
                    <a:pt x="1706" y="0"/>
                  </a:lnTo>
                  <a:lnTo>
                    <a:pt x="1998" y="24"/>
                  </a:lnTo>
                </a:path>
              </a:pathLst>
            </a:custGeom>
            <a:noFill/>
            <a:ln w="12175" cap="rnd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7" name="Google Shape;742;p48"/>
            <p:cNvSpPr/>
            <p:nvPr/>
          </p:nvSpPr>
          <p:spPr>
            <a:xfrm>
              <a:off x="6058550" y="1776125"/>
              <a:ext cx="182075" cy="182075"/>
            </a:xfrm>
            <a:custGeom>
              <a:avLst/>
              <a:gdLst/>
              <a:ahLst/>
              <a:cxnLst/>
              <a:rect l="l" t="t" r="r" b="b"/>
              <a:pathLst>
                <a:path w="7283" h="7283" fill="none" extrusionOk="0">
                  <a:moveTo>
                    <a:pt x="5431" y="463"/>
                  </a:moveTo>
                  <a:lnTo>
                    <a:pt x="5431" y="463"/>
                  </a:lnTo>
                  <a:lnTo>
                    <a:pt x="5042" y="269"/>
                  </a:lnTo>
                  <a:lnTo>
                    <a:pt x="4823" y="195"/>
                  </a:lnTo>
                  <a:lnTo>
                    <a:pt x="4603" y="122"/>
                  </a:lnTo>
                  <a:lnTo>
                    <a:pt x="4360" y="74"/>
                  </a:lnTo>
                  <a:lnTo>
                    <a:pt x="4141" y="25"/>
                  </a:lnTo>
                  <a:lnTo>
                    <a:pt x="3897" y="1"/>
                  </a:lnTo>
                  <a:lnTo>
                    <a:pt x="3654" y="1"/>
                  </a:lnTo>
                  <a:lnTo>
                    <a:pt x="3654" y="1"/>
                  </a:lnTo>
                  <a:lnTo>
                    <a:pt x="3288" y="25"/>
                  </a:lnTo>
                  <a:lnTo>
                    <a:pt x="2923" y="74"/>
                  </a:lnTo>
                  <a:lnTo>
                    <a:pt x="2558" y="147"/>
                  </a:lnTo>
                  <a:lnTo>
                    <a:pt x="2241" y="293"/>
                  </a:lnTo>
                  <a:lnTo>
                    <a:pt x="1924" y="439"/>
                  </a:lnTo>
                  <a:lnTo>
                    <a:pt x="1608" y="609"/>
                  </a:lnTo>
                  <a:lnTo>
                    <a:pt x="1340" y="829"/>
                  </a:lnTo>
                  <a:lnTo>
                    <a:pt x="1072" y="1072"/>
                  </a:lnTo>
                  <a:lnTo>
                    <a:pt x="828" y="1316"/>
                  </a:lnTo>
                  <a:lnTo>
                    <a:pt x="633" y="1608"/>
                  </a:lnTo>
                  <a:lnTo>
                    <a:pt x="439" y="1900"/>
                  </a:lnTo>
                  <a:lnTo>
                    <a:pt x="293" y="2217"/>
                  </a:lnTo>
                  <a:lnTo>
                    <a:pt x="171" y="2558"/>
                  </a:lnTo>
                  <a:lnTo>
                    <a:pt x="73" y="2899"/>
                  </a:lnTo>
                  <a:lnTo>
                    <a:pt x="25" y="3264"/>
                  </a:lnTo>
                  <a:lnTo>
                    <a:pt x="0" y="3629"/>
                  </a:lnTo>
                  <a:lnTo>
                    <a:pt x="0" y="3629"/>
                  </a:lnTo>
                  <a:lnTo>
                    <a:pt x="25" y="4019"/>
                  </a:lnTo>
                  <a:lnTo>
                    <a:pt x="73" y="4360"/>
                  </a:lnTo>
                  <a:lnTo>
                    <a:pt x="171" y="4725"/>
                  </a:lnTo>
                  <a:lnTo>
                    <a:pt x="293" y="5066"/>
                  </a:lnTo>
                  <a:lnTo>
                    <a:pt x="439" y="5383"/>
                  </a:lnTo>
                  <a:lnTo>
                    <a:pt x="633" y="5675"/>
                  </a:lnTo>
                  <a:lnTo>
                    <a:pt x="828" y="5943"/>
                  </a:lnTo>
                  <a:lnTo>
                    <a:pt x="1072" y="6211"/>
                  </a:lnTo>
                  <a:lnTo>
                    <a:pt x="1340" y="6455"/>
                  </a:lnTo>
                  <a:lnTo>
                    <a:pt x="1608" y="6650"/>
                  </a:lnTo>
                  <a:lnTo>
                    <a:pt x="1924" y="6844"/>
                  </a:lnTo>
                  <a:lnTo>
                    <a:pt x="2241" y="6990"/>
                  </a:lnTo>
                  <a:lnTo>
                    <a:pt x="2558" y="7112"/>
                  </a:lnTo>
                  <a:lnTo>
                    <a:pt x="2923" y="7210"/>
                  </a:lnTo>
                  <a:lnTo>
                    <a:pt x="3288" y="7258"/>
                  </a:lnTo>
                  <a:lnTo>
                    <a:pt x="3654" y="7283"/>
                  </a:lnTo>
                  <a:lnTo>
                    <a:pt x="3654" y="7283"/>
                  </a:lnTo>
                  <a:lnTo>
                    <a:pt x="4019" y="7258"/>
                  </a:lnTo>
                  <a:lnTo>
                    <a:pt x="4384" y="7210"/>
                  </a:lnTo>
                  <a:lnTo>
                    <a:pt x="4725" y="7112"/>
                  </a:lnTo>
                  <a:lnTo>
                    <a:pt x="5066" y="6990"/>
                  </a:lnTo>
                  <a:lnTo>
                    <a:pt x="5383" y="6844"/>
                  </a:lnTo>
                  <a:lnTo>
                    <a:pt x="5675" y="6650"/>
                  </a:lnTo>
                  <a:lnTo>
                    <a:pt x="5967" y="6455"/>
                  </a:lnTo>
                  <a:lnTo>
                    <a:pt x="6235" y="6211"/>
                  </a:lnTo>
                  <a:lnTo>
                    <a:pt x="6454" y="5943"/>
                  </a:lnTo>
                  <a:lnTo>
                    <a:pt x="6674" y="5675"/>
                  </a:lnTo>
                  <a:lnTo>
                    <a:pt x="6844" y="5383"/>
                  </a:lnTo>
                  <a:lnTo>
                    <a:pt x="7014" y="5066"/>
                  </a:lnTo>
                  <a:lnTo>
                    <a:pt x="7136" y="4725"/>
                  </a:lnTo>
                  <a:lnTo>
                    <a:pt x="7209" y="4360"/>
                  </a:lnTo>
                  <a:lnTo>
                    <a:pt x="7282" y="4019"/>
                  </a:lnTo>
                  <a:lnTo>
                    <a:pt x="7282" y="3629"/>
                  </a:lnTo>
                  <a:lnTo>
                    <a:pt x="7282" y="3629"/>
                  </a:lnTo>
                  <a:lnTo>
                    <a:pt x="7282" y="3386"/>
                  </a:lnTo>
                  <a:lnTo>
                    <a:pt x="7258" y="3167"/>
                  </a:lnTo>
                  <a:lnTo>
                    <a:pt x="7234" y="2923"/>
                  </a:lnTo>
                  <a:lnTo>
                    <a:pt x="7161" y="2704"/>
                  </a:lnTo>
                  <a:lnTo>
                    <a:pt x="7112" y="2485"/>
                  </a:lnTo>
                  <a:lnTo>
                    <a:pt x="7014" y="2266"/>
                  </a:lnTo>
                  <a:lnTo>
                    <a:pt x="6820" y="1852"/>
                  </a:lnTo>
                </a:path>
              </a:pathLst>
            </a:custGeom>
            <a:noFill/>
            <a:ln w="12175" cap="rnd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8" name="Google Shape;743;p48"/>
            <p:cNvSpPr/>
            <p:nvPr/>
          </p:nvSpPr>
          <p:spPr>
            <a:xfrm>
              <a:off x="5971475" y="2001400"/>
              <a:ext cx="74925" cy="70675"/>
            </a:xfrm>
            <a:custGeom>
              <a:avLst/>
              <a:gdLst/>
              <a:ahLst/>
              <a:cxnLst/>
              <a:rect l="l" t="t" r="r" b="b"/>
              <a:pathLst>
                <a:path w="2997" h="2827" fill="none" extrusionOk="0">
                  <a:moveTo>
                    <a:pt x="1462" y="1"/>
                  </a:moveTo>
                  <a:lnTo>
                    <a:pt x="293" y="1170"/>
                  </a:lnTo>
                  <a:lnTo>
                    <a:pt x="293" y="1170"/>
                  </a:lnTo>
                  <a:lnTo>
                    <a:pt x="171" y="1316"/>
                  </a:lnTo>
                  <a:lnTo>
                    <a:pt x="74" y="1487"/>
                  </a:lnTo>
                  <a:lnTo>
                    <a:pt x="25" y="1657"/>
                  </a:lnTo>
                  <a:lnTo>
                    <a:pt x="1" y="1852"/>
                  </a:lnTo>
                  <a:lnTo>
                    <a:pt x="25" y="2047"/>
                  </a:lnTo>
                  <a:lnTo>
                    <a:pt x="74" y="2217"/>
                  </a:lnTo>
                  <a:lnTo>
                    <a:pt x="171" y="2388"/>
                  </a:lnTo>
                  <a:lnTo>
                    <a:pt x="293" y="2534"/>
                  </a:lnTo>
                  <a:lnTo>
                    <a:pt x="293" y="2534"/>
                  </a:lnTo>
                  <a:lnTo>
                    <a:pt x="439" y="2656"/>
                  </a:lnTo>
                  <a:lnTo>
                    <a:pt x="609" y="2753"/>
                  </a:lnTo>
                  <a:lnTo>
                    <a:pt x="804" y="2802"/>
                  </a:lnTo>
                  <a:lnTo>
                    <a:pt x="975" y="2826"/>
                  </a:lnTo>
                  <a:lnTo>
                    <a:pt x="975" y="2826"/>
                  </a:lnTo>
                  <a:lnTo>
                    <a:pt x="1170" y="2802"/>
                  </a:lnTo>
                  <a:lnTo>
                    <a:pt x="1340" y="2753"/>
                  </a:lnTo>
                  <a:lnTo>
                    <a:pt x="1511" y="2656"/>
                  </a:lnTo>
                  <a:lnTo>
                    <a:pt x="1681" y="2534"/>
                  </a:lnTo>
                  <a:lnTo>
                    <a:pt x="2850" y="1365"/>
                  </a:lnTo>
                  <a:lnTo>
                    <a:pt x="2850" y="1365"/>
                  </a:lnTo>
                  <a:lnTo>
                    <a:pt x="2996" y="1194"/>
                  </a:lnTo>
                </a:path>
              </a:pathLst>
            </a:custGeom>
            <a:noFill/>
            <a:ln w="12175" cap="rnd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9" name="Google Shape;744;p48"/>
            <p:cNvSpPr/>
            <p:nvPr/>
          </p:nvSpPr>
          <p:spPr>
            <a:xfrm>
              <a:off x="6253375" y="2001400"/>
              <a:ext cx="74325" cy="70675"/>
            </a:xfrm>
            <a:custGeom>
              <a:avLst/>
              <a:gdLst/>
              <a:ahLst/>
              <a:cxnLst/>
              <a:rect l="l" t="t" r="r" b="b"/>
              <a:pathLst>
                <a:path w="2973" h="2827" fill="none" extrusionOk="0">
                  <a:moveTo>
                    <a:pt x="1" y="1194"/>
                  </a:moveTo>
                  <a:lnTo>
                    <a:pt x="1" y="1194"/>
                  </a:lnTo>
                  <a:lnTo>
                    <a:pt x="123" y="1365"/>
                  </a:lnTo>
                  <a:lnTo>
                    <a:pt x="1316" y="2534"/>
                  </a:lnTo>
                  <a:lnTo>
                    <a:pt x="1316" y="2534"/>
                  </a:lnTo>
                  <a:lnTo>
                    <a:pt x="1462" y="2656"/>
                  </a:lnTo>
                  <a:lnTo>
                    <a:pt x="1633" y="2753"/>
                  </a:lnTo>
                  <a:lnTo>
                    <a:pt x="1827" y="2802"/>
                  </a:lnTo>
                  <a:lnTo>
                    <a:pt x="1998" y="2826"/>
                  </a:lnTo>
                  <a:lnTo>
                    <a:pt x="1998" y="2826"/>
                  </a:lnTo>
                  <a:lnTo>
                    <a:pt x="2193" y="2802"/>
                  </a:lnTo>
                  <a:lnTo>
                    <a:pt x="2363" y="2753"/>
                  </a:lnTo>
                  <a:lnTo>
                    <a:pt x="2534" y="2656"/>
                  </a:lnTo>
                  <a:lnTo>
                    <a:pt x="2704" y="2534"/>
                  </a:lnTo>
                  <a:lnTo>
                    <a:pt x="2704" y="2534"/>
                  </a:lnTo>
                  <a:lnTo>
                    <a:pt x="2826" y="2388"/>
                  </a:lnTo>
                  <a:lnTo>
                    <a:pt x="2923" y="2217"/>
                  </a:lnTo>
                  <a:lnTo>
                    <a:pt x="2972" y="2047"/>
                  </a:lnTo>
                  <a:lnTo>
                    <a:pt x="2972" y="1852"/>
                  </a:lnTo>
                  <a:lnTo>
                    <a:pt x="2972" y="1657"/>
                  </a:lnTo>
                  <a:lnTo>
                    <a:pt x="2923" y="1487"/>
                  </a:lnTo>
                  <a:lnTo>
                    <a:pt x="2826" y="1316"/>
                  </a:lnTo>
                  <a:lnTo>
                    <a:pt x="2704" y="1170"/>
                  </a:lnTo>
                  <a:lnTo>
                    <a:pt x="1535" y="1"/>
                  </a:lnTo>
                </a:path>
              </a:pathLst>
            </a:custGeom>
            <a:noFill/>
            <a:ln w="12175" cap="rnd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  <p:sp>
          <p:nvSpPr>
            <p:cNvPr id="10" name="Google Shape;745;p48"/>
            <p:cNvSpPr/>
            <p:nvPr/>
          </p:nvSpPr>
          <p:spPr>
            <a:xfrm>
              <a:off x="6137700" y="1623900"/>
              <a:ext cx="250875" cy="255150"/>
            </a:xfrm>
            <a:custGeom>
              <a:avLst/>
              <a:gdLst/>
              <a:ahLst/>
              <a:cxnLst/>
              <a:rect l="l" t="t" r="r" b="b"/>
              <a:pathLst>
                <a:path w="10035" h="10206" fill="none" extrusionOk="0">
                  <a:moveTo>
                    <a:pt x="9718" y="2412"/>
                  </a:moveTo>
                  <a:lnTo>
                    <a:pt x="8671" y="2217"/>
                  </a:lnTo>
                  <a:lnTo>
                    <a:pt x="9694" y="1194"/>
                  </a:lnTo>
                  <a:lnTo>
                    <a:pt x="9694" y="1194"/>
                  </a:lnTo>
                  <a:lnTo>
                    <a:pt x="9767" y="1121"/>
                  </a:lnTo>
                  <a:lnTo>
                    <a:pt x="9815" y="1024"/>
                  </a:lnTo>
                  <a:lnTo>
                    <a:pt x="9840" y="951"/>
                  </a:lnTo>
                  <a:lnTo>
                    <a:pt x="9840" y="853"/>
                  </a:lnTo>
                  <a:lnTo>
                    <a:pt x="9840" y="756"/>
                  </a:lnTo>
                  <a:lnTo>
                    <a:pt x="9815" y="658"/>
                  </a:lnTo>
                  <a:lnTo>
                    <a:pt x="9767" y="585"/>
                  </a:lnTo>
                  <a:lnTo>
                    <a:pt x="9694" y="512"/>
                  </a:lnTo>
                  <a:lnTo>
                    <a:pt x="9694" y="512"/>
                  </a:lnTo>
                  <a:lnTo>
                    <a:pt x="9621" y="439"/>
                  </a:lnTo>
                  <a:lnTo>
                    <a:pt x="9548" y="391"/>
                  </a:lnTo>
                  <a:lnTo>
                    <a:pt x="9450" y="366"/>
                  </a:lnTo>
                  <a:lnTo>
                    <a:pt x="9353" y="366"/>
                  </a:lnTo>
                  <a:lnTo>
                    <a:pt x="9255" y="366"/>
                  </a:lnTo>
                  <a:lnTo>
                    <a:pt x="9182" y="391"/>
                  </a:lnTo>
                  <a:lnTo>
                    <a:pt x="9085" y="439"/>
                  </a:lnTo>
                  <a:lnTo>
                    <a:pt x="9012" y="512"/>
                  </a:lnTo>
                  <a:lnTo>
                    <a:pt x="7867" y="1657"/>
                  </a:lnTo>
                  <a:lnTo>
                    <a:pt x="7867" y="1657"/>
                  </a:lnTo>
                  <a:lnTo>
                    <a:pt x="7818" y="1487"/>
                  </a:lnTo>
                  <a:lnTo>
                    <a:pt x="7599" y="317"/>
                  </a:lnTo>
                  <a:lnTo>
                    <a:pt x="7599" y="317"/>
                  </a:lnTo>
                  <a:lnTo>
                    <a:pt x="7575" y="196"/>
                  </a:lnTo>
                  <a:lnTo>
                    <a:pt x="7526" y="98"/>
                  </a:lnTo>
                  <a:lnTo>
                    <a:pt x="7477" y="50"/>
                  </a:lnTo>
                  <a:lnTo>
                    <a:pt x="7404" y="1"/>
                  </a:lnTo>
                  <a:lnTo>
                    <a:pt x="7331" y="1"/>
                  </a:lnTo>
                  <a:lnTo>
                    <a:pt x="7234" y="25"/>
                  </a:lnTo>
                  <a:lnTo>
                    <a:pt x="7161" y="74"/>
                  </a:lnTo>
                  <a:lnTo>
                    <a:pt x="7063" y="147"/>
                  </a:lnTo>
                  <a:lnTo>
                    <a:pt x="5432" y="1754"/>
                  </a:lnTo>
                  <a:lnTo>
                    <a:pt x="5432" y="1754"/>
                  </a:lnTo>
                  <a:lnTo>
                    <a:pt x="5358" y="1852"/>
                  </a:lnTo>
                  <a:lnTo>
                    <a:pt x="5285" y="1974"/>
                  </a:lnTo>
                  <a:lnTo>
                    <a:pt x="5212" y="2120"/>
                  </a:lnTo>
                  <a:lnTo>
                    <a:pt x="5164" y="2242"/>
                  </a:lnTo>
                  <a:lnTo>
                    <a:pt x="5139" y="2388"/>
                  </a:lnTo>
                  <a:lnTo>
                    <a:pt x="5115" y="2534"/>
                  </a:lnTo>
                  <a:lnTo>
                    <a:pt x="5115" y="2680"/>
                  </a:lnTo>
                  <a:lnTo>
                    <a:pt x="5115" y="2802"/>
                  </a:lnTo>
                  <a:lnTo>
                    <a:pt x="5334" y="3971"/>
                  </a:lnTo>
                  <a:lnTo>
                    <a:pt x="5334" y="3971"/>
                  </a:lnTo>
                  <a:lnTo>
                    <a:pt x="5383" y="4141"/>
                  </a:lnTo>
                  <a:lnTo>
                    <a:pt x="147" y="9378"/>
                  </a:lnTo>
                  <a:lnTo>
                    <a:pt x="147" y="9378"/>
                  </a:lnTo>
                  <a:lnTo>
                    <a:pt x="73" y="9451"/>
                  </a:lnTo>
                  <a:lnTo>
                    <a:pt x="25" y="9548"/>
                  </a:lnTo>
                  <a:lnTo>
                    <a:pt x="0" y="9645"/>
                  </a:lnTo>
                  <a:lnTo>
                    <a:pt x="0" y="9718"/>
                  </a:lnTo>
                  <a:lnTo>
                    <a:pt x="0" y="9816"/>
                  </a:lnTo>
                  <a:lnTo>
                    <a:pt x="25" y="9913"/>
                  </a:lnTo>
                  <a:lnTo>
                    <a:pt x="73" y="9986"/>
                  </a:lnTo>
                  <a:lnTo>
                    <a:pt x="147" y="10059"/>
                  </a:lnTo>
                  <a:lnTo>
                    <a:pt x="147" y="10059"/>
                  </a:lnTo>
                  <a:lnTo>
                    <a:pt x="220" y="10133"/>
                  </a:lnTo>
                  <a:lnTo>
                    <a:pt x="293" y="10181"/>
                  </a:lnTo>
                  <a:lnTo>
                    <a:pt x="390" y="10206"/>
                  </a:lnTo>
                  <a:lnTo>
                    <a:pt x="488" y="10206"/>
                  </a:lnTo>
                  <a:lnTo>
                    <a:pt x="488" y="10206"/>
                  </a:lnTo>
                  <a:lnTo>
                    <a:pt x="585" y="10206"/>
                  </a:lnTo>
                  <a:lnTo>
                    <a:pt x="658" y="10181"/>
                  </a:lnTo>
                  <a:lnTo>
                    <a:pt x="755" y="10133"/>
                  </a:lnTo>
                  <a:lnTo>
                    <a:pt x="828" y="10059"/>
                  </a:lnTo>
                  <a:lnTo>
                    <a:pt x="6187" y="4726"/>
                  </a:lnTo>
                  <a:lnTo>
                    <a:pt x="7234" y="4896"/>
                  </a:lnTo>
                  <a:lnTo>
                    <a:pt x="7234" y="4896"/>
                  </a:lnTo>
                  <a:lnTo>
                    <a:pt x="7356" y="4921"/>
                  </a:lnTo>
                  <a:lnTo>
                    <a:pt x="7502" y="4921"/>
                  </a:lnTo>
                  <a:lnTo>
                    <a:pt x="7624" y="4896"/>
                  </a:lnTo>
                  <a:lnTo>
                    <a:pt x="7770" y="4848"/>
                  </a:lnTo>
                  <a:lnTo>
                    <a:pt x="7916" y="4799"/>
                  </a:lnTo>
                  <a:lnTo>
                    <a:pt x="8038" y="4750"/>
                  </a:lnTo>
                  <a:lnTo>
                    <a:pt x="8159" y="4677"/>
                  </a:lnTo>
                  <a:lnTo>
                    <a:pt x="8257" y="4580"/>
                  </a:lnTo>
                  <a:lnTo>
                    <a:pt x="9889" y="2948"/>
                  </a:lnTo>
                  <a:lnTo>
                    <a:pt x="9889" y="2948"/>
                  </a:lnTo>
                  <a:lnTo>
                    <a:pt x="9962" y="2875"/>
                  </a:lnTo>
                  <a:lnTo>
                    <a:pt x="10010" y="2777"/>
                  </a:lnTo>
                  <a:lnTo>
                    <a:pt x="10035" y="2704"/>
                  </a:lnTo>
                  <a:lnTo>
                    <a:pt x="10010" y="2607"/>
                  </a:lnTo>
                  <a:lnTo>
                    <a:pt x="9986" y="2558"/>
                  </a:lnTo>
                  <a:lnTo>
                    <a:pt x="9913" y="2485"/>
                  </a:lnTo>
                  <a:lnTo>
                    <a:pt x="9815" y="2436"/>
                  </a:lnTo>
                  <a:lnTo>
                    <a:pt x="9718" y="2412"/>
                  </a:lnTo>
                  <a:lnTo>
                    <a:pt x="9718" y="2412"/>
                  </a:lnTo>
                  <a:close/>
                </a:path>
              </a:pathLst>
            </a:custGeom>
            <a:noFill/>
            <a:ln w="12175" cap="rnd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</a:p>
          </p:txBody>
        </p:sp>
      </p:grpSp>
      <p:sp>
        <p:nvSpPr>
          <p:cNvPr id="2" name="Google Shape;201;p24"/>
          <p:cNvSpPr/>
          <p:nvPr/>
        </p:nvSpPr>
        <p:spPr>
          <a:xfrm>
            <a:off x="2943029" y="1085851"/>
            <a:ext cx="3139887" cy="3207544"/>
          </a:xfrm>
          <a:prstGeom prst="ellipse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800" dirty="0">
                <a:solidFill>
                  <a:srgbClr val="FFFFFF"/>
                </a:solidFill>
                <a:latin typeface="Times New Roman" panose="02020603050405020304" pitchFamily="18" charset="0"/>
                <a:ea typeface="Roboto" panose="02000000000000000000"/>
                <a:cs typeface="Times New Roman" panose="02020603050405020304" pitchFamily="18" charset="0"/>
                <a:sym typeface="Roboto" panose="02000000000000000000"/>
              </a:rPr>
              <a:t>Phân biệt hai chế độ gõ lệnh trực tiếp và soạn thảo chương trình trong Python.</a:t>
            </a:r>
            <a:endParaRPr sz="2800" dirty="0">
              <a:solidFill>
                <a:srgbClr val="FFFFFF"/>
              </a:solidFill>
              <a:latin typeface="Times New Roman" panose="02020603050405020304" pitchFamily="18" charset="0"/>
              <a:ea typeface="Roboto" panose="02000000000000000000"/>
              <a:cs typeface="Times New Roman" panose="02020603050405020304" pitchFamily="18" charset="0"/>
              <a:sym typeface="Roboto" panose="02000000000000000000"/>
            </a:endParaRPr>
          </a:p>
        </p:txBody>
      </p:sp>
      <p:sp>
        <p:nvSpPr>
          <p:cNvPr id="12" name="Google Shape;202;p24"/>
          <p:cNvSpPr/>
          <p:nvPr/>
        </p:nvSpPr>
        <p:spPr>
          <a:xfrm>
            <a:off x="91114" y="1085851"/>
            <a:ext cx="3148586" cy="3207544"/>
          </a:xfrm>
          <a:prstGeom prst="ellipse">
            <a:avLst/>
          </a:prstGeom>
          <a:solidFill>
            <a:srgbClr val="FF8700">
              <a:alpha val="8538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ctr"/>
            <a:r>
              <a:rPr lang="en-US" sz="2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Khái</a:t>
            </a:r>
            <a:r>
              <a:rPr 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niệm</a:t>
            </a:r>
            <a:r>
              <a:rPr 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ngôn</a:t>
            </a:r>
            <a:r>
              <a:rPr 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ngữ</a:t>
            </a:r>
            <a:r>
              <a:rPr 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lập</a:t>
            </a:r>
            <a:r>
              <a:rPr 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trình</a:t>
            </a:r>
            <a:r>
              <a:rPr 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bậc</a:t>
            </a:r>
            <a:r>
              <a:rPr 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cao</a:t>
            </a:r>
            <a:r>
              <a:rPr 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Python.</a:t>
            </a:r>
            <a:endParaRPr lang="en-US" sz="28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Google Shape;202;p24"/>
          <p:cNvSpPr/>
          <p:nvPr/>
        </p:nvSpPr>
        <p:spPr>
          <a:xfrm>
            <a:off x="5770395" y="1157289"/>
            <a:ext cx="3148586" cy="3207544"/>
          </a:xfrm>
          <a:prstGeom prst="ellipse">
            <a:avLst/>
          </a:prstGeom>
          <a:solidFill>
            <a:srgbClr val="FF8700">
              <a:alpha val="8538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ctr"/>
            <a:r>
              <a:rPr lang="en-US" sz="2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Tạo</a:t>
            </a:r>
            <a:r>
              <a:rPr 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lệnh</a:t>
            </a:r>
            <a:r>
              <a:rPr 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đơn</a:t>
            </a:r>
            <a:r>
              <a:rPr 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giản</a:t>
            </a:r>
            <a:r>
              <a:rPr 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Python.</a:t>
            </a:r>
            <a:endParaRPr lang="en-US" sz="28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Google Shape;131;p16"/>
          <p:cNvSpPr txBox="1"/>
          <p:nvPr/>
        </p:nvSpPr>
        <p:spPr>
          <a:xfrm>
            <a:off x="1012236" y="52441"/>
            <a:ext cx="4045539" cy="890536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20204"/>
              <a:defRPr sz="14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20204"/>
              <a:defRPr sz="14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20204"/>
              <a:defRPr sz="14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20204"/>
              <a:defRPr sz="14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20204"/>
              <a:defRPr sz="14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20204"/>
              <a:defRPr sz="14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20204"/>
              <a:defRPr sz="14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20204"/>
              <a:defRPr sz="14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20204"/>
              <a:defRPr sz="14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9pPr>
          </a:lstStyle>
          <a:p>
            <a:r>
              <a:rPr lang="en-US" sz="5400" b="1" dirty="0">
                <a:latin typeface="Times New Roman" panose="02020603050405020304" pitchFamily="18" charset="0"/>
                <a:ea typeface="Roboto" panose="02000000000000000000" pitchFamily="2" charset="0"/>
                <a:cs typeface="Times New Roman" panose="02020603050405020304" pitchFamily="18" charset="0"/>
              </a:rPr>
              <a:t>MỤC TIÊU</a:t>
            </a:r>
            <a:endParaRPr lang="en-US" sz="5400" b="1" dirty="0">
              <a:latin typeface="Times New Roman" panose="02020603050405020304" pitchFamily="18" charset="0"/>
              <a:ea typeface="Roboto" panose="02000000000000000000" pitchFamily="2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12" grpId="0" animBg="1"/>
      <p:bldP spid="12" grpId="1" animBg="1"/>
      <p:bldP spid="13" grpId="0" animBg="1"/>
      <p:bldP spid="13" grpId="1" animBg="1"/>
      <p:bldP spid="1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p16"/>
          <p:cNvSpPr txBox="1">
            <a:spLocks noGrp="1"/>
          </p:cNvSpPr>
          <p:nvPr>
            <p:ph type="ctrTitle"/>
          </p:nvPr>
        </p:nvSpPr>
        <p:spPr>
          <a:xfrm>
            <a:off x="1028475" y="1123850"/>
            <a:ext cx="5220000" cy="2381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6600" b="1" dirty="0">
                <a:latin typeface="Times New Roman" panose="02020603050405020304" pitchFamily="18" charset="0"/>
                <a:ea typeface="Roboto" panose="02000000000000000000" pitchFamily="2" charset="0"/>
                <a:cs typeface="Times New Roman" panose="02020603050405020304" pitchFamily="18" charset="0"/>
              </a:rPr>
              <a:t>NỘI DUNG</a:t>
            </a:r>
            <a:endParaRPr sz="6600" b="1" dirty="0">
              <a:latin typeface="Times New Roman" panose="02020603050405020304" pitchFamily="18" charset="0"/>
              <a:ea typeface="Roboto" panose="02000000000000000000" pitchFamily="2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10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1" grpId="0"/>
    </p:bldLst>
  </p:timing>
</p:sld>
</file>

<file path=ppt/tags/tag1.xml><?xml version="1.0" encoding="utf-8"?>
<p:tagLst xmlns:p="http://schemas.openxmlformats.org/presentationml/2006/main">
  <p:tag name="TABLE_ENDDRAG_ORIGIN_RECT" val="648*359"/>
  <p:tag name="TABLE_ENDDRAG_RECT" val="22*41*648*359"/>
</p:tagLst>
</file>

<file path=ppt/theme/theme1.xml><?xml version="1.0" encoding="utf-8"?>
<a:theme xmlns:a="http://schemas.openxmlformats.org/drawingml/2006/main" name="William template">
  <a:themeElements>
    <a:clrScheme name="Custom 347">
      <a:dk1>
        <a:srgbClr val="222222"/>
      </a:dk1>
      <a:lt1>
        <a:srgbClr val="FFFFFF"/>
      </a:lt1>
      <a:dk2>
        <a:srgbClr val="666666"/>
      </a:dk2>
      <a:lt2>
        <a:srgbClr val="F3F3F3"/>
      </a:lt2>
      <a:accent1>
        <a:srgbClr val="FF8700"/>
      </a:accent1>
      <a:accent2>
        <a:srgbClr val="FFB840"/>
      </a:accent2>
      <a:accent3>
        <a:srgbClr val="333333"/>
      </a:accent3>
      <a:accent4>
        <a:srgbClr val="9B9796"/>
      </a:accent4>
      <a:accent5>
        <a:srgbClr val="C9C3BD"/>
      </a:accent5>
      <a:accent6>
        <a:srgbClr val="96C944"/>
      </a:accent6>
      <a:hlink>
        <a:srgbClr val="1155CC"/>
      </a:hlink>
      <a:folHlink>
        <a:srgbClr val="6611CC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6624</Words>
  <Application>WPS Presentation</Application>
  <PresentationFormat>On-screen Show (16:9)</PresentationFormat>
  <Paragraphs>641</Paragraphs>
  <Slides>29</Slides>
  <Notes>7</Notes>
  <HiddenSlides>0</HiddenSlides>
  <MMClips>3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29</vt:i4>
      </vt:variant>
    </vt:vector>
  </HeadingPairs>
  <TitlesOfParts>
    <vt:vector size="46" baseType="lpstr">
      <vt:lpstr>Arial</vt:lpstr>
      <vt:lpstr>SimSun</vt:lpstr>
      <vt:lpstr>Wingdings</vt:lpstr>
      <vt:lpstr>Arial</vt:lpstr>
      <vt:lpstr>Dosis</vt:lpstr>
      <vt:lpstr>Roboto</vt:lpstr>
      <vt:lpstr>Calibri</vt:lpstr>
      <vt:lpstr>Times New Roman</vt:lpstr>
      <vt:lpstr>Roboto</vt:lpstr>
      <vt:lpstr>Calibri</vt:lpstr>
      <vt:lpstr>Microsoft YaHei</vt:lpstr>
      <vt:lpstr>Arial Unicode MS</vt:lpstr>
      <vt:lpstr>Calibri Light</vt:lpstr>
      <vt:lpstr>William template</vt:lpstr>
      <vt:lpstr>Office Theme</vt:lpstr>
      <vt:lpstr>1_Office Theme</vt:lpstr>
      <vt:lpstr>2_Office Theme</vt:lpstr>
      <vt:lpstr>PowerPoint 演示文稿</vt:lpstr>
      <vt:lpstr>KHỞI ĐỘNG</vt:lpstr>
      <vt:lpstr>PowerPoint 演示文稿</vt:lpstr>
      <vt:lpstr>PowerPoint 演示文稿</vt:lpstr>
      <vt:lpstr>PowerPoint 演示文稿</vt:lpstr>
      <vt:lpstr>PowerPoint 演示文稿</vt:lpstr>
      <vt:lpstr>BÀI 16</vt:lpstr>
      <vt:lpstr>PowerPoint 演示文稿</vt:lpstr>
      <vt:lpstr>NỘI DUNG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CẢM ƠN QUÝ THẦY CÔ VÀ LỚP 10/1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BÀI 1. BÀI TOÁN QUẢN LÍ DỮ LIỆU</dc:title>
  <dc:creator>PCD</dc:creator>
  <cp:lastModifiedBy>Lam Thi Huong</cp:lastModifiedBy>
  <cp:revision>303</cp:revision>
  <dcterms:created xsi:type="dcterms:W3CDTF">2025-12-08T05:28:00Z</dcterms:created>
  <dcterms:modified xsi:type="dcterms:W3CDTF">2025-12-11T03:00:48Z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9E73C40EB33F4A9F9C24691E35B5B918_13</vt:lpwstr>
  </property>
  <property fmtid="{D5CDD505-2E9C-101B-9397-08002B2CF9AE}" pid="3" name="KSOProductBuildVer">
    <vt:lpwstr>1033-12.2.0.23155</vt:lpwstr>
  </property>
</Properties>
</file>