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4"/>
  </p:notesMasterIdLst>
  <p:sldIdLst>
    <p:sldId id="336" r:id="rId2"/>
    <p:sldId id="437" r:id="rId3"/>
    <p:sldId id="393" r:id="rId4"/>
    <p:sldId id="394" r:id="rId5"/>
    <p:sldId id="449" r:id="rId6"/>
    <p:sldId id="419" r:id="rId7"/>
    <p:sldId id="441" r:id="rId8"/>
    <p:sldId id="438" r:id="rId9"/>
    <p:sldId id="450" r:id="rId10"/>
    <p:sldId id="439" r:id="rId11"/>
    <p:sldId id="451" r:id="rId12"/>
    <p:sldId id="461" r:id="rId13"/>
    <p:sldId id="453" r:id="rId14"/>
    <p:sldId id="462" r:id="rId15"/>
    <p:sldId id="454" r:id="rId16"/>
    <p:sldId id="440" r:id="rId17"/>
    <p:sldId id="442" r:id="rId18"/>
    <p:sldId id="443" r:id="rId19"/>
    <p:sldId id="455" r:id="rId20"/>
    <p:sldId id="456" r:id="rId21"/>
    <p:sldId id="464" r:id="rId22"/>
    <p:sldId id="465" r:id="rId23"/>
    <p:sldId id="457" r:id="rId24"/>
    <p:sldId id="444" r:id="rId25"/>
    <p:sldId id="466" r:id="rId26"/>
    <p:sldId id="467" r:id="rId27"/>
    <p:sldId id="472" r:id="rId28"/>
    <p:sldId id="469" r:id="rId29"/>
    <p:sldId id="470" r:id="rId30"/>
    <p:sldId id="478" r:id="rId31"/>
    <p:sldId id="482" r:id="rId32"/>
    <p:sldId id="499" r:id="rId33"/>
    <p:sldId id="486" r:id="rId34"/>
    <p:sldId id="484" r:id="rId35"/>
    <p:sldId id="487" r:id="rId36"/>
    <p:sldId id="491" r:id="rId37"/>
    <p:sldId id="498" r:id="rId38"/>
    <p:sldId id="496" r:id="rId39"/>
    <p:sldId id="473" r:id="rId40"/>
    <p:sldId id="500" r:id="rId41"/>
    <p:sldId id="495" r:id="rId42"/>
    <p:sldId id="471" r:id="rId43"/>
    <p:sldId id="504" r:id="rId44"/>
    <p:sldId id="503" r:id="rId45"/>
    <p:sldId id="502" r:id="rId46"/>
    <p:sldId id="501" r:id="rId47"/>
    <p:sldId id="506" r:id="rId48"/>
    <p:sldId id="507" r:id="rId49"/>
    <p:sldId id="508" r:id="rId50"/>
    <p:sldId id="511" r:id="rId51"/>
    <p:sldId id="445" r:id="rId52"/>
    <p:sldId id="512" r:id="rId53"/>
    <p:sldId id="514" r:id="rId54"/>
    <p:sldId id="515" r:id="rId55"/>
    <p:sldId id="517" r:id="rId56"/>
    <p:sldId id="446" r:id="rId57"/>
    <p:sldId id="447" r:id="rId58"/>
    <p:sldId id="448" r:id="rId59"/>
    <p:sldId id="380" r:id="rId60"/>
    <p:sldId id="383" r:id="rId61"/>
    <p:sldId id="384" r:id="rId62"/>
    <p:sldId id="289" r:id="rId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7BB8E12-1499-4748-82B6-9E8D31907F1F}">
          <p14:sldIdLst>
            <p14:sldId id="336"/>
            <p14:sldId id="437"/>
            <p14:sldId id="393"/>
            <p14:sldId id="394"/>
            <p14:sldId id="449"/>
            <p14:sldId id="419"/>
            <p14:sldId id="441"/>
            <p14:sldId id="438"/>
            <p14:sldId id="450"/>
            <p14:sldId id="439"/>
            <p14:sldId id="451"/>
            <p14:sldId id="461"/>
            <p14:sldId id="453"/>
            <p14:sldId id="462"/>
            <p14:sldId id="454"/>
            <p14:sldId id="440"/>
            <p14:sldId id="442"/>
            <p14:sldId id="443"/>
            <p14:sldId id="455"/>
            <p14:sldId id="456"/>
            <p14:sldId id="464"/>
            <p14:sldId id="465"/>
            <p14:sldId id="457"/>
            <p14:sldId id="444"/>
            <p14:sldId id="466"/>
            <p14:sldId id="467"/>
            <p14:sldId id="472"/>
            <p14:sldId id="469"/>
            <p14:sldId id="470"/>
            <p14:sldId id="478"/>
            <p14:sldId id="482"/>
            <p14:sldId id="499"/>
            <p14:sldId id="486"/>
            <p14:sldId id="484"/>
            <p14:sldId id="487"/>
            <p14:sldId id="491"/>
            <p14:sldId id="498"/>
            <p14:sldId id="496"/>
            <p14:sldId id="473"/>
            <p14:sldId id="500"/>
            <p14:sldId id="495"/>
            <p14:sldId id="471"/>
            <p14:sldId id="504"/>
            <p14:sldId id="503"/>
            <p14:sldId id="502"/>
            <p14:sldId id="501"/>
            <p14:sldId id="506"/>
            <p14:sldId id="507"/>
            <p14:sldId id="508"/>
            <p14:sldId id="511"/>
            <p14:sldId id="445"/>
            <p14:sldId id="512"/>
            <p14:sldId id="514"/>
            <p14:sldId id="515"/>
            <p14:sldId id="517"/>
            <p14:sldId id="446"/>
            <p14:sldId id="447"/>
            <p14:sldId id="448"/>
          </p14:sldIdLst>
        </p14:section>
        <p14:section name="Untitled Section" id="{3B58D306-D478-4B2F-A32A-7D74E912701E}">
          <p14:sldIdLst>
            <p14:sldId id="380"/>
            <p14:sldId id="383"/>
            <p14:sldId id="384"/>
            <p14:sldId id="289"/>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006C3"/>
    <a:srgbClr val="FFFF99"/>
    <a:srgbClr val="3ADCF2"/>
    <a:srgbClr val="FF5050"/>
    <a:srgbClr val="FFFF69"/>
    <a:srgbClr val="93F46C"/>
    <a:srgbClr val="DEBBA6"/>
    <a:srgbClr val="F987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59" autoAdjust="0"/>
    <p:restoredTop sz="86323" autoAdjust="0"/>
  </p:normalViewPr>
  <p:slideViewPr>
    <p:cSldViewPr>
      <p:cViewPr varScale="1">
        <p:scale>
          <a:sx n="73" d="100"/>
          <a:sy n="73" d="100"/>
        </p:scale>
        <p:origin x="654" y="72"/>
      </p:cViewPr>
      <p:guideLst>
        <p:guide orient="horz" pos="2160"/>
        <p:guide pos="2880"/>
      </p:guideLst>
    </p:cSldViewPr>
  </p:slideViewPr>
  <p:outlineViewPr>
    <p:cViewPr>
      <p:scale>
        <a:sx n="33" d="100"/>
        <a:sy n="33" d="100"/>
      </p:scale>
      <p:origin x="0" y="174"/>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42C435-DC8E-45EF-B8F1-F81EF2F62400}" type="datetimeFigureOut">
              <a:rPr lang="en-US" smtClean="0"/>
              <a:t>10/10/2023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A3B66-91D6-4396-8E33-8EB8D1B34F19}" type="slidenum">
              <a:rPr lang="en-US" smtClean="0"/>
              <a:t>‹#›</a:t>
            </a:fld>
            <a:endParaRPr lang="en-US"/>
          </a:p>
        </p:txBody>
      </p:sp>
    </p:spTree>
    <p:extLst>
      <p:ext uri="{BB962C8B-B14F-4D97-AF65-F5344CB8AC3E}">
        <p14:creationId xmlns:p14="http://schemas.microsoft.com/office/powerpoint/2010/main" val="3348140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BAA3B66-91D6-4396-8E33-8EB8D1B34F19}" type="slidenum">
              <a:rPr lang="en-US" smtClean="0"/>
              <a:t>59</a:t>
            </a:fld>
            <a:endParaRPr lang="en-US"/>
          </a:p>
        </p:txBody>
      </p:sp>
    </p:spTree>
    <p:extLst>
      <p:ext uri="{BB962C8B-B14F-4D97-AF65-F5344CB8AC3E}">
        <p14:creationId xmlns:p14="http://schemas.microsoft.com/office/powerpoint/2010/main" val="1017026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AA3B66-91D6-4396-8E33-8EB8D1B34F19}" type="slidenum">
              <a:rPr lang="en-US" smtClean="0"/>
              <a:t>62</a:t>
            </a:fld>
            <a:endParaRPr lang="en-US"/>
          </a:p>
        </p:txBody>
      </p:sp>
    </p:spTree>
    <p:extLst>
      <p:ext uri="{BB962C8B-B14F-4D97-AF65-F5344CB8AC3E}">
        <p14:creationId xmlns:p14="http://schemas.microsoft.com/office/powerpoint/2010/main" val="40222919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928371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455134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6160715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F950D91-C1E3-437D-B0EC-1BAAF19701F6}" type="slidenum">
              <a:rPr lang="en-US"/>
              <a:pPr>
                <a:defRPr/>
              </a:pPr>
              <a:t>‹#›</a:t>
            </a:fld>
            <a:endParaRPr lang="en-US"/>
          </a:p>
        </p:txBody>
      </p:sp>
    </p:spTree>
    <p:extLst>
      <p:ext uri="{BB962C8B-B14F-4D97-AF65-F5344CB8AC3E}">
        <p14:creationId xmlns:p14="http://schemas.microsoft.com/office/powerpoint/2010/main" val="1086364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9D7F29-9208-47B8-BFAE-221977015D0A}" type="datetimeFigureOut">
              <a:rPr lang="en-US" smtClean="0"/>
              <a:t>10/10/2023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772297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9D7F29-9208-47B8-BFAE-221977015D0A}" type="datetimeFigureOut">
              <a:rPr lang="en-US" smtClean="0"/>
              <a:t>10/10/2023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1515977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9D7F29-9208-47B8-BFAE-221977015D0A}" type="datetimeFigureOut">
              <a:rPr lang="en-US" smtClean="0"/>
              <a:t>10/10/2023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086714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9D7F29-9208-47B8-BFAE-221977015D0A}" type="datetimeFigureOut">
              <a:rPr lang="en-US" smtClean="0"/>
              <a:t>10/10/2023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3195794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D7F29-9208-47B8-BFAE-221977015D0A}" type="datetimeFigureOut">
              <a:rPr lang="en-US" smtClean="0"/>
              <a:t>10/10/2023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239279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9D7F29-9208-47B8-BFAE-221977015D0A}" type="datetimeFigureOut">
              <a:rPr lang="en-US" smtClean="0"/>
              <a:t>10/10/2023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2397996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10/10/2023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4261079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9D7F29-9208-47B8-BFAE-221977015D0A}" type="datetimeFigureOut">
              <a:rPr lang="en-US" smtClean="0"/>
              <a:t>10/10/2023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CED0139-1AA7-4312-B087-4C77B2E5BB9E}" type="slidenum">
              <a:rPr lang="en-US" smtClean="0"/>
              <a:t>‹#›</a:t>
            </a:fld>
            <a:endParaRPr lang="en-US"/>
          </a:p>
        </p:txBody>
      </p:sp>
    </p:spTree>
    <p:extLst>
      <p:ext uri="{BB962C8B-B14F-4D97-AF65-F5344CB8AC3E}">
        <p14:creationId xmlns:p14="http://schemas.microsoft.com/office/powerpoint/2010/main" val="816276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10000" r="-10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9D7F29-9208-47B8-BFAE-221977015D0A}" type="datetimeFigureOut">
              <a:rPr lang="en-US" smtClean="0"/>
              <a:t>10/10/2023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D0139-1AA7-4312-B087-4C77B2E5BB9E}" type="slidenum">
              <a:rPr lang="en-US" smtClean="0"/>
              <a:t>‹#›</a:t>
            </a:fld>
            <a:endParaRPr lang="en-US"/>
          </a:p>
        </p:txBody>
      </p:sp>
    </p:spTree>
    <p:extLst>
      <p:ext uri="{BB962C8B-B14F-4D97-AF65-F5344CB8AC3E}">
        <p14:creationId xmlns:p14="http://schemas.microsoft.com/office/powerpoint/2010/main" val="227084974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hyperlink" Target="http://www.glitter-graphics.com/" TargetMode="External"/><Relationship Id="rId1" Type="http://schemas.openxmlformats.org/officeDocument/2006/relationships/slideLayout" Target="../slideLayouts/slideLayout7.xml"/><Relationship Id="rId5" Type="http://schemas.openxmlformats.org/officeDocument/2006/relationships/image" Target="../media/image44.gif"/><Relationship Id="rId4" Type="http://schemas.openxmlformats.org/officeDocument/2006/relationships/image" Target="../media/image43.gif"/></Relationships>
</file>

<file path=ppt/slides/_rels/slide6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2.xml"/><Relationship Id="rId5" Type="http://schemas.openxmlformats.org/officeDocument/2006/relationships/audio" Target="../media/audio4.wav"/><Relationship Id="rId4" Type="http://schemas.openxmlformats.org/officeDocument/2006/relationships/audio" Target="../media/audio3.wav"/></Relationships>
</file>

<file path=ppt/slides/_rels/slide62.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flower-wallpapers-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txBox="1">
            <a:spLocks noChangeArrowheads="1"/>
          </p:cNvSpPr>
          <p:nvPr/>
        </p:nvSpPr>
        <p:spPr bwMode="auto">
          <a:xfrm>
            <a:off x="381000" y="838200"/>
            <a:ext cx="81534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ctr" anchorCtr="0" compatLnSpc="1">
            <a:prstTxWarp prst="textNoShape">
              <a:avLst/>
            </a:prstTxWarp>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fontAlgn="base" hangingPunct="0">
              <a:spcAft>
                <a:spcPct val="0"/>
              </a:spcAft>
            </a:pPr>
            <a:r>
              <a:rPr lang="en-US" sz="3600" b="1" i="1" dirty="0" smtClean="0">
                <a:solidFill>
                  <a:srgbClr val="FF0000"/>
                </a:solidFill>
                <a:latin typeface="Times New Roman" pitchFamily="18" charset="0"/>
              </a:rPr>
              <a:t>GIÁO DỤC ĐỊA PHƯƠNG 11</a:t>
            </a:r>
            <a:endParaRPr lang="en-US" dirty="0" smtClean="0">
              <a:solidFill>
                <a:schemeClr val="tx2"/>
              </a:solidFill>
              <a:latin typeface="Arial" pitchFamily="34" charset="0"/>
            </a:endParaRPr>
          </a:p>
        </p:txBody>
      </p:sp>
    </p:spTree>
    <p:extLst>
      <p:ext uri="{BB962C8B-B14F-4D97-AF65-F5344CB8AC3E}">
        <p14:creationId xmlns:p14="http://schemas.microsoft.com/office/powerpoint/2010/main" val="31420912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0"/>
            <a:ext cx="9144000" cy="5943600"/>
          </a:xfrm>
          <a:prstGeom prst="rect">
            <a:avLst/>
          </a:prstGeom>
        </p:spPr>
      </p:pic>
      <p:sp>
        <p:nvSpPr>
          <p:cNvPr id="3" name="Rectangle 2"/>
          <p:cNvSpPr/>
          <p:nvPr/>
        </p:nvSpPr>
        <p:spPr>
          <a:xfrm>
            <a:off x="1371600" y="228600"/>
            <a:ext cx="6790000"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2.Huy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vốn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tư</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2984126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228600"/>
            <a:ext cx="6790000"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2.Huy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vốn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tư</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304800" y="990600"/>
            <a:ext cx="8686800" cy="1938992"/>
          </a:xfrm>
          <a:prstGeom prst="rect">
            <a:avLst/>
          </a:prstGeom>
        </p:spPr>
        <p:txBody>
          <a:bodyPr wrap="square">
            <a:spAutoFit/>
          </a:bodyPr>
          <a:lstStyle/>
          <a:p>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 thời gian qua, tỉnh Quảng Nam đã có nhiều nỗ lực trong vận dụng và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 các nguồn lực cho đầu tư phát triển. </a:t>
            </a:r>
            <a:endParaRPr lang="en-US" sz="4000" dirty="0">
              <a:latin typeface="Times New Roman" panose="02020603050405020304" pitchFamily="18" charset="0"/>
              <a:cs typeface="Times New Roman" panose="02020603050405020304" pitchFamily="18" charset="0"/>
            </a:endParaRPr>
          </a:p>
        </p:txBody>
      </p:sp>
      <p:sp>
        <p:nvSpPr>
          <p:cNvPr id="5" name="Rectangle 4"/>
          <p:cNvSpPr/>
          <p:nvPr/>
        </p:nvSpPr>
        <p:spPr>
          <a:xfrm>
            <a:off x="457200" y="3124200"/>
            <a:ext cx="8458200" cy="2345257"/>
          </a:xfrm>
          <a:prstGeom prst="rect">
            <a:avLst/>
          </a:prstGeom>
        </p:spPr>
        <p:txBody>
          <a:bodyPr wrap="square">
            <a:spAutoFit/>
          </a:bodyPr>
          <a:lstStyle/>
          <a:p>
            <a:pPr marR="203835" lvl="0" algn="just">
              <a:lnSpc>
                <a:spcPct val="122000"/>
              </a:lnSpc>
              <a:spcAft>
                <a:spcPts val="0"/>
              </a:spcAft>
              <a:buClr>
                <a:srgbClr val="231F20"/>
              </a:buClr>
              <a:buSzPts val="1150"/>
              <a:tabLst>
                <a:tab pos="565150" algn="l"/>
              </a:tabLs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Việc huy động được nguồn vốn lớn đã góp phần thúc đẩy phát triển kinh tế –</a:t>
            </a:r>
            <a:r>
              <a:rPr lang="vi-VN" sz="4000" spc="38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xã hội và đạt hiệu quả đầu tư cao.</a:t>
            </a:r>
            <a:endParaRPr lang="en-US" sz="4000" dirty="0">
              <a:effectLst/>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12496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959720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228600"/>
            <a:ext cx="6790000"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2.Huy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vốn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tư</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4"/>
          <p:cNvSpPr/>
          <p:nvPr/>
        </p:nvSpPr>
        <p:spPr>
          <a:xfrm>
            <a:off x="76200" y="914400"/>
            <a:ext cx="8915399" cy="3170099"/>
          </a:xfrm>
          <a:prstGeom prst="rect">
            <a:avLst/>
          </a:prstGeom>
        </p:spPr>
        <p:txBody>
          <a:bodyPr wrap="square">
            <a:spAutoFit/>
          </a:bodyPr>
          <a:lstStyle/>
          <a:p>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 vốn ngân sách Nhà nước vẫn là nguồn lực rất quan trọng để thu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hút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vi-VN" sz="40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a:t>
            </a:r>
            <a:r>
              <a:rPr lang="vi-VN" sz="40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lực</a:t>
            </a:r>
            <a:r>
              <a:rPr lang="vi-VN" sz="40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khác,</a:t>
            </a:r>
            <a:r>
              <a:rPr lang="vi-VN" sz="40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tạo</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sự</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biến</a:t>
            </a:r>
            <a:r>
              <a:rPr lang="vi-VN" sz="40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lớn</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trên</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lĩnh</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vực</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kinh</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tế</a:t>
            </a:r>
            <a:r>
              <a:rPr lang="vi-VN" sz="40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000" spc="-1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xã</a:t>
            </a:r>
            <a:r>
              <a:rPr lang="vi-VN" sz="40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 của tỉnh. </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4638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228600"/>
            <a:ext cx="6790000"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2.Huy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vốn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tư</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Rectangle 5"/>
          <p:cNvSpPr/>
          <p:nvPr/>
        </p:nvSpPr>
        <p:spPr>
          <a:xfrm>
            <a:off x="76200" y="762000"/>
            <a:ext cx="8991600" cy="6297108"/>
          </a:xfrm>
          <a:prstGeom prst="rect">
            <a:avLst/>
          </a:prstGeom>
        </p:spPr>
        <p:txBody>
          <a:bodyPr wrap="square">
            <a:spAutoFit/>
          </a:bodyPr>
          <a:lstStyle/>
          <a:p>
            <a:pPr marL="440055" marR="203200" indent="179705" algn="just">
              <a:lnSpc>
                <a:spcPct val="126000"/>
              </a:lnSpc>
              <a:spcBef>
                <a:spcPts val="650"/>
              </a:spcBef>
              <a:spcAft>
                <a:spcPts val="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Vốn ngân sách Nhà nước được tập trung bố trí đầu tư phát triển hạ tầng đồng bộ, cải thiện, tăng cường chất lượng dân sinh, đảm bảo cơ bản và nâng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 nhu cầu xã hội thiết yếu như: giáo dục, y tế, văn hoá, thể thao, giảm nghèo và quốc phòng an ninh, cải thiện môi trường đầu</a:t>
            </a:r>
            <a:r>
              <a:rPr lang="vi-VN" sz="4000" spc="2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tư,...</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0005996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228600"/>
            <a:ext cx="6790000"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2.Huy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động</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vốn</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đầu</a:t>
            </a: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36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tư</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228600" y="1066800"/>
            <a:ext cx="8763000" cy="4832092"/>
          </a:xfrm>
          <a:prstGeom prst="rect">
            <a:avLst/>
          </a:prstGeom>
        </p:spPr>
        <p:txBody>
          <a:bodyPr wrap="square">
            <a:spAutoFit/>
          </a:bodyPr>
          <a:lstStyle/>
          <a:p>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 vốn ngoài Nhà nước và vốn nước ngoài (FDI) có tốc độ tăng khá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cao</a:t>
            </a:r>
            <a:r>
              <a:rPr lang="vi-VN" sz="4400" spc="3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cho thấy hiệu quả bước đầu trong việc huy động đa dạng các nguồn vốn, tiến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tới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xu hướng giảm dần ngân sách Nhà nước đầu tư trên địa bàn so với tổng vốn </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đầu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tư toàn xã hội. </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92159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Tree>
    <p:extLst>
      <p:ext uri="{BB962C8B-B14F-4D97-AF65-F5344CB8AC3E}">
        <p14:creationId xmlns:p14="http://schemas.microsoft.com/office/powerpoint/2010/main" val="11589348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303"/>
            <a:ext cx="9372600" cy="6886303"/>
          </a:xfrm>
          <a:prstGeom prst="rect">
            <a:avLst/>
          </a:prstGeom>
        </p:spPr>
      </p:pic>
    </p:spTree>
    <p:extLst>
      <p:ext uri="{BB962C8B-B14F-4D97-AF65-F5344CB8AC3E}">
        <p14:creationId xmlns:p14="http://schemas.microsoft.com/office/powerpoint/2010/main" val="17667564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0601"/>
            <a:ext cx="9144000" cy="5867399"/>
          </a:xfrm>
          <a:prstGeom prst="rect">
            <a:avLst/>
          </a:prstGeom>
        </p:spPr>
      </p:pic>
      <p:sp>
        <p:nvSpPr>
          <p:cNvPr id="3" name="Rectangle 2"/>
          <p:cNvSpPr/>
          <p:nvPr/>
        </p:nvSpPr>
        <p:spPr>
          <a:xfrm>
            <a:off x="1676400" y="206514"/>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535215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0200" y="152400"/>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4"/>
          <p:cNvSpPr/>
          <p:nvPr/>
        </p:nvSpPr>
        <p:spPr>
          <a:xfrm>
            <a:off x="0" y="838200"/>
            <a:ext cx="9144000" cy="3243965"/>
          </a:xfrm>
          <a:prstGeom prst="rect">
            <a:avLst/>
          </a:prstGeom>
        </p:spPr>
        <p:txBody>
          <a:bodyPr wrap="square">
            <a:spAutoFit/>
          </a:bodyPr>
          <a:lstStyle/>
          <a:p>
            <a:pPr marL="548005" marR="95250" indent="179705" algn="just">
              <a:lnSpc>
                <a:spcPct val="128000"/>
              </a:lnSpc>
              <a:spcBef>
                <a:spcPts val="945"/>
              </a:spcBef>
              <a:spcAft>
                <a:spcPts val="0"/>
              </a:spcAft>
            </a:pP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C</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ơ</a:t>
            </a:r>
            <a:r>
              <a:rPr lang="vi-VN" sz="4000" spc="-3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sở</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hạ</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tầng</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ở</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đã</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được</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cải</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thiện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đáng</a:t>
            </a:r>
            <a:r>
              <a:rPr lang="vi-VN" sz="4000" spc="-3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kể, góp phần thay đổi diện mạo đô thị và nông thôn trên địa bàn</a:t>
            </a:r>
            <a:r>
              <a:rPr lang="vi-VN" sz="4000" spc="-7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tỉnh.</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
        <p:nvSpPr>
          <p:cNvPr id="6" name="Rectangle 5"/>
          <p:cNvSpPr/>
          <p:nvPr/>
        </p:nvSpPr>
        <p:spPr>
          <a:xfrm>
            <a:off x="533400" y="4038600"/>
            <a:ext cx="8305800" cy="2554545"/>
          </a:xfrm>
          <a:prstGeom prst="rect">
            <a:avLst/>
          </a:prstGeom>
        </p:spPr>
        <p:txBody>
          <a:bodyPr wrap="square">
            <a:spAutoFit/>
          </a:bodyPr>
          <a:lstStyle/>
          <a:p>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Hệ thống giao thông phát triển khá toàn diện. Một số công trình hoàn thành như cầu Cửa Đại, cầu Giao Thuỷ, đường Võ Chí Công,…</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72214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9889" y="181320"/>
            <a:ext cx="8543111" cy="3316292"/>
          </a:xfrm>
          <a:prstGeom prst="rect">
            <a:avLst/>
          </a:prstGeom>
        </p:spPr>
        <p:txBody>
          <a:bodyPr wrap="square">
            <a:spAutoFit/>
          </a:bodyPr>
          <a:lstStyle/>
          <a:p>
            <a:pPr lvl="0" algn="ctr">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CHỦ ĐỀ 2. </a:t>
            </a:r>
          </a:p>
          <a:p>
            <a:pPr lvl="0">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KHAI THÁC NGUỒN LỰC </a:t>
            </a:r>
          </a:p>
          <a:p>
            <a:pPr lvl="0">
              <a:spcBef>
                <a:spcPts val="735"/>
              </a:spcBef>
              <a:spcAft>
                <a:spcPts val="0"/>
              </a:spcAft>
              <a:buClr>
                <a:srgbClr val="00AEEF"/>
              </a:buClr>
              <a:buSzPts val="1150"/>
              <a:tabLst>
                <a:tab pos="785495" algn="l"/>
              </a:tabLst>
            </a:pP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KINH TẾ - XÃ HỘI </a:t>
            </a:r>
          </a:p>
          <a:p>
            <a:pPr lvl="0">
              <a:spcBef>
                <a:spcPts val="735"/>
              </a:spcBef>
              <a:spcAft>
                <a:spcPts val="0"/>
              </a:spcAft>
              <a:buClr>
                <a:srgbClr val="00AEEF"/>
              </a:buClr>
              <a:buSzPts val="1150"/>
              <a:tabLst>
                <a:tab pos="785495" algn="l"/>
              </a:tabLst>
            </a:pPr>
            <a:r>
              <a:rPr lang="en-US"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8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Ở TỈNH QUẢNG NAM</a:t>
            </a:r>
            <a:endParaRPr lang="en-US" sz="48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2147534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0" y="304800"/>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2537"/>
            <a:ext cx="9143999" cy="5605463"/>
          </a:xfrm>
          <a:prstGeom prst="rect">
            <a:avLst/>
          </a:prstGeom>
        </p:spPr>
      </p:pic>
    </p:spTree>
    <p:extLst>
      <p:ext uri="{BB962C8B-B14F-4D97-AF65-F5344CB8AC3E}">
        <p14:creationId xmlns:p14="http://schemas.microsoft.com/office/powerpoint/2010/main" val="24562924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2600" y="152400"/>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60286"/>
            <a:ext cx="9220200" cy="5997714"/>
          </a:xfrm>
          <a:prstGeom prst="rect">
            <a:avLst/>
          </a:prstGeom>
        </p:spPr>
      </p:pic>
    </p:spTree>
    <p:extLst>
      <p:ext uri="{BB962C8B-B14F-4D97-AF65-F5344CB8AC3E}">
        <p14:creationId xmlns:p14="http://schemas.microsoft.com/office/powerpoint/2010/main" val="12059768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76400" y="228600"/>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36486"/>
            <a:ext cx="9220200" cy="5921514"/>
          </a:xfrm>
          <a:prstGeom prst="rect">
            <a:avLst/>
          </a:prstGeom>
        </p:spPr>
      </p:pic>
    </p:spTree>
    <p:extLst>
      <p:ext uri="{BB962C8B-B14F-4D97-AF65-F5344CB8AC3E}">
        <p14:creationId xmlns:p14="http://schemas.microsoft.com/office/powerpoint/2010/main" val="1998011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228600"/>
            <a:ext cx="572624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3.Khai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cơ</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sở</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hạ</a:t>
            </a: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a:solidFill>
                  <a:srgbClr val="FF0000"/>
                </a:solidFill>
                <a:latin typeface="Times New Roman" panose="02020603050405020304" pitchFamily="18" charset="0"/>
                <a:ea typeface="Arial" panose="020B0604020202020204" pitchFamily="34" charset="0"/>
                <a:cs typeface="Times New Roman" panose="02020603050405020304" pitchFamily="18" charset="0"/>
              </a:rPr>
              <a:t>tầng</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228600" y="990600"/>
            <a:ext cx="8763000" cy="5509200"/>
          </a:xfrm>
          <a:prstGeom prst="rect">
            <a:avLst/>
          </a:prstGeom>
        </p:spPr>
        <p:txBody>
          <a:bodyPr wrap="square">
            <a:spAutoFit/>
          </a:bodyPr>
          <a:lstStyle/>
          <a:p>
            <a:r>
              <a:rPr lang="en-US"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ầu</a:t>
            </a:r>
            <a:r>
              <a:rPr lang="vi-VN" sz="4400" spc="-15"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tư</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hạ</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tầng</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nghệ</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44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tin</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hiện</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đại,</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xây dựng</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khai</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một</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chủ</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trương</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nhằm</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thúc</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đẩy</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4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nghệ</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44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tin, điện</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tử</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400" spc="-1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viễn</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chuyển</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đổi</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cực</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đưa</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tiến</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bộ</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nghệ</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thông</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tin</a:t>
            </a:r>
            <a:r>
              <a:rPr lang="vi-VN" sz="4400" spc="-6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vào</a:t>
            </a:r>
            <a:r>
              <a:rPr lang="vi-VN" sz="44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 lĩnh</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vực</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xuất</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đời</a:t>
            </a:r>
            <a:r>
              <a:rPr lang="vi-VN" sz="44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sống.</a:t>
            </a:r>
            <a:r>
              <a:rPr lang="vi-VN" sz="4400" spc="-4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88287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9925375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7010400"/>
          </a:xfrm>
          <a:prstGeom prst="rect">
            <a:avLst/>
          </a:prstGeom>
        </p:spPr>
      </p:pic>
    </p:spTree>
    <p:extLst>
      <p:ext uri="{BB962C8B-B14F-4D97-AF65-F5344CB8AC3E}">
        <p14:creationId xmlns:p14="http://schemas.microsoft.com/office/powerpoint/2010/main" val="42906380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24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0" y="909221"/>
            <a:ext cx="9144000" cy="5262979"/>
          </a:xfrm>
          <a:prstGeom prst="rect">
            <a:avLst/>
          </a:prstGeom>
        </p:spPr>
        <p:txBody>
          <a:bodyPr wrap="square">
            <a:spAutoFit/>
          </a:bodyPr>
          <a:lstStyle/>
          <a:p>
            <a:pPr marL="548005" marR="95885" indent="179705" algn="just">
              <a:lnSpc>
                <a:spcPct val="120000"/>
              </a:lnSpc>
              <a:spcBef>
                <a:spcPts val="565"/>
              </a:spcBef>
              <a:spcAft>
                <a:spcPts val="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 Nam là tỉnh có nhiều di tích lịch sử, văn hoá nổi tiếng, nhiều làng nghề truyền</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thống</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lễ</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độc</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đáo.</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Đây</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lợi</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để</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trong</a:t>
            </a:r>
            <a:r>
              <a:rPr lang="vi-VN" sz="40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giáo</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dục truyền thống; đồng thời quảng bá hình ảnh, tiềm năng về văn hoá, du lịch để phát triển kinh tế – xã</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059187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24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304800" y="1501676"/>
            <a:ext cx="8839200" cy="1505220"/>
          </a:xfrm>
          <a:prstGeom prst="rect">
            <a:avLst/>
          </a:prstGeom>
        </p:spPr>
        <p:txBody>
          <a:bodyPr wrap="square">
            <a:spAutoFit/>
          </a:bodyPr>
          <a:lstStyle/>
          <a:p>
            <a:pPr marL="548005" marR="95885" indent="179705" algn="just">
              <a:lnSpc>
                <a:spcPct val="120000"/>
              </a:lnSpc>
              <a:spcBef>
                <a:spcPts val="565"/>
              </a:spcBef>
              <a:spcAft>
                <a:spcPts val="0"/>
              </a:spcAft>
            </a:pP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Kể</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tên</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di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sản</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thế</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giới</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được</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công</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nhận</a:t>
            </a:r>
            <a:r>
              <a:rPr lang="en-US"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ở </a:t>
            </a:r>
            <a:r>
              <a:rPr lang="vi-VN"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b="1" spc="-5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vi-VN" sz="4000" b="1"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Nam</a:t>
            </a:r>
            <a:r>
              <a:rPr lang="en-US" sz="4000" b="1" spc="-50"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b="1"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307049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3048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4"/>
          <p:cNvSpPr/>
          <p:nvPr/>
        </p:nvSpPr>
        <p:spPr>
          <a:xfrm>
            <a:off x="228600" y="1231642"/>
            <a:ext cx="8744828" cy="5016758"/>
          </a:xfrm>
          <a:prstGeom prst="rect">
            <a:avLst/>
          </a:prstGeom>
        </p:spPr>
        <p:txBody>
          <a:bodyPr wrap="square">
            <a:spAutoFit/>
          </a:bodyPr>
          <a:lstStyle/>
          <a:p>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 Nam đã chú trọng đẩy mạnh xã hội hoá trong phát triển</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gắn</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triển</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du</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lịch</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với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tồn,</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phát</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giá</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trị</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(nhất</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 các</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sản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văn</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thế</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giới:</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Đô</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thị</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cổ</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9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Khu</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đền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tháp</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Mỹ</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Sơn),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bảo</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vệ</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cảnh quan,</a:t>
            </a:r>
            <a:r>
              <a:rPr lang="vi-VN" sz="40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bá</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hình</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ảnh,</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văn</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con</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người</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vi-VN" sz="40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02984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4" y="0"/>
            <a:ext cx="4567646" cy="6858000"/>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4572000" cy="6858000"/>
          </a:xfrm>
          <a:prstGeom prst="rect">
            <a:avLst/>
          </a:prstGeom>
        </p:spPr>
      </p:pic>
    </p:spTree>
    <p:extLst>
      <p:ext uri="{BB962C8B-B14F-4D97-AF65-F5344CB8AC3E}">
        <p14:creationId xmlns:p14="http://schemas.microsoft.com/office/powerpoint/2010/main" val="3978594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228600"/>
            <a:ext cx="2517998"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0000FF"/>
                </a:solidFill>
                <a:latin typeface="Times New Roman" panose="02020603050405020304" pitchFamily="18" charset="0"/>
                <a:ea typeface="Arial" panose="020B0604020202020204" pitchFamily="34" charset="0"/>
                <a:cs typeface="Times New Roman" panose="02020603050405020304" pitchFamily="18" charset="0"/>
              </a:rPr>
              <a:t>MỤC TIÊU</a:t>
            </a:r>
            <a:endParaRPr lang="en-US" sz="3600" b="1" spc="-5" dirty="0">
              <a:solidFill>
                <a:srgbClr val="0000FF"/>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4" name="Rectangle 3"/>
          <p:cNvSpPr/>
          <p:nvPr/>
        </p:nvSpPr>
        <p:spPr>
          <a:xfrm>
            <a:off x="152400" y="1066800"/>
            <a:ext cx="8763000" cy="5078313"/>
          </a:xfrm>
          <a:prstGeom prst="rect">
            <a:avLst/>
          </a:prstGeom>
        </p:spPr>
        <p:txBody>
          <a:bodyPr wrap="square">
            <a:spAutoFit/>
          </a:bodyPr>
          <a:lstStyle/>
          <a:p>
            <a:pPr lvl="0"/>
            <a:r>
              <a:rPr lang="en-US" sz="3600" dirty="0" smtClean="0">
                <a:latin typeface="Times New Roman" panose="02020603050405020304" pitchFamily="18" charset="0"/>
                <a:cs typeface="Times New Roman" panose="02020603050405020304" pitchFamily="18" charset="0"/>
              </a:rPr>
              <a:t>-</a:t>
            </a:r>
            <a:r>
              <a:rPr lang="vi-VN" sz="3600" dirty="0" smtClean="0">
                <a:latin typeface="Times New Roman" panose="02020603050405020304" pitchFamily="18" charset="0"/>
                <a:cs typeface="Times New Roman" panose="02020603050405020304" pitchFamily="18" charset="0"/>
              </a:rPr>
              <a:t>Xác </a:t>
            </a:r>
            <a:r>
              <a:rPr lang="vi-VN" sz="3600" dirty="0">
                <a:latin typeface="Times New Roman" panose="02020603050405020304" pitchFamily="18" charset="0"/>
                <a:cs typeface="Times New Roman" panose="02020603050405020304" pitchFamily="18" charset="0"/>
              </a:rPr>
              <a:t>định được một số nguồn lực kinh tế </a:t>
            </a:r>
            <a:r>
              <a:rPr lang="en-US" sz="3600" dirty="0" smtClean="0">
                <a:latin typeface="Times New Roman" panose="02020603050405020304" pitchFamily="18" charset="0"/>
                <a:cs typeface="Times New Roman" panose="02020603050405020304" pitchFamily="18" charset="0"/>
              </a:rPr>
              <a:t>-</a:t>
            </a:r>
            <a:r>
              <a:rPr lang="vi-VN" sz="3600" dirty="0" smtClean="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xã hội tiêu biểu có ảnh hưởng lớn đến sự phát triển của tỉnh Quảng Nam.</a:t>
            </a:r>
            <a:endParaRPr lang="en-US" sz="3600" dirty="0">
              <a:latin typeface="Times New Roman" panose="02020603050405020304" pitchFamily="18" charset="0"/>
              <a:cs typeface="Times New Roman" panose="02020603050405020304" pitchFamily="18" charset="0"/>
            </a:endParaRPr>
          </a:p>
          <a:p>
            <a:pPr lvl="0"/>
            <a:r>
              <a:rPr lang="en-US" sz="3600" dirty="0" smtClean="0">
                <a:latin typeface="Times New Roman" panose="02020603050405020304" pitchFamily="18" charset="0"/>
                <a:cs typeface="Times New Roman" panose="02020603050405020304" pitchFamily="18" charset="0"/>
              </a:rPr>
              <a:t>-</a:t>
            </a:r>
            <a:r>
              <a:rPr lang="vi-VN" sz="3600" dirty="0" smtClean="0">
                <a:latin typeface="Times New Roman" panose="02020603050405020304" pitchFamily="18" charset="0"/>
                <a:cs typeface="Times New Roman" panose="02020603050405020304" pitchFamily="18" charset="0"/>
              </a:rPr>
              <a:t>Nêu </a:t>
            </a:r>
            <a:r>
              <a:rPr lang="vi-VN" sz="3600" dirty="0">
                <a:latin typeface="Times New Roman" panose="02020603050405020304" pitchFamily="18" charset="0"/>
                <a:cs typeface="Times New Roman" panose="02020603050405020304" pitchFamily="18" charset="0"/>
              </a:rPr>
              <a:t>được hiện trạng và triển vọng khai thác một số nguồn lực kinh tế </a:t>
            </a:r>
            <a:r>
              <a:rPr lang="en-US" sz="3600" dirty="0" smtClean="0">
                <a:latin typeface="Times New Roman" panose="02020603050405020304" pitchFamily="18" charset="0"/>
                <a:cs typeface="Times New Roman" panose="02020603050405020304" pitchFamily="18" charset="0"/>
              </a:rPr>
              <a:t>-</a:t>
            </a:r>
            <a:r>
              <a:rPr lang="vi-VN" sz="3600" dirty="0" smtClean="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xã hội tiêu biểu ở Quảng Nam.</a:t>
            </a:r>
            <a:endParaRPr lang="en-US" sz="3600" dirty="0">
              <a:latin typeface="Times New Roman" panose="02020603050405020304" pitchFamily="18" charset="0"/>
              <a:cs typeface="Times New Roman" panose="02020603050405020304" pitchFamily="18" charset="0"/>
            </a:endParaRPr>
          </a:p>
          <a:p>
            <a:pPr lvl="0"/>
            <a:r>
              <a:rPr lang="en-US" sz="3600" dirty="0" smtClean="0">
                <a:latin typeface="Times New Roman" panose="02020603050405020304" pitchFamily="18" charset="0"/>
                <a:cs typeface="Times New Roman" panose="02020603050405020304" pitchFamily="18" charset="0"/>
              </a:rPr>
              <a:t>-</a:t>
            </a:r>
            <a:r>
              <a:rPr lang="vi-VN" sz="3600" dirty="0" smtClean="0">
                <a:latin typeface="Times New Roman" panose="02020603050405020304" pitchFamily="18" charset="0"/>
                <a:cs typeface="Times New Roman" panose="02020603050405020304" pitchFamily="18" charset="0"/>
              </a:rPr>
              <a:t>Có </a:t>
            </a:r>
            <a:r>
              <a:rPr lang="vi-VN" sz="3600" dirty="0">
                <a:latin typeface="Times New Roman" panose="02020603050405020304" pitchFamily="18" charset="0"/>
                <a:cs typeface="Times New Roman" panose="02020603050405020304" pitchFamily="18" charset="0"/>
              </a:rPr>
              <a:t>ý thức bảo vệ và phát huy các nguồn lực kinh tế </a:t>
            </a:r>
            <a:r>
              <a:rPr lang="en-US" sz="3600" smtClean="0">
                <a:latin typeface="Times New Roman" panose="02020603050405020304" pitchFamily="18" charset="0"/>
                <a:cs typeface="Times New Roman" panose="02020603050405020304" pitchFamily="18" charset="0"/>
              </a:rPr>
              <a:t>-</a:t>
            </a:r>
            <a:r>
              <a:rPr lang="vi-VN" sz="3600" smtClean="0">
                <a:latin typeface="Times New Roman" panose="02020603050405020304" pitchFamily="18" charset="0"/>
                <a:cs typeface="Times New Roman" panose="02020603050405020304" pitchFamily="18" charset="0"/>
              </a:rPr>
              <a:t> </a:t>
            </a:r>
            <a:r>
              <a:rPr lang="vi-VN" sz="3600" dirty="0">
                <a:latin typeface="Times New Roman" panose="02020603050405020304" pitchFamily="18" charset="0"/>
                <a:cs typeface="Times New Roman" panose="02020603050405020304" pitchFamily="18" charset="0"/>
              </a:rPr>
              <a:t>xã hội trong quá trình phát triển của tỉnh Quảng Nam.</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902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20200" cy="6858000"/>
          </a:xfrm>
          <a:prstGeom prst="rect">
            <a:avLst/>
          </a:prstGeom>
        </p:spPr>
      </p:pic>
    </p:spTree>
    <p:extLst>
      <p:ext uri="{BB962C8B-B14F-4D97-AF65-F5344CB8AC3E}">
        <p14:creationId xmlns:p14="http://schemas.microsoft.com/office/powerpoint/2010/main" val="1720611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24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76200" y="1501676"/>
            <a:ext cx="8839200" cy="3046988"/>
          </a:xfrm>
          <a:prstGeom prst="rect">
            <a:avLst/>
          </a:prstGeom>
        </p:spPr>
        <p:txBody>
          <a:bodyPr wrap="square">
            <a:spAutoFit/>
          </a:bodyPr>
          <a:lstStyle/>
          <a:p>
            <a:pPr marL="548005" marR="95885" indent="179705" algn="just">
              <a:lnSpc>
                <a:spcPct val="120000"/>
              </a:lnSpc>
              <a:spcBef>
                <a:spcPts val="565"/>
              </a:spcBef>
              <a:spcAft>
                <a:spcPts val="0"/>
              </a:spcAft>
            </a:pP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Kể</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tên</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m</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ột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số mô hình, sản phẩm du lịch cộng đồng đã được hình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thành</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thu hút khá đông khách du lịch</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ở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en-US"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1897780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2286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0" y="1212310"/>
            <a:ext cx="9144000" cy="3588290"/>
          </a:xfrm>
          <a:prstGeom prst="rect">
            <a:avLst/>
          </a:prstGeom>
        </p:spPr>
        <p:txBody>
          <a:bodyPr wrap="square">
            <a:spAutoFit/>
          </a:bodyPr>
          <a:lstStyle/>
          <a:p>
            <a:pPr marL="548005" marR="95885" indent="179705" algn="just">
              <a:lnSpc>
                <a:spcPct val="121000"/>
              </a:lnSpc>
              <a:spcBef>
                <a:spcPts val="280"/>
              </a:spcBef>
              <a:spcAft>
                <a:spcPts val="0"/>
              </a:spcAft>
            </a:pPr>
            <a:r>
              <a:rPr lang="vi-VN" sz="48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Một số mô hình, sản phẩm du lịch cộng đồng đã được hình thành, thu hút khá đông khách du lịch </a:t>
            </a:r>
            <a:r>
              <a:rPr lang="vi-VN" sz="48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như</a:t>
            </a:r>
            <a:endParaRPr lang="en-US" sz="48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9731155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9301902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223498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856840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71405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817251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220199" cy="6858000"/>
          </a:xfrm>
          <a:prstGeom prst="rect">
            <a:avLst/>
          </a:prstGeom>
        </p:spPr>
      </p:pic>
    </p:spTree>
    <p:extLst>
      <p:ext uri="{BB962C8B-B14F-4D97-AF65-F5344CB8AC3E}">
        <p14:creationId xmlns:p14="http://schemas.microsoft.com/office/powerpoint/2010/main" val="14650341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24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304800" y="1501676"/>
            <a:ext cx="8839200" cy="1569660"/>
          </a:xfrm>
          <a:prstGeom prst="rect">
            <a:avLst/>
          </a:prstGeom>
        </p:spPr>
        <p:txBody>
          <a:bodyPr wrap="square">
            <a:spAutoFit/>
          </a:bodyPr>
          <a:lstStyle/>
          <a:p>
            <a:pPr marL="548005" marR="95885" indent="179705" algn="just">
              <a:lnSpc>
                <a:spcPct val="120000"/>
              </a:lnSpc>
              <a:spcBef>
                <a:spcPts val="565"/>
              </a:spcBef>
              <a:spcAft>
                <a:spcPts val="0"/>
              </a:spcAft>
            </a:pP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Kể</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tên</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di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 lịch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sử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nổi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tiếng</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ở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en-US"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8951140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0"/>
            <a:ext cx="9220200" cy="5943600"/>
          </a:xfrm>
          <a:prstGeom prst="rect">
            <a:avLst/>
          </a:prstGeom>
        </p:spPr>
      </p:pic>
      <p:sp>
        <p:nvSpPr>
          <p:cNvPr id="9" name="Rectangle 8"/>
          <p:cNvSpPr/>
          <p:nvPr/>
        </p:nvSpPr>
        <p:spPr>
          <a:xfrm>
            <a:off x="1905000" y="228600"/>
            <a:ext cx="6626814"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1.Khai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lực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cư</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41752912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762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152400" y="685800"/>
            <a:ext cx="9296400" cy="6720751"/>
          </a:xfrm>
          <a:prstGeom prst="rect">
            <a:avLst/>
          </a:prstGeom>
        </p:spPr>
        <p:txBody>
          <a:bodyPr wrap="square">
            <a:spAutoFit/>
          </a:bodyPr>
          <a:lstStyle/>
          <a:p>
            <a:pPr marL="548005" marR="95250" indent="179705" algn="just">
              <a:lnSpc>
                <a:spcPct val="120000"/>
              </a:lnSpc>
              <a:spcBef>
                <a:spcPts val="250"/>
              </a:spcBef>
            </a:pPr>
            <a:r>
              <a:rPr lang="vi-VN"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Nhiều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di tích như: Khu di tích lịch sử cách mạng Trung</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Trung</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Bộ</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Nước</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Oa</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(huyện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Bắc</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Trà</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My),</a:t>
            </a:r>
            <a:r>
              <a:rPr lang="vi-VN" sz="3600" spc="-5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Địa</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điểm</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Chiến</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thắng</a:t>
            </a:r>
            <a:r>
              <a:rPr lang="vi-VN" sz="3600" spc="-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Thượng</a:t>
            </a:r>
            <a:r>
              <a:rPr lang="vi-VN" sz="3600" spc="-4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Đức (huyện Đại Lộc), Căn cứ Tỉnh uỷ Quảng Nam (huyện </a:t>
            </a:r>
            <a:r>
              <a:rPr lang="vi-VN" sz="36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Tiên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Phước), Địa điểm Chiến thắng Cấm Dơi (huyện Quế Sơn), </a:t>
            </a:r>
            <a:r>
              <a:rPr lang="en-US" sz="36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thường xuyên có các đoàn du khách, học sinh, sinh viên và người dân đến tham quan, tìm hiểu, tổ chức các hoạt động học tập, về</a:t>
            </a:r>
            <a:r>
              <a:rPr lang="vi-VN" sz="3600" spc="-5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36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a:t>
            </a:r>
            <a:endParaRPr lang="en-US" sz="3600" dirty="0">
              <a:latin typeface="Times New Roman" panose="02020603050405020304" pitchFamily="18" charset="0"/>
              <a:ea typeface="Arial" panose="020B0604020202020204" pitchFamily="34" charset="0"/>
              <a:cs typeface="Times New Roman" panose="02020603050405020304" pitchFamily="18" charset="0"/>
            </a:endParaRPr>
          </a:p>
          <a:p>
            <a:pPr marL="548005" marR="95250" indent="179705" algn="just">
              <a:lnSpc>
                <a:spcPct val="120000"/>
              </a:lnSpc>
              <a:spcBef>
                <a:spcPts val="250"/>
              </a:spcBef>
              <a:spcAft>
                <a:spcPts val="0"/>
              </a:spcAft>
            </a:pPr>
            <a:endParaRPr lang="en-US" sz="36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0067671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15281007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856125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531"/>
            <a:ext cx="9143999" cy="6705600"/>
          </a:xfrm>
          <a:prstGeom prst="rect">
            <a:avLst/>
          </a:prstGeom>
        </p:spPr>
      </p:pic>
      <p:sp>
        <p:nvSpPr>
          <p:cNvPr id="3" name="Rectangle 2"/>
          <p:cNvSpPr/>
          <p:nvPr/>
        </p:nvSpPr>
        <p:spPr>
          <a:xfrm>
            <a:off x="3429000" y="5181600"/>
            <a:ext cx="4893327" cy="646331"/>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36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HUYỆN TIÊN PHƯỚC</a:t>
            </a:r>
            <a:endParaRPr lang="en-US" sz="36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60397938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p:cNvSpPr/>
          <p:nvPr/>
        </p:nvSpPr>
        <p:spPr>
          <a:xfrm>
            <a:off x="4694064" y="0"/>
            <a:ext cx="4449936"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HUYỆN </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QUẾ SƠN</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846883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296400" cy="6857999"/>
          </a:xfrm>
          <a:prstGeom prst="rect">
            <a:avLst/>
          </a:prstGeom>
        </p:spPr>
      </p:pic>
      <p:sp>
        <p:nvSpPr>
          <p:cNvPr id="4" name="Rectangle 3"/>
          <p:cNvSpPr/>
          <p:nvPr/>
        </p:nvSpPr>
        <p:spPr>
          <a:xfrm>
            <a:off x="2124047" y="5791200"/>
            <a:ext cx="5419753"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HUYỆN </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BẮC TRÀ MY</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29008187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411180417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141734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7" y="0"/>
            <a:ext cx="9144000" cy="6858000"/>
          </a:xfrm>
          <a:prstGeom prst="rect">
            <a:avLst/>
          </a:prstGeom>
        </p:spPr>
      </p:pic>
      <p:sp>
        <p:nvSpPr>
          <p:cNvPr id="3" name="Rectangle 2"/>
          <p:cNvSpPr/>
          <p:nvPr/>
        </p:nvSpPr>
        <p:spPr>
          <a:xfrm>
            <a:off x="3276600" y="5181600"/>
            <a:ext cx="5416547"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HUYỆN </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TIÊN PHƯỚC</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4693275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
        <p:nvSpPr>
          <p:cNvPr id="3" name="Rectangle 2"/>
          <p:cNvSpPr/>
          <p:nvPr/>
        </p:nvSpPr>
        <p:spPr>
          <a:xfrm>
            <a:off x="4602480" y="6248400"/>
            <a:ext cx="4648067"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HUYỆN </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ĐIỆN BÀN</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356103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447800" y="228600"/>
            <a:ext cx="6626814"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1.Khai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lực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cư</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2" name="Rectangle 1"/>
          <p:cNvSpPr/>
          <p:nvPr/>
        </p:nvSpPr>
        <p:spPr>
          <a:xfrm>
            <a:off x="0" y="1119632"/>
            <a:ext cx="9144000" cy="4341510"/>
          </a:xfrm>
          <a:prstGeom prst="rect">
            <a:avLst/>
          </a:prstGeom>
        </p:spPr>
        <p:txBody>
          <a:bodyPr wrap="square">
            <a:spAutoFit/>
          </a:bodyPr>
          <a:lstStyle/>
          <a:p>
            <a:pPr marL="440055" marR="202565" indent="179705" algn="just">
              <a:lnSpc>
                <a:spcPct val="128000"/>
              </a:lnSpc>
              <a:spcBef>
                <a:spcPts val="945"/>
              </a:spcBef>
              <a:spcAft>
                <a:spcPts val="0"/>
              </a:spcAft>
            </a:pPr>
            <a:r>
              <a:rPr lang="en-US"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a:t>
            </a:r>
            <a:r>
              <a:rPr lang="vi-VN" sz="44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guồn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 động phân bố không đều, chủ yếu tập trung ở khu vực đồng bằng ven biển (81,1%), khu vực trung du và miền núi thì thưa thớt</a:t>
            </a:r>
            <a:r>
              <a:rPr lang="vi-VN" sz="4400" spc="10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4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hơn.</a:t>
            </a:r>
            <a:endParaRPr lang="en-US" sz="44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6174385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8046105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9249103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152400"/>
            <a:ext cx="8363828"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4.Phát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huy</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giá</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trị</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văn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hóa</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lịch</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sử</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3" name="Rectangle 2"/>
          <p:cNvSpPr/>
          <p:nvPr/>
        </p:nvSpPr>
        <p:spPr>
          <a:xfrm>
            <a:off x="304800" y="1501676"/>
            <a:ext cx="8839200" cy="1569660"/>
          </a:xfrm>
          <a:prstGeom prst="rect">
            <a:avLst/>
          </a:prstGeom>
        </p:spPr>
        <p:txBody>
          <a:bodyPr wrap="square">
            <a:spAutoFit/>
          </a:bodyPr>
          <a:lstStyle/>
          <a:p>
            <a:pPr marL="548005" marR="95885" indent="179705" algn="just">
              <a:lnSpc>
                <a:spcPct val="120000"/>
              </a:lnSpc>
              <a:spcBef>
                <a:spcPts val="565"/>
              </a:spcBef>
              <a:spcAft>
                <a:spcPts val="0"/>
              </a:spcAft>
            </a:pP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Kể</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tên</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các</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di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tích lịch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sử </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ở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Đại</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en-US" sz="4000" dirty="0" err="1"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Lộc</a:t>
            </a:r>
            <a:r>
              <a:rPr lang="en-US"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Quảng</a:t>
            </a:r>
            <a:r>
              <a:rPr lang="vi-VN"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Nam</a:t>
            </a:r>
            <a:r>
              <a:rPr lang="en-US" sz="4000" spc="-50" dirty="0" smtClean="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38484626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030961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528109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7999"/>
          </a:xfrm>
          <a:prstGeom prst="rect">
            <a:avLst/>
          </a:prstGeom>
        </p:spPr>
      </p:pic>
    </p:spTree>
    <p:extLst>
      <p:ext uri="{BB962C8B-B14F-4D97-AF65-F5344CB8AC3E}">
        <p14:creationId xmlns:p14="http://schemas.microsoft.com/office/powerpoint/2010/main" val="317287887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990600"/>
            <a:ext cx="8763000" cy="3581400"/>
          </a:xfrm>
          <a:prstGeom prst="rect">
            <a:avLst/>
          </a:prstGeom>
        </p:spPr>
      </p:pic>
    </p:spTree>
    <p:extLst>
      <p:ext uri="{BB962C8B-B14F-4D97-AF65-F5344CB8AC3E}">
        <p14:creationId xmlns:p14="http://schemas.microsoft.com/office/powerpoint/2010/main" val="68473437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220200" cy="6858000"/>
          </a:xfrm>
          <a:prstGeom prst="rect">
            <a:avLst/>
          </a:prstGeom>
        </p:spPr>
      </p:pic>
    </p:spTree>
    <p:extLst>
      <p:ext uri="{BB962C8B-B14F-4D97-AF65-F5344CB8AC3E}">
        <p14:creationId xmlns:p14="http://schemas.microsoft.com/office/powerpoint/2010/main" val="318587715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317279304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WordArt 11"/>
          <p:cNvSpPr>
            <a:spLocks noChangeArrowheads="1" noChangeShapeType="1" noTextEdit="1"/>
          </p:cNvSpPr>
          <p:nvPr/>
        </p:nvSpPr>
        <p:spPr bwMode="auto">
          <a:xfrm>
            <a:off x="611560" y="1844824"/>
            <a:ext cx="7920879" cy="2269976"/>
          </a:xfrm>
          <a:prstGeom prst="rect">
            <a:avLst/>
          </a:prstGeom>
        </p:spPr>
        <p:txBody>
          <a:bodyPr wrap="none" fromWordArt="1">
            <a:prstTxWarp prst="textDouble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b="1" kern="10" spc="50" smtClean="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Trò chơi ô chữ </a:t>
            </a:r>
            <a:endParaRPr lang="en-US" b="1" kern="10"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88917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1"/>
            <a:ext cx="9144000" cy="5791201"/>
          </a:xfrm>
          <a:prstGeom prst="rect">
            <a:avLst/>
          </a:prstGeom>
        </p:spPr>
      </p:pic>
      <p:sp>
        <p:nvSpPr>
          <p:cNvPr id="4" name="Rectangle 3"/>
          <p:cNvSpPr/>
          <p:nvPr/>
        </p:nvSpPr>
        <p:spPr>
          <a:xfrm>
            <a:off x="457200" y="5382161"/>
            <a:ext cx="8458200" cy="1323439"/>
          </a:xfrm>
          <a:prstGeom prst="rect">
            <a:avLst/>
          </a:prstGeom>
        </p:spPr>
        <p:txBody>
          <a:bodyPr wrap="square">
            <a:spAutoFit/>
          </a:bodyPr>
          <a:lstStyle/>
          <a:p>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Chất</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lượng</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nguồn</a:t>
            </a:r>
            <a:r>
              <a:rPr lang="vi-VN" sz="4000" spc="-3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a:t>
            </a:r>
            <a:r>
              <a:rPr lang="vi-VN" sz="4000" spc="-2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ngày càng được nâng cao.</a:t>
            </a:r>
            <a:endParaRPr lang="en-US"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053819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14478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1" name="Rectangle 4"/>
          <p:cNvSpPr>
            <a:spLocks noChangeArrowheads="1"/>
          </p:cNvSpPr>
          <p:nvPr/>
        </p:nvSpPr>
        <p:spPr bwMode="auto">
          <a:xfrm>
            <a:off x="67818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2" name="Rectangle 5"/>
          <p:cNvSpPr>
            <a:spLocks noChangeArrowheads="1"/>
          </p:cNvSpPr>
          <p:nvPr/>
        </p:nvSpPr>
        <p:spPr bwMode="auto">
          <a:xfrm>
            <a:off x="62484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3" name="Rectangle 6"/>
          <p:cNvSpPr>
            <a:spLocks noChangeArrowheads="1"/>
          </p:cNvSpPr>
          <p:nvPr/>
        </p:nvSpPr>
        <p:spPr bwMode="auto">
          <a:xfrm>
            <a:off x="57150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4" name="Rectangle 7"/>
          <p:cNvSpPr>
            <a:spLocks noChangeArrowheads="1"/>
          </p:cNvSpPr>
          <p:nvPr/>
        </p:nvSpPr>
        <p:spPr bwMode="auto">
          <a:xfrm>
            <a:off x="51816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5" name="Rectangle 8"/>
          <p:cNvSpPr>
            <a:spLocks noChangeArrowheads="1"/>
          </p:cNvSpPr>
          <p:nvPr/>
        </p:nvSpPr>
        <p:spPr bwMode="auto">
          <a:xfrm>
            <a:off x="46482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6" name="Rectangle 9"/>
          <p:cNvSpPr>
            <a:spLocks noChangeArrowheads="1"/>
          </p:cNvSpPr>
          <p:nvPr/>
        </p:nvSpPr>
        <p:spPr bwMode="auto">
          <a:xfrm>
            <a:off x="41148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7" name="Rectangle 10"/>
          <p:cNvSpPr>
            <a:spLocks noChangeArrowheads="1"/>
          </p:cNvSpPr>
          <p:nvPr/>
        </p:nvSpPr>
        <p:spPr bwMode="auto">
          <a:xfrm>
            <a:off x="35814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8" name="Rectangle 11"/>
          <p:cNvSpPr>
            <a:spLocks noChangeArrowheads="1"/>
          </p:cNvSpPr>
          <p:nvPr/>
        </p:nvSpPr>
        <p:spPr bwMode="auto">
          <a:xfrm>
            <a:off x="30480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59" name="Rectangle 12"/>
          <p:cNvSpPr>
            <a:spLocks noChangeArrowheads="1"/>
          </p:cNvSpPr>
          <p:nvPr/>
        </p:nvSpPr>
        <p:spPr bwMode="auto">
          <a:xfrm>
            <a:off x="25146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0" name="Rectangle 13"/>
          <p:cNvSpPr>
            <a:spLocks noChangeArrowheads="1"/>
          </p:cNvSpPr>
          <p:nvPr/>
        </p:nvSpPr>
        <p:spPr bwMode="auto">
          <a:xfrm>
            <a:off x="1981200" y="5029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1" name="Rectangle 14"/>
          <p:cNvSpPr>
            <a:spLocks noChangeArrowheads="1"/>
          </p:cNvSpPr>
          <p:nvPr/>
        </p:nvSpPr>
        <p:spPr bwMode="auto">
          <a:xfrm>
            <a:off x="1447800" y="4495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2" name="Rectangle 15"/>
          <p:cNvSpPr>
            <a:spLocks noChangeArrowheads="1"/>
          </p:cNvSpPr>
          <p:nvPr/>
        </p:nvSpPr>
        <p:spPr bwMode="auto">
          <a:xfrm>
            <a:off x="3581400" y="4495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3" name="Rectangle 16"/>
          <p:cNvSpPr>
            <a:spLocks noChangeArrowheads="1"/>
          </p:cNvSpPr>
          <p:nvPr/>
        </p:nvSpPr>
        <p:spPr bwMode="auto">
          <a:xfrm>
            <a:off x="3048000" y="4495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4" name="Rectangle 17"/>
          <p:cNvSpPr>
            <a:spLocks noChangeArrowheads="1"/>
          </p:cNvSpPr>
          <p:nvPr/>
        </p:nvSpPr>
        <p:spPr bwMode="auto">
          <a:xfrm>
            <a:off x="2514600" y="4495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5" name="Rectangle 18"/>
          <p:cNvSpPr>
            <a:spLocks noChangeArrowheads="1"/>
          </p:cNvSpPr>
          <p:nvPr/>
        </p:nvSpPr>
        <p:spPr bwMode="auto">
          <a:xfrm>
            <a:off x="1981200" y="4495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6" name="Rectangle 19"/>
          <p:cNvSpPr>
            <a:spLocks noChangeArrowheads="1"/>
          </p:cNvSpPr>
          <p:nvPr/>
        </p:nvSpPr>
        <p:spPr bwMode="auto">
          <a:xfrm>
            <a:off x="14478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7" name="Rectangle 20"/>
          <p:cNvSpPr>
            <a:spLocks noChangeArrowheads="1"/>
          </p:cNvSpPr>
          <p:nvPr/>
        </p:nvSpPr>
        <p:spPr bwMode="auto">
          <a:xfrm>
            <a:off x="62484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8" name="Rectangle 21"/>
          <p:cNvSpPr>
            <a:spLocks noChangeArrowheads="1"/>
          </p:cNvSpPr>
          <p:nvPr/>
        </p:nvSpPr>
        <p:spPr bwMode="auto">
          <a:xfrm>
            <a:off x="57150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69" name="Rectangle 22"/>
          <p:cNvSpPr>
            <a:spLocks noChangeArrowheads="1"/>
          </p:cNvSpPr>
          <p:nvPr/>
        </p:nvSpPr>
        <p:spPr bwMode="auto">
          <a:xfrm>
            <a:off x="51816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0" name="Rectangle 23"/>
          <p:cNvSpPr>
            <a:spLocks noChangeArrowheads="1"/>
          </p:cNvSpPr>
          <p:nvPr/>
        </p:nvSpPr>
        <p:spPr bwMode="auto">
          <a:xfrm>
            <a:off x="46482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1" name="Rectangle 24"/>
          <p:cNvSpPr>
            <a:spLocks noChangeArrowheads="1"/>
          </p:cNvSpPr>
          <p:nvPr/>
        </p:nvSpPr>
        <p:spPr bwMode="auto">
          <a:xfrm>
            <a:off x="41148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2" name="Rectangle 25"/>
          <p:cNvSpPr>
            <a:spLocks noChangeArrowheads="1"/>
          </p:cNvSpPr>
          <p:nvPr/>
        </p:nvSpPr>
        <p:spPr bwMode="auto">
          <a:xfrm>
            <a:off x="35814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3" name="Rectangle 26"/>
          <p:cNvSpPr>
            <a:spLocks noChangeArrowheads="1"/>
          </p:cNvSpPr>
          <p:nvPr/>
        </p:nvSpPr>
        <p:spPr bwMode="auto">
          <a:xfrm>
            <a:off x="30480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4" name="Rectangle 27"/>
          <p:cNvSpPr>
            <a:spLocks noChangeArrowheads="1"/>
          </p:cNvSpPr>
          <p:nvPr/>
        </p:nvSpPr>
        <p:spPr bwMode="auto">
          <a:xfrm>
            <a:off x="25146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5" name="Rectangle 28"/>
          <p:cNvSpPr>
            <a:spLocks noChangeArrowheads="1"/>
          </p:cNvSpPr>
          <p:nvPr/>
        </p:nvSpPr>
        <p:spPr bwMode="auto">
          <a:xfrm>
            <a:off x="1981200" y="39624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6" name="Rectangle 29"/>
          <p:cNvSpPr>
            <a:spLocks noChangeArrowheads="1"/>
          </p:cNvSpPr>
          <p:nvPr/>
        </p:nvSpPr>
        <p:spPr bwMode="auto">
          <a:xfrm>
            <a:off x="14478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7" name="Rectangle 30"/>
          <p:cNvSpPr>
            <a:spLocks noChangeArrowheads="1"/>
          </p:cNvSpPr>
          <p:nvPr/>
        </p:nvSpPr>
        <p:spPr bwMode="auto">
          <a:xfrm>
            <a:off x="41148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8" name="Rectangle 31"/>
          <p:cNvSpPr>
            <a:spLocks noChangeArrowheads="1"/>
          </p:cNvSpPr>
          <p:nvPr/>
        </p:nvSpPr>
        <p:spPr bwMode="auto">
          <a:xfrm>
            <a:off x="35814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79" name="Rectangle 32"/>
          <p:cNvSpPr>
            <a:spLocks noChangeArrowheads="1"/>
          </p:cNvSpPr>
          <p:nvPr/>
        </p:nvSpPr>
        <p:spPr bwMode="auto">
          <a:xfrm>
            <a:off x="30480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0" name="Rectangle 33"/>
          <p:cNvSpPr>
            <a:spLocks noChangeArrowheads="1"/>
          </p:cNvSpPr>
          <p:nvPr/>
        </p:nvSpPr>
        <p:spPr bwMode="auto">
          <a:xfrm>
            <a:off x="25146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1" name="Rectangle 34"/>
          <p:cNvSpPr>
            <a:spLocks noChangeArrowheads="1"/>
          </p:cNvSpPr>
          <p:nvPr/>
        </p:nvSpPr>
        <p:spPr bwMode="auto">
          <a:xfrm>
            <a:off x="1981200" y="34290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2" name="Rectangle 35"/>
          <p:cNvSpPr>
            <a:spLocks noChangeArrowheads="1"/>
          </p:cNvSpPr>
          <p:nvPr/>
        </p:nvSpPr>
        <p:spPr bwMode="auto">
          <a:xfrm>
            <a:off x="1447800" y="28956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3" name="Rectangle 36"/>
          <p:cNvSpPr>
            <a:spLocks noChangeArrowheads="1"/>
          </p:cNvSpPr>
          <p:nvPr/>
        </p:nvSpPr>
        <p:spPr bwMode="auto">
          <a:xfrm>
            <a:off x="2514600" y="28956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4" name="Rectangle 37"/>
          <p:cNvSpPr>
            <a:spLocks noChangeArrowheads="1"/>
          </p:cNvSpPr>
          <p:nvPr/>
        </p:nvSpPr>
        <p:spPr bwMode="auto">
          <a:xfrm>
            <a:off x="1981200" y="28956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5" name="Rectangle 38"/>
          <p:cNvSpPr>
            <a:spLocks noChangeArrowheads="1"/>
          </p:cNvSpPr>
          <p:nvPr/>
        </p:nvSpPr>
        <p:spPr bwMode="auto">
          <a:xfrm>
            <a:off x="1447800" y="2362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6" name="Rectangle 39"/>
          <p:cNvSpPr>
            <a:spLocks noChangeArrowheads="1"/>
          </p:cNvSpPr>
          <p:nvPr/>
        </p:nvSpPr>
        <p:spPr bwMode="auto">
          <a:xfrm>
            <a:off x="3048000" y="2362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7" name="Rectangle 40"/>
          <p:cNvSpPr>
            <a:spLocks noChangeArrowheads="1"/>
          </p:cNvSpPr>
          <p:nvPr/>
        </p:nvSpPr>
        <p:spPr bwMode="auto">
          <a:xfrm>
            <a:off x="2514600" y="2362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8" name="Rectangle 41"/>
          <p:cNvSpPr>
            <a:spLocks noChangeArrowheads="1"/>
          </p:cNvSpPr>
          <p:nvPr/>
        </p:nvSpPr>
        <p:spPr bwMode="auto">
          <a:xfrm>
            <a:off x="1981200" y="23622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89" name="Rectangle 42"/>
          <p:cNvSpPr>
            <a:spLocks noChangeArrowheads="1"/>
          </p:cNvSpPr>
          <p:nvPr/>
        </p:nvSpPr>
        <p:spPr bwMode="auto">
          <a:xfrm>
            <a:off x="1447800" y="1828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90" name="Rectangle 43"/>
          <p:cNvSpPr>
            <a:spLocks noChangeArrowheads="1"/>
          </p:cNvSpPr>
          <p:nvPr/>
        </p:nvSpPr>
        <p:spPr bwMode="auto">
          <a:xfrm>
            <a:off x="2514600" y="1828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2091" name="Rectangle 44"/>
          <p:cNvSpPr>
            <a:spLocks noChangeArrowheads="1"/>
          </p:cNvSpPr>
          <p:nvPr/>
        </p:nvSpPr>
        <p:spPr bwMode="auto">
          <a:xfrm>
            <a:off x="1981200" y="1828800"/>
            <a:ext cx="533400" cy="533400"/>
          </a:xfrm>
          <a:prstGeom prst="rect">
            <a:avLst/>
          </a:prstGeom>
          <a:solidFill>
            <a:srgbClr val="FFFF99"/>
          </a:soli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46" name="AutoShape 45"/>
          <p:cNvSpPr>
            <a:spLocks noChangeArrowheads="1"/>
          </p:cNvSpPr>
          <p:nvPr/>
        </p:nvSpPr>
        <p:spPr bwMode="auto">
          <a:xfrm>
            <a:off x="661988" y="1793875"/>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47" name="Oval 46"/>
          <p:cNvSpPr>
            <a:spLocks noChangeArrowheads="1"/>
          </p:cNvSpPr>
          <p:nvPr/>
        </p:nvSpPr>
        <p:spPr bwMode="auto">
          <a:xfrm>
            <a:off x="533400" y="1828800"/>
            <a:ext cx="449263"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1</a:t>
            </a:r>
          </a:p>
        </p:txBody>
      </p:sp>
      <p:sp>
        <p:nvSpPr>
          <p:cNvPr id="48" name="AutoShape 47"/>
          <p:cNvSpPr>
            <a:spLocks noChangeArrowheads="1"/>
          </p:cNvSpPr>
          <p:nvPr/>
        </p:nvSpPr>
        <p:spPr bwMode="auto">
          <a:xfrm>
            <a:off x="658813" y="2341563"/>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49" name="Oval 48"/>
          <p:cNvSpPr>
            <a:spLocks noChangeArrowheads="1"/>
          </p:cNvSpPr>
          <p:nvPr/>
        </p:nvSpPr>
        <p:spPr bwMode="auto">
          <a:xfrm>
            <a:off x="498475" y="2357438"/>
            <a:ext cx="449263"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2</a:t>
            </a:r>
          </a:p>
        </p:txBody>
      </p:sp>
      <p:sp>
        <p:nvSpPr>
          <p:cNvPr id="50" name="AutoShape 49"/>
          <p:cNvSpPr>
            <a:spLocks noChangeArrowheads="1"/>
          </p:cNvSpPr>
          <p:nvPr/>
        </p:nvSpPr>
        <p:spPr bwMode="auto">
          <a:xfrm>
            <a:off x="684213" y="2924175"/>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51" name="Oval 50"/>
          <p:cNvSpPr>
            <a:spLocks noChangeArrowheads="1"/>
          </p:cNvSpPr>
          <p:nvPr/>
        </p:nvSpPr>
        <p:spPr bwMode="auto">
          <a:xfrm>
            <a:off x="519113" y="2911475"/>
            <a:ext cx="449262"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3</a:t>
            </a:r>
          </a:p>
        </p:txBody>
      </p:sp>
      <p:sp>
        <p:nvSpPr>
          <p:cNvPr id="52" name="AutoShape 51"/>
          <p:cNvSpPr>
            <a:spLocks noChangeArrowheads="1"/>
          </p:cNvSpPr>
          <p:nvPr/>
        </p:nvSpPr>
        <p:spPr bwMode="auto">
          <a:xfrm>
            <a:off x="693738" y="3429000"/>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53" name="Oval 52"/>
          <p:cNvSpPr>
            <a:spLocks noChangeArrowheads="1"/>
          </p:cNvSpPr>
          <p:nvPr/>
        </p:nvSpPr>
        <p:spPr bwMode="auto">
          <a:xfrm>
            <a:off x="533400" y="3444875"/>
            <a:ext cx="449263"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4</a:t>
            </a:r>
          </a:p>
        </p:txBody>
      </p:sp>
      <p:sp>
        <p:nvSpPr>
          <p:cNvPr id="54" name="AutoShape 53"/>
          <p:cNvSpPr>
            <a:spLocks noChangeArrowheads="1"/>
          </p:cNvSpPr>
          <p:nvPr/>
        </p:nvSpPr>
        <p:spPr bwMode="auto">
          <a:xfrm>
            <a:off x="714375" y="3941763"/>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55" name="Oval 54"/>
          <p:cNvSpPr>
            <a:spLocks noChangeArrowheads="1"/>
          </p:cNvSpPr>
          <p:nvPr/>
        </p:nvSpPr>
        <p:spPr bwMode="auto">
          <a:xfrm>
            <a:off x="554038" y="3957638"/>
            <a:ext cx="449262"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5</a:t>
            </a:r>
          </a:p>
        </p:txBody>
      </p:sp>
      <p:sp>
        <p:nvSpPr>
          <p:cNvPr id="56" name="AutoShape 55"/>
          <p:cNvSpPr>
            <a:spLocks noChangeArrowheads="1"/>
          </p:cNvSpPr>
          <p:nvPr/>
        </p:nvSpPr>
        <p:spPr bwMode="auto">
          <a:xfrm>
            <a:off x="708025" y="4475163"/>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57" name="Oval 56"/>
          <p:cNvSpPr>
            <a:spLocks noChangeArrowheads="1"/>
          </p:cNvSpPr>
          <p:nvPr/>
        </p:nvSpPr>
        <p:spPr bwMode="auto">
          <a:xfrm>
            <a:off x="547688" y="4491038"/>
            <a:ext cx="449262"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6</a:t>
            </a:r>
          </a:p>
        </p:txBody>
      </p:sp>
      <p:sp>
        <p:nvSpPr>
          <p:cNvPr id="58" name="AutoShape 57"/>
          <p:cNvSpPr>
            <a:spLocks noChangeArrowheads="1"/>
          </p:cNvSpPr>
          <p:nvPr/>
        </p:nvSpPr>
        <p:spPr bwMode="auto">
          <a:xfrm>
            <a:off x="714375" y="5000625"/>
            <a:ext cx="577850" cy="552450"/>
          </a:xfrm>
          <a:prstGeom prst="diamond">
            <a:avLst/>
          </a:prstGeom>
          <a:gradFill rotWithShape="1">
            <a:gsLst>
              <a:gs pos="0">
                <a:srgbClr val="FFFF99"/>
              </a:gs>
              <a:gs pos="100000">
                <a:schemeClr val="accent2"/>
              </a:gs>
            </a:gsLst>
            <a:path path="shape">
              <a:fillToRect l="50000" t="50000" r="50000" b="50000"/>
            </a:path>
          </a:gradFill>
          <a:ln w="9525">
            <a:solidFill>
              <a:schemeClr val="accent1"/>
            </a:solidFill>
            <a:miter lim="800000"/>
            <a:headEnd/>
            <a:tailEnd/>
          </a:ln>
        </p:spPr>
        <p:txBody>
          <a:bodyPr wrap="none" anchor="ctr"/>
          <a:lstStyle/>
          <a:p>
            <a:pPr algn="ctr"/>
            <a:endParaRPr lang="vi-VN">
              <a:latin typeface="Times New Roman" pitchFamily="18" charset="0"/>
              <a:cs typeface="Times New Roman" pitchFamily="18" charset="0"/>
            </a:endParaRPr>
          </a:p>
        </p:txBody>
      </p:sp>
      <p:sp>
        <p:nvSpPr>
          <p:cNvPr id="59" name="Oval 58"/>
          <p:cNvSpPr>
            <a:spLocks noChangeArrowheads="1"/>
          </p:cNvSpPr>
          <p:nvPr/>
        </p:nvSpPr>
        <p:spPr bwMode="auto">
          <a:xfrm>
            <a:off x="554038" y="5016500"/>
            <a:ext cx="449262" cy="552450"/>
          </a:xfrm>
          <a:prstGeom prst="ellipse">
            <a:avLst/>
          </a:prstGeom>
          <a:gradFill rotWithShape="1">
            <a:gsLst>
              <a:gs pos="0">
                <a:srgbClr val="CCFF99"/>
              </a:gs>
              <a:gs pos="100000">
                <a:srgbClr val="28EE28"/>
              </a:gs>
            </a:gsLst>
            <a:path path="shape">
              <a:fillToRect l="50000" t="50000" r="50000" b="50000"/>
            </a:path>
          </a:gradFill>
          <a:ln w="9525">
            <a:solidFill>
              <a:schemeClr val="tx1"/>
            </a:solidFill>
            <a:round/>
            <a:headEnd/>
            <a:tailEnd/>
          </a:ln>
        </p:spPr>
        <p:txBody>
          <a:bodyPr wrap="none" anchor="ctr"/>
          <a:lstStyle/>
          <a:p>
            <a:pPr algn="ctr"/>
            <a:r>
              <a:rPr lang="en-US">
                <a:solidFill>
                  <a:srgbClr val="0000FF"/>
                </a:solidFill>
                <a:latin typeface="Times New Roman" pitchFamily="18" charset="0"/>
                <a:cs typeface="Times New Roman" pitchFamily="18" charset="0"/>
              </a:rPr>
              <a:t>7</a:t>
            </a:r>
          </a:p>
        </p:txBody>
      </p:sp>
      <p:grpSp>
        <p:nvGrpSpPr>
          <p:cNvPr id="2" name="Group 59"/>
          <p:cNvGrpSpPr>
            <a:grpSpLocks/>
          </p:cNvGrpSpPr>
          <p:nvPr/>
        </p:nvGrpSpPr>
        <p:grpSpPr bwMode="auto">
          <a:xfrm>
            <a:off x="4648200" y="260350"/>
            <a:ext cx="4495800" cy="2971800"/>
            <a:chOff x="2640" y="192"/>
            <a:chExt cx="2832" cy="1872"/>
          </a:xfrm>
        </p:grpSpPr>
        <p:sp>
          <p:nvSpPr>
            <p:cNvPr id="2180" name="AutoShape 60"/>
            <p:cNvSpPr>
              <a:spLocks noChangeArrowheads="1"/>
            </p:cNvSpPr>
            <p:nvPr/>
          </p:nvSpPr>
          <p:spPr bwMode="auto">
            <a:xfrm>
              <a:off x="2640" y="192"/>
              <a:ext cx="2832" cy="1872"/>
            </a:xfrm>
            <a:prstGeom prst="cloudCallout">
              <a:avLst>
                <a:gd name="adj1" fmla="val -61370"/>
                <a:gd name="adj2" fmla="val 47278"/>
              </a:avLst>
            </a:prstGeom>
            <a:gradFill rotWithShape="1">
              <a:gsLst>
                <a:gs pos="0">
                  <a:schemeClr val="accent2"/>
                </a:gs>
                <a:gs pos="100000">
                  <a:srgbClr val="FFFF99"/>
                </a:gs>
              </a:gsLst>
              <a:path path="rect">
                <a:fillToRect r="100000" b="100000"/>
              </a:path>
            </a:gradFill>
            <a:ln w="9525">
              <a:solidFill>
                <a:schemeClr val="tx1"/>
              </a:solidFill>
              <a:round/>
              <a:headEnd/>
              <a:tailEnd/>
            </a:ln>
          </p:spPr>
          <p:txBody>
            <a:bodyPr/>
            <a:lstStyle/>
            <a:p>
              <a:pPr algn="ctr"/>
              <a:endParaRPr lang="vi-VN">
                <a:latin typeface="Times New Roman" pitchFamily="18" charset="0"/>
                <a:cs typeface="Times New Roman" pitchFamily="18" charset="0"/>
              </a:endParaRPr>
            </a:p>
          </p:txBody>
        </p:sp>
        <p:sp>
          <p:nvSpPr>
            <p:cNvPr id="2181" name="Text Box 61"/>
            <p:cNvSpPr txBox="1">
              <a:spLocks noChangeArrowheads="1"/>
            </p:cNvSpPr>
            <p:nvPr/>
          </p:nvSpPr>
          <p:spPr bwMode="auto">
            <a:xfrm>
              <a:off x="2658" y="316"/>
              <a:ext cx="2649" cy="1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     Điền từ còn thiếu vào chỗ …trong bài hát   Thương lắm thầy cô ơi</a:t>
              </a:r>
            </a:p>
            <a:p>
              <a:pPr algn="ctr" eaLnBrk="1" hangingPunct="1"/>
              <a:r>
                <a:rPr lang="en-US" sz="3200" i="1">
                  <a:solidFill>
                    <a:srgbClr val="FF0000"/>
                  </a:solidFill>
                  <a:latin typeface="Times New Roman" pitchFamily="18" charset="0"/>
                  <a:cs typeface="Times New Roman" pitchFamily="18" charset="0"/>
                </a:rPr>
                <a:t>“Xinh tươi như …..  điểm mười”</a:t>
              </a:r>
            </a:p>
          </p:txBody>
        </p:sp>
      </p:grpSp>
      <p:grpSp>
        <p:nvGrpSpPr>
          <p:cNvPr id="3" name="Group 62"/>
          <p:cNvGrpSpPr>
            <a:grpSpLocks/>
          </p:cNvGrpSpPr>
          <p:nvPr/>
        </p:nvGrpSpPr>
        <p:grpSpPr bwMode="auto">
          <a:xfrm>
            <a:off x="1476375" y="1844675"/>
            <a:ext cx="1600200" cy="539750"/>
            <a:chOff x="912" y="1152"/>
            <a:chExt cx="1008" cy="340"/>
          </a:xfrm>
        </p:grpSpPr>
        <p:sp>
          <p:nvSpPr>
            <p:cNvPr id="2177" name="Rectangle 63"/>
            <p:cNvSpPr>
              <a:spLocks noChangeArrowheads="1"/>
            </p:cNvSpPr>
            <p:nvPr/>
          </p:nvSpPr>
          <p:spPr bwMode="auto">
            <a:xfrm>
              <a:off x="912" y="115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H</a:t>
              </a:r>
            </a:p>
          </p:txBody>
        </p:sp>
        <p:sp>
          <p:nvSpPr>
            <p:cNvPr id="2178" name="Rectangle 64"/>
            <p:cNvSpPr>
              <a:spLocks noChangeArrowheads="1"/>
            </p:cNvSpPr>
            <p:nvPr/>
          </p:nvSpPr>
          <p:spPr bwMode="auto">
            <a:xfrm>
              <a:off x="1584" y="115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A</a:t>
              </a:r>
            </a:p>
          </p:txBody>
        </p:sp>
        <p:sp>
          <p:nvSpPr>
            <p:cNvPr id="2179" name="Rectangle 65"/>
            <p:cNvSpPr>
              <a:spLocks noChangeArrowheads="1"/>
            </p:cNvSpPr>
            <p:nvPr/>
          </p:nvSpPr>
          <p:spPr bwMode="auto">
            <a:xfrm>
              <a:off x="1248" y="115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O</a:t>
              </a:r>
            </a:p>
          </p:txBody>
        </p:sp>
      </p:grpSp>
      <p:grpSp>
        <p:nvGrpSpPr>
          <p:cNvPr id="4" name="Group 66"/>
          <p:cNvGrpSpPr>
            <a:grpSpLocks/>
          </p:cNvGrpSpPr>
          <p:nvPr/>
        </p:nvGrpSpPr>
        <p:grpSpPr bwMode="auto">
          <a:xfrm>
            <a:off x="4038600" y="228600"/>
            <a:ext cx="5181600" cy="3124200"/>
            <a:chOff x="2496" y="192"/>
            <a:chExt cx="3264" cy="1968"/>
          </a:xfrm>
        </p:grpSpPr>
        <p:sp>
          <p:nvSpPr>
            <p:cNvPr id="2175" name="AutoShape 67"/>
            <p:cNvSpPr>
              <a:spLocks noChangeArrowheads="1"/>
            </p:cNvSpPr>
            <p:nvPr/>
          </p:nvSpPr>
          <p:spPr bwMode="auto">
            <a:xfrm>
              <a:off x="2496" y="192"/>
              <a:ext cx="3264" cy="1968"/>
            </a:xfrm>
            <a:prstGeom prst="cloudCallout">
              <a:avLst>
                <a:gd name="adj1" fmla="val -53463"/>
                <a:gd name="adj2" fmla="val 42176"/>
              </a:avLst>
            </a:prstGeom>
            <a:gradFill rotWithShape="1">
              <a:gsLst>
                <a:gs pos="0">
                  <a:srgbClr val="0000FF"/>
                </a:gs>
                <a:gs pos="50000">
                  <a:srgbClr val="CCECFF"/>
                </a:gs>
                <a:gs pos="100000">
                  <a:srgbClr val="0000FF"/>
                </a:gs>
              </a:gsLst>
              <a:lin ang="2700000" scaled="1"/>
            </a:gradFill>
            <a:ln w="9525">
              <a:solidFill>
                <a:schemeClr val="tx1"/>
              </a:solidFill>
              <a:round/>
              <a:headEnd/>
              <a:tailEnd/>
            </a:ln>
          </p:spPr>
          <p:txBody>
            <a:bodyPr/>
            <a:lstStyle/>
            <a:p>
              <a:pPr algn="ctr"/>
              <a:endParaRPr lang="vi-VN">
                <a:latin typeface="Times New Roman" pitchFamily="18" charset="0"/>
                <a:cs typeface="Times New Roman" pitchFamily="18" charset="0"/>
              </a:endParaRPr>
            </a:p>
          </p:txBody>
        </p:sp>
        <p:sp>
          <p:nvSpPr>
            <p:cNvPr id="2176" name="Text Box 68"/>
            <p:cNvSpPr txBox="1">
              <a:spLocks noChangeArrowheads="1"/>
            </p:cNvSpPr>
            <p:nvPr/>
          </p:nvSpPr>
          <p:spPr bwMode="auto">
            <a:xfrm>
              <a:off x="2826" y="643"/>
              <a:ext cx="2742"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Hoàn thành câu tục ngữ</a:t>
              </a:r>
            </a:p>
            <a:p>
              <a:pPr eaLnBrk="1" hangingPunct="1"/>
              <a:r>
                <a:rPr lang="en-US" sz="3200" i="1">
                  <a:solidFill>
                    <a:srgbClr val="FF0000"/>
                  </a:solidFill>
                  <a:latin typeface="Times New Roman" pitchFamily="18" charset="0"/>
                  <a:cs typeface="Times New Roman" pitchFamily="18" charset="0"/>
                </a:rPr>
                <a:t>“ Đi một ngày đàng,    </a:t>
              </a:r>
            </a:p>
            <a:p>
              <a:pPr eaLnBrk="1" hangingPunct="1"/>
              <a:r>
                <a:rPr lang="en-US" sz="3200" i="1">
                  <a:solidFill>
                    <a:srgbClr val="FF0000"/>
                  </a:solidFill>
                  <a:latin typeface="Times New Roman" pitchFamily="18" charset="0"/>
                  <a:cs typeface="Times New Roman" pitchFamily="18" charset="0"/>
                </a:rPr>
                <a:t>    học một ….. khôn”</a:t>
              </a:r>
            </a:p>
          </p:txBody>
        </p:sp>
      </p:grpSp>
      <p:grpSp>
        <p:nvGrpSpPr>
          <p:cNvPr id="5" name="Group 69"/>
          <p:cNvGrpSpPr>
            <a:grpSpLocks/>
          </p:cNvGrpSpPr>
          <p:nvPr/>
        </p:nvGrpSpPr>
        <p:grpSpPr bwMode="auto">
          <a:xfrm>
            <a:off x="1476375" y="2349500"/>
            <a:ext cx="2133600" cy="533400"/>
            <a:chOff x="912" y="1488"/>
            <a:chExt cx="1344" cy="336"/>
          </a:xfrm>
        </p:grpSpPr>
        <p:sp>
          <p:nvSpPr>
            <p:cNvPr id="2171" name="Rectangle 70"/>
            <p:cNvSpPr>
              <a:spLocks noChangeArrowheads="1"/>
            </p:cNvSpPr>
            <p:nvPr/>
          </p:nvSpPr>
          <p:spPr bwMode="auto">
            <a:xfrm>
              <a:off x="912"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S</a:t>
              </a:r>
            </a:p>
          </p:txBody>
        </p:sp>
        <p:sp>
          <p:nvSpPr>
            <p:cNvPr id="2172" name="Rectangle 71"/>
            <p:cNvSpPr>
              <a:spLocks noChangeArrowheads="1"/>
            </p:cNvSpPr>
            <p:nvPr/>
          </p:nvSpPr>
          <p:spPr bwMode="auto">
            <a:xfrm>
              <a:off x="1248"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i="1">
                  <a:solidFill>
                    <a:srgbClr val="FF0000"/>
                  </a:solidFill>
                  <a:latin typeface="Times New Roman" pitchFamily="18" charset="0"/>
                  <a:cs typeface="Times New Roman" pitchFamily="18" charset="0"/>
                </a:rPr>
                <a:t>À</a:t>
              </a:r>
            </a:p>
          </p:txBody>
        </p:sp>
        <p:sp>
          <p:nvSpPr>
            <p:cNvPr id="2173" name="Rectangle 72"/>
            <p:cNvSpPr>
              <a:spLocks noChangeArrowheads="1"/>
            </p:cNvSpPr>
            <p:nvPr/>
          </p:nvSpPr>
          <p:spPr bwMode="auto">
            <a:xfrm>
              <a:off x="1584"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74" name="Rectangle 73"/>
            <p:cNvSpPr>
              <a:spLocks noChangeArrowheads="1"/>
            </p:cNvSpPr>
            <p:nvPr/>
          </p:nvSpPr>
          <p:spPr bwMode="auto">
            <a:xfrm>
              <a:off x="1920" y="148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grpSp>
      <p:grpSp>
        <p:nvGrpSpPr>
          <p:cNvPr id="6" name="Group 74"/>
          <p:cNvGrpSpPr>
            <a:grpSpLocks/>
          </p:cNvGrpSpPr>
          <p:nvPr/>
        </p:nvGrpSpPr>
        <p:grpSpPr bwMode="auto">
          <a:xfrm>
            <a:off x="4038600" y="457200"/>
            <a:ext cx="5181600" cy="2743200"/>
            <a:chOff x="3216" y="-3293"/>
            <a:chExt cx="3264" cy="1968"/>
          </a:xfrm>
        </p:grpSpPr>
        <p:sp>
          <p:nvSpPr>
            <p:cNvPr id="2169" name="AutoShape 75"/>
            <p:cNvSpPr>
              <a:spLocks noChangeArrowheads="1"/>
            </p:cNvSpPr>
            <p:nvPr/>
          </p:nvSpPr>
          <p:spPr bwMode="auto">
            <a:xfrm>
              <a:off x="3216" y="-3293"/>
              <a:ext cx="3264" cy="1968"/>
            </a:xfrm>
            <a:prstGeom prst="cloudCallout">
              <a:avLst>
                <a:gd name="adj1" fmla="val -53463"/>
                <a:gd name="adj2" fmla="val 42176"/>
              </a:avLst>
            </a:prstGeom>
            <a:gradFill rotWithShape="1">
              <a:gsLst>
                <a:gs pos="0">
                  <a:srgbClr val="0000FF"/>
                </a:gs>
                <a:gs pos="50000">
                  <a:srgbClr val="CCECFF"/>
                </a:gs>
                <a:gs pos="100000">
                  <a:srgbClr val="0000FF"/>
                </a:gs>
              </a:gsLst>
              <a:lin ang="2700000" scaled="1"/>
            </a:gradFill>
            <a:ln w="9525">
              <a:solidFill>
                <a:schemeClr val="tx1"/>
              </a:solidFill>
              <a:round/>
              <a:headEnd/>
              <a:tailEnd/>
            </a:ln>
          </p:spPr>
          <p:txBody>
            <a:bodyPr/>
            <a:lstStyle/>
            <a:p>
              <a:pPr algn="ctr"/>
              <a:endParaRPr lang="vi-VN">
                <a:latin typeface="Times New Roman" pitchFamily="18" charset="0"/>
                <a:cs typeface="Times New Roman" pitchFamily="18" charset="0"/>
              </a:endParaRPr>
            </a:p>
          </p:txBody>
        </p:sp>
        <p:sp>
          <p:nvSpPr>
            <p:cNvPr id="2170" name="Text Box 76"/>
            <p:cNvSpPr txBox="1">
              <a:spLocks noChangeArrowheads="1"/>
            </p:cNvSpPr>
            <p:nvPr/>
          </p:nvSpPr>
          <p:spPr bwMode="auto">
            <a:xfrm>
              <a:off x="3576" y="-2834"/>
              <a:ext cx="2676" cy="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Hoàn thành câu tục ngữ</a:t>
              </a:r>
            </a:p>
            <a:p>
              <a:pPr eaLnBrk="1" hangingPunct="1"/>
              <a:r>
                <a:rPr lang="en-US" sz="3200" i="1">
                  <a:solidFill>
                    <a:srgbClr val="FF0000"/>
                  </a:solidFill>
                  <a:latin typeface="Times New Roman" pitchFamily="18" charset="0"/>
                  <a:cs typeface="Times New Roman" pitchFamily="18" charset="0"/>
                </a:rPr>
                <a:t>“ Nhất tự vi sư, </a:t>
              </a:r>
            </a:p>
            <a:p>
              <a:pPr eaLnBrk="1" hangingPunct="1"/>
              <a:r>
                <a:rPr lang="en-US" sz="3200" i="1">
                  <a:solidFill>
                    <a:srgbClr val="FF0000"/>
                  </a:solidFill>
                  <a:latin typeface="Times New Roman" pitchFamily="18" charset="0"/>
                  <a:cs typeface="Times New Roman" pitchFamily="18" charset="0"/>
                </a:rPr>
                <a:t>    …...tự vi sư”</a:t>
              </a:r>
            </a:p>
          </p:txBody>
        </p:sp>
      </p:grpSp>
      <p:grpSp>
        <p:nvGrpSpPr>
          <p:cNvPr id="7" name="Group 77"/>
          <p:cNvGrpSpPr>
            <a:grpSpLocks/>
          </p:cNvGrpSpPr>
          <p:nvPr/>
        </p:nvGrpSpPr>
        <p:grpSpPr bwMode="auto">
          <a:xfrm>
            <a:off x="1476375" y="2924175"/>
            <a:ext cx="1600200" cy="533400"/>
            <a:chOff x="912" y="1824"/>
            <a:chExt cx="1008" cy="336"/>
          </a:xfrm>
        </p:grpSpPr>
        <p:sp>
          <p:nvSpPr>
            <p:cNvPr id="2166" name="Rectangle 78"/>
            <p:cNvSpPr>
              <a:spLocks noChangeArrowheads="1"/>
            </p:cNvSpPr>
            <p:nvPr/>
          </p:nvSpPr>
          <p:spPr bwMode="auto">
            <a:xfrm>
              <a:off x="1584"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67" name="Rectangle 79"/>
            <p:cNvSpPr>
              <a:spLocks noChangeArrowheads="1"/>
            </p:cNvSpPr>
            <p:nvPr/>
          </p:nvSpPr>
          <p:spPr bwMode="auto">
            <a:xfrm>
              <a:off x="912"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B</a:t>
              </a:r>
            </a:p>
          </p:txBody>
        </p:sp>
        <p:sp>
          <p:nvSpPr>
            <p:cNvPr id="2168" name="Rectangle 80"/>
            <p:cNvSpPr>
              <a:spLocks noChangeArrowheads="1"/>
            </p:cNvSpPr>
            <p:nvPr/>
          </p:nvSpPr>
          <p:spPr bwMode="auto">
            <a:xfrm>
              <a:off x="1248" y="1824"/>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i="1">
                  <a:solidFill>
                    <a:srgbClr val="FF0000"/>
                  </a:solidFill>
                  <a:latin typeface="Times New Roman" pitchFamily="18" charset="0"/>
                  <a:cs typeface="Times New Roman" pitchFamily="18" charset="0"/>
                </a:rPr>
                <a:t>Á</a:t>
              </a:r>
            </a:p>
          </p:txBody>
        </p:sp>
      </p:grpSp>
      <p:grpSp>
        <p:nvGrpSpPr>
          <p:cNvPr id="8" name="Group 81"/>
          <p:cNvGrpSpPr>
            <a:grpSpLocks/>
          </p:cNvGrpSpPr>
          <p:nvPr/>
        </p:nvGrpSpPr>
        <p:grpSpPr bwMode="auto">
          <a:xfrm>
            <a:off x="4114800" y="457200"/>
            <a:ext cx="5486400" cy="2514600"/>
            <a:chOff x="2112" y="240"/>
            <a:chExt cx="3456" cy="1584"/>
          </a:xfrm>
        </p:grpSpPr>
        <p:sp>
          <p:nvSpPr>
            <p:cNvPr id="2164" name="AutoShape 82"/>
            <p:cNvSpPr>
              <a:spLocks noChangeArrowheads="1"/>
            </p:cNvSpPr>
            <p:nvPr/>
          </p:nvSpPr>
          <p:spPr bwMode="auto">
            <a:xfrm>
              <a:off x="2112" y="240"/>
              <a:ext cx="3456" cy="1584"/>
            </a:xfrm>
            <a:prstGeom prst="cloudCallout">
              <a:avLst>
                <a:gd name="adj1" fmla="val -45602"/>
                <a:gd name="adj2" fmla="val 59722"/>
              </a:avLst>
            </a:prstGeom>
            <a:gradFill rotWithShape="1">
              <a:gsLst>
                <a:gs pos="0">
                  <a:srgbClr val="FFFF99"/>
                </a:gs>
                <a:gs pos="100000">
                  <a:schemeClr val="accent2"/>
                </a:gs>
              </a:gsLst>
              <a:lin ang="18900000" scaled="1"/>
            </a:gradFill>
            <a:ln w="9525">
              <a:solidFill>
                <a:schemeClr val="tx1"/>
              </a:solidFill>
              <a:round/>
              <a:headEnd/>
              <a:tailEnd/>
            </a:ln>
          </p:spPr>
          <p:txBody>
            <a:bodyPr/>
            <a:lstStyle/>
            <a:p>
              <a:pPr algn="ctr"/>
              <a:endParaRPr lang="vi-VN">
                <a:latin typeface="Times New Roman" pitchFamily="18" charset="0"/>
                <a:cs typeface="Times New Roman" pitchFamily="18" charset="0"/>
              </a:endParaRPr>
            </a:p>
          </p:txBody>
        </p:sp>
        <p:sp>
          <p:nvSpPr>
            <p:cNvPr id="2165" name="Text Box 83"/>
            <p:cNvSpPr txBox="1">
              <a:spLocks noChangeArrowheads="1"/>
            </p:cNvSpPr>
            <p:nvPr/>
          </p:nvSpPr>
          <p:spPr bwMode="auto">
            <a:xfrm>
              <a:off x="2950" y="580"/>
              <a:ext cx="2506"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3200" i="1">
                  <a:solidFill>
                    <a:srgbClr val="FF0000"/>
                  </a:solidFill>
                  <a:latin typeface="Times New Roman" pitchFamily="18" charset="0"/>
                  <a:cs typeface="Times New Roman" pitchFamily="18" charset="0"/>
                </a:rPr>
                <a:t>Tên loài hoa gắn liền với tuổi học trò?</a:t>
              </a:r>
            </a:p>
          </p:txBody>
        </p:sp>
      </p:grpSp>
      <p:grpSp>
        <p:nvGrpSpPr>
          <p:cNvPr id="9" name="Group 84"/>
          <p:cNvGrpSpPr>
            <a:grpSpLocks/>
          </p:cNvGrpSpPr>
          <p:nvPr/>
        </p:nvGrpSpPr>
        <p:grpSpPr bwMode="auto">
          <a:xfrm>
            <a:off x="1447800" y="3429000"/>
            <a:ext cx="3200400" cy="533400"/>
            <a:chOff x="912" y="2160"/>
            <a:chExt cx="2016" cy="336"/>
          </a:xfrm>
        </p:grpSpPr>
        <p:sp>
          <p:nvSpPr>
            <p:cNvPr id="2158" name="Rectangle 85"/>
            <p:cNvSpPr>
              <a:spLocks noChangeArrowheads="1"/>
            </p:cNvSpPr>
            <p:nvPr/>
          </p:nvSpPr>
          <p:spPr bwMode="auto">
            <a:xfrm>
              <a:off x="912"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P</a:t>
              </a:r>
            </a:p>
          </p:txBody>
        </p:sp>
        <p:sp>
          <p:nvSpPr>
            <p:cNvPr id="2159" name="Rectangle 86"/>
            <p:cNvSpPr>
              <a:spLocks noChangeArrowheads="1"/>
            </p:cNvSpPr>
            <p:nvPr/>
          </p:nvSpPr>
          <p:spPr bwMode="auto">
            <a:xfrm>
              <a:off x="2592"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sp>
          <p:nvSpPr>
            <p:cNvPr id="2160" name="Rectangle 87"/>
            <p:cNvSpPr>
              <a:spLocks noChangeArrowheads="1"/>
            </p:cNvSpPr>
            <p:nvPr/>
          </p:nvSpPr>
          <p:spPr bwMode="auto">
            <a:xfrm>
              <a:off x="2265"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N</a:t>
              </a:r>
            </a:p>
          </p:txBody>
        </p:sp>
        <p:sp>
          <p:nvSpPr>
            <p:cNvPr id="2161" name="Rectangle 88"/>
            <p:cNvSpPr>
              <a:spLocks noChangeArrowheads="1"/>
            </p:cNvSpPr>
            <p:nvPr/>
          </p:nvSpPr>
          <p:spPr bwMode="auto">
            <a:xfrm>
              <a:off x="1920"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Ợ</a:t>
              </a:r>
            </a:p>
          </p:txBody>
        </p:sp>
        <p:sp>
          <p:nvSpPr>
            <p:cNvPr id="2162" name="Rectangle 89"/>
            <p:cNvSpPr>
              <a:spLocks noChangeArrowheads="1"/>
            </p:cNvSpPr>
            <p:nvPr/>
          </p:nvSpPr>
          <p:spPr bwMode="auto">
            <a:xfrm>
              <a:off x="1584"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Ư</a:t>
              </a:r>
            </a:p>
          </p:txBody>
        </p:sp>
        <p:sp>
          <p:nvSpPr>
            <p:cNvPr id="2163" name="Rectangle 90"/>
            <p:cNvSpPr>
              <a:spLocks noChangeArrowheads="1"/>
            </p:cNvSpPr>
            <p:nvPr/>
          </p:nvSpPr>
          <p:spPr bwMode="auto">
            <a:xfrm>
              <a:off x="1248" y="2160"/>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H</a:t>
              </a:r>
            </a:p>
          </p:txBody>
        </p:sp>
      </p:grpSp>
      <p:grpSp>
        <p:nvGrpSpPr>
          <p:cNvPr id="10" name="Group 91"/>
          <p:cNvGrpSpPr>
            <a:grpSpLocks/>
          </p:cNvGrpSpPr>
          <p:nvPr/>
        </p:nvGrpSpPr>
        <p:grpSpPr bwMode="auto">
          <a:xfrm>
            <a:off x="3962400" y="381000"/>
            <a:ext cx="5410200" cy="3048000"/>
            <a:chOff x="2352" y="84"/>
            <a:chExt cx="3408" cy="1920"/>
          </a:xfrm>
        </p:grpSpPr>
        <p:sp>
          <p:nvSpPr>
            <p:cNvPr id="2156" name="AutoShape 92"/>
            <p:cNvSpPr>
              <a:spLocks noChangeArrowheads="1"/>
            </p:cNvSpPr>
            <p:nvPr/>
          </p:nvSpPr>
          <p:spPr bwMode="auto">
            <a:xfrm>
              <a:off x="2352" y="84"/>
              <a:ext cx="3408" cy="1920"/>
            </a:xfrm>
            <a:prstGeom prst="cloudCallout">
              <a:avLst>
                <a:gd name="adj1" fmla="val -23472"/>
                <a:gd name="adj2" fmla="val 62343"/>
              </a:avLst>
            </a:prstGeom>
            <a:gradFill rotWithShape="1">
              <a:gsLst>
                <a:gs pos="0">
                  <a:srgbClr val="FF99FF"/>
                </a:gs>
                <a:gs pos="100000">
                  <a:srgbClr val="FFCCFF"/>
                </a:gs>
              </a:gsLst>
              <a:lin ang="2700000" scaled="1"/>
            </a:gradFill>
            <a:ln w="9525">
              <a:solidFill>
                <a:srgbClr val="660033"/>
              </a:solidFill>
              <a:round/>
              <a:headEnd/>
              <a:tailEnd/>
            </a:ln>
          </p:spPr>
          <p:txBody>
            <a:bodyPr/>
            <a:lstStyle/>
            <a:p>
              <a:pPr algn="ctr"/>
              <a:endParaRPr lang="vi-VN">
                <a:latin typeface="Times New Roman" pitchFamily="18" charset="0"/>
                <a:cs typeface="Times New Roman" pitchFamily="18" charset="0"/>
              </a:endParaRPr>
            </a:p>
          </p:txBody>
        </p:sp>
        <p:sp>
          <p:nvSpPr>
            <p:cNvPr id="2157" name="Text Box 93"/>
            <p:cNvSpPr txBox="1">
              <a:spLocks noChangeArrowheads="1"/>
            </p:cNvSpPr>
            <p:nvPr/>
          </p:nvSpPr>
          <p:spPr bwMode="auto">
            <a:xfrm>
              <a:off x="2592" y="576"/>
              <a:ext cx="3062" cy="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600" i="1">
                  <a:solidFill>
                    <a:srgbClr val="FF0000"/>
                  </a:solidFill>
                  <a:latin typeface="Times New Roman" pitchFamily="18" charset="0"/>
                  <a:cs typeface="Times New Roman" pitchFamily="18" charset="0"/>
                </a:rPr>
                <a:t>Trường đại học đầu tiên ở nước ta có tên là gì?</a:t>
              </a:r>
            </a:p>
          </p:txBody>
        </p:sp>
      </p:grpSp>
      <p:grpSp>
        <p:nvGrpSpPr>
          <p:cNvPr id="11" name="Group 94"/>
          <p:cNvGrpSpPr>
            <a:grpSpLocks/>
          </p:cNvGrpSpPr>
          <p:nvPr/>
        </p:nvGrpSpPr>
        <p:grpSpPr bwMode="auto">
          <a:xfrm>
            <a:off x="1476375" y="3933825"/>
            <a:ext cx="5334000" cy="533400"/>
            <a:chOff x="912" y="2496"/>
            <a:chExt cx="3360" cy="336"/>
          </a:xfrm>
        </p:grpSpPr>
        <p:sp>
          <p:nvSpPr>
            <p:cNvPr id="2146" name="Rectangle 95"/>
            <p:cNvSpPr>
              <a:spLocks noChangeArrowheads="1"/>
            </p:cNvSpPr>
            <p:nvPr/>
          </p:nvSpPr>
          <p:spPr bwMode="auto">
            <a:xfrm>
              <a:off x="3936"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M</a:t>
              </a:r>
            </a:p>
          </p:txBody>
        </p:sp>
        <p:sp>
          <p:nvSpPr>
            <p:cNvPr id="2147" name="Rectangle 96"/>
            <p:cNvSpPr>
              <a:spLocks noChangeArrowheads="1"/>
            </p:cNvSpPr>
            <p:nvPr/>
          </p:nvSpPr>
          <p:spPr bwMode="auto">
            <a:xfrm>
              <a:off x="3264"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I</a:t>
              </a:r>
            </a:p>
          </p:txBody>
        </p:sp>
        <p:sp>
          <p:nvSpPr>
            <p:cNvPr id="2148" name="Rectangle 97"/>
            <p:cNvSpPr>
              <a:spLocks noChangeArrowheads="1"/>
            </p:cNvSpPr>
            <p:nvPr/>
          </p:nvSpPr>
          <p:spPr bwMode="auto">
            <a:xfrm>
              <a:off x="2928"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G</a:t>
              </a:r>
            </a:p>
          </p:txBody>
        </p:sp>
        <p:sp>
          <p:nvSpPr>
            <p:cNvPr id="2149" name="Rectangle 98"/>
            <p:cNvSpPr>
              <a:spLocks noChangeArrowheads="1"/>
            </p:cNvSpPr>
            <p:nvPr/>
          </p:nvSpPr>
          <p:spPr bwMode="auto">
            <a:xfrm>
              <a:off x="2592"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Ử</a:t>
              </a:r>
            </a:p>
          </p:txBody>
        </p:sp>
        <p:sp>
          <p:nvSpPr>
            <p:cNvPr id="2150" name="Rectangle 99"/>
            <p:cNvSpPr>
              <a:spLocks noChangeArrowheads="1"/>
            </p:cNvSpPr>
            <p:nvPr/>
          </p:nvSpPr>
          <p:spPr bwMode="auto">
            <a:xfrm>
              <a:off x="2256"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T</a:t>
              </a:r>
            </a:p>
          </p:txBody>
        </p:sp>
        <p:sp>
          <p:nvSpPr>
            <p:cNvPr id="2151" name="Rectangle 100"/>
            <p:cNvSpPr>
              <a:spLocks noChangeArrowheads="1"/>
            </p:cNvSpPr>
            <p:nvPr/>
          </p:nvSpPr>
          <p:spPr bwMode="auto">
            <a:xfrm>
              <a:off x="1920"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C</a:t>
              </a:r>
            </a:p>
          </p:txBody>
        </p:sp>
        <p:sp>
          <p:nvSpPr>
            <p:cNvPr id="2152" name="Rectangle 101"/>
            <p:cNvSpPr>
              <a:spLocks noChangeArrowheads="1"/>
            </p:cNvSpPr>
            <p:nvPr/>
          </p:nvSpPr>
          <p:spPr bwMode="auto">
            <a:xfrm>
              <a:off x="1584"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Ố</a:t>
              </a:r>
            </a:p>
          </p:txBody>
        </p:sp>
        <p:sp>
          <p:nvSpPr>
            <p:cNvPr id="2153" name="Rectangle 102"/>
            <p:cNvSpPr>
              <a:spLocks noChangeArrowheads="1"/>
            </p:cNvSpPr>
            <p:nvPr/>
          </p:nvSpPr>
          <p:spPr bwMode="auto">
            <a:xfrm>
              <a:off x="1248"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U</a:t>
              </a:r>
            </a:p>
          </p:txBody>
        </p:sp>
        <p:sp>
          <p:nvSpPr>
            <p:cNvPr id="2154" name="Rectangle 103"/>
            <p:cNvSpPr>
              <a:spLocks noChangeArrowheads="1"/>
            </p:cNvSpPr>
            <p:nvPr/>
          </p:nvSpPr>
          <p:spPr bwMode="auto">
            <a:xfrm>
              <a:off x="912"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Q</a:t>
              </a:r>
            </a:p>
          </p:txBody>
        </p:sp>
        <p:sp>
          <p:nvSpPr>
            <p:cNvPr id="2155" name="Rectangle 104"/>
            <p:cNvSpPr>
              <a:spLocks noChangeArrowheads="1"/>
            </p:cNvSpPr>
            <p:nvPr/>
          </p:nvSpPr>
          <p:spPr bwMode="auto">
            <a:xfrm>
              <a:off x="3600" y="2496"/>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Á</a:t>
              </a:r>
            </a:p>
          </p:txBody>
        </p:sp>
      </p:grpSp>
      <p:grpSp>
        <p:nvGrpSpPr>
          <p:cNvPr id="12" name="Group 105"/>
          <p:cNvGrpSpPr>
            <a:grpSpLocks/>
          </p:cNvGrpSpPr>
          <p:nvPr/>
        </p:nvGrpSpPr>
        <p:grpSpPr bwMode="auto">
          <a:xfrm>
            <a:off x="3962400" y="488950"/>
            <a:ext cx="5410200" cy="2362200"/>
            <a:chOff x="2475" y="525"/>
            <a:chExt cx="3408" cy="1488"/>
          </a:xfrm>
        </p:grpSpPr>
        <p:sp>
          <p:nvSpPr>
            <p:cNvPr id="107" name="AutoShape 106"/>
            <p:cNvSpPr>
              <a:spLocks noChangeArrowheads="1"/>
            </p:cNvSpPr>
            <p:nvPr/>
          </p:nvSpPr>
          <p:spPr bwMode="auto">
            <a:xfrm>
              <a:off x="2475" y="525"/>
              <a:ext cx="3408" cy="1488"/>
            </a:xfrm>
            <a:prstGeom prst="cloudCallout">
              <a:avLst>
                <a:gd name="adj1" fmla="val 15935"/>
                <a:gd name="adj2" fmla="val 121171"/>
              </a:avLst>
            </a:prstGeom>
            <a:gradFill rotWithShape="1">
              <a:gsLst>
                <a:gs pos="0">
                  <a:schemeClr val="accent2"/>
                </a:gs>
                <a:gs pos="50000">
                  <a:srgbClr val="FFFF99"/>
                </a:gs>
                <a:gs pos="100000">
                  <a:schemeClr val="accent2"/>
                </a:gs>
              </a:gsLst>
              <a:lin ang="2700000" scaled="1"/>
            </a:gradFill>
            <a:ln w="9525">
              <a:solidFill>
                <a:schemeClr val="tx1"/>
              </a:solidFill>
              <a:round/>
              <a:headEnd/>
              <a:tailEnd/>
            </a:ln>
            <a:effectLst/>
          </p:spPr>
          <p:txBody>
            <a:bodyPr/>
            <a:lstStyle/>
            <a:p>
              <a:pPr algn="ctr" fontAlgn="auto">
                <a:spcBef>
                  <a:spcPts val="0"/>
                </a:spcBef>
                <a:spcAft>
                  <a:spcPts val="0"/>
                </a:spcAft>
                <a:defRPr/>
              </a:pPr>
              <a:endParaRPr lang="en-US">
                <a:latin typeface="Times New Roman" pitchFamily="18" charset="0"/>
                <a:cs typeface="Times New Roman" pitchFamily="18" charset="0"/>
              </a:endParaRPr>
            </a:p>
          </p:txBody>
        </p:sp>
        <p:sp>
          <p:nvSpPr>
            <p:cNvPr id="2145" name="Text Box 107"/>
            <p:cNvSpPr txBox="1">
              <a:spLocks noChangeArrowheads="1"/>
            </p:cNvSpPr>
            <p:nvPr/>
          </p:nvSpPr>
          <p:spPr bwMode="auto">
            <a:xfrm>
              <a:off x="2880" y="697"/>
              <a:ext cx="2763" cy="1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Ai là tác giả câu nói</a:t>
              </a:r>
            </a:p>
            <a:p>
              <a:pPr algn="ctr" eaLnBrk="1" hangingPunct="1"/>
              <a:r>
                <a:rPr lang="en-US" sz="3200" i="1">
                  <a:solidFill>
                    <a:srgbClr val="660033"/>
                  </a:solidFill>
                  <a:latin typeface="Times New Roman" pitchFamily="18" charset="0"/>
                  <a:cs typeface="Times New Roman" pitchFamily="18" charset="0"/>
                </a:rPr>
                <a:t>“ </a:t>
              </a:r>
              <a:r>
                <a:rPr lang="en-US" sz="3200" i="1">
                  <a:solidFill>
                    <a:srgbClr val="FF0000"/>
                  </a:solidFill>
                  <a:latin typeface="Times New Roman" pitchFamily="18" charset="0"/>
                  <a:cs typeface="Times New Roman" pitchFamily="18" charset="0"/>
                </a:rPr>
                <a:t>Học, Học nữa, Học mãi”</a:t>
              </a:r>
            </a:p>
            <a:p>
              <a:pPr algn="ctr" eaLnBrk="1" hangingPunct="1"/>
              <a:endParaRPr lang="en-US" sz="3200" i="1">
                <a:solidFill>
                  <a:srgbClr val="660033"/>
                </a:solidFill>
                <a:latin typeface="Times New Roman" pitchFamily="18" charset="0"/>
                <a:cs typeface="Times New Roman" pitchFamily="18" charset="0"/>
              </a:endParaRPr>
            </a:p>
          </p:txBody>
        </p:sp>
      </p:grpSp>
      <p:grpSp>
        <p:nvGrpSpPr>
          <p:cNvPr id="13" name="Group 108"/>
          <p:cNvGrpSpPr>
            <a:grpSpLocks/>
          </p:cNvGrpSpPr>
          <p:nvPr/>
        </p:nvGrpSpPr>
        <p:grpSpPr bwMode="auto">
          <a:xfrm>
            <a:off x="1447800" y="4495800"/>
            <a:ext cx="2667000" cy="533400"/>
            <a:chOff x="912" y="2832"/>
            <a:chExt cx="1680" cy="336"/>
          </a:xfrm>
        </p:grpSpPr>
        <p:sp>
          <p:nvSpPr>
            <p:cNvPr id="2139" name="Rectangle 111"/>
            <p:cNvSpPr>
              <a:spLocks noChangeArrowheads="1"/>
            </p:cNvSpPr>
            <p:nvPr/>
          </p:nvSpPr>
          <p:spPr bwMode="auto">
            <a:xfrm>
              <a:off x="2256"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N</a:t>
              </a:r>
            </a:p>
          </p:txBody>
        </p:sp>
        <p:sp>
          <p:nvSpPr>
            <p:cNvPr id="2140" name="Rectangle 112"/>
            <p:cNvSpPr>
              <a:spLocks noChangeArrowheads="1"/>
            </p:cNvSpPr>
            <p:nvPr/>
          </p:nvSpPr>
          <p:spPr bwMode="auto">
            <a:xfrm>
              <a:off x="1920"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I</a:t>
              </a:r>
            </a:p>
          </p:txBody>
        </p:sp>
        <p:sp>
          <p:nvSpPr>
            <p:cNvPr id="2141" name="Rectangle 113"/>
            <p:cNvSpPr>
              <a:spLocks noChangeArrowheads="1"/>
            </p:cNvSpPr>
            <p:nvPr/>
          </p:nvSpPr>
          <p:spPr bwMode="auto">
            <a:xfrm>
              <a:off x="1584"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42" name="Rectangle 114"/>
            <p:cNvSpPr>
              <a:spLocks noChangeArrowheads="1"/>
            </p:cNvSpPr>
            <p:nvPr/>
          </p:nvSpPr>
          <p:spPr bwMode="auto">
            <a:xfrm>
              <a:off x="1248"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Ê</a:t>
              </a:r>
            </a:p>
          </p:txBody>
        </p:sp>
        <p:sp>
          <p:nvSpPr>
            <p:cNvPr id="2143" name="Rectangle 115"/>
            <p:cNvSpPr>
              <a:spLocks noChangeArrowheads="1"/>
            </p:cNvSpPr>
            <p:nvPr/>
          </p:nvSpPr>
          <p:spPr bwMode="auto">
            <a:xfrm>
              <a:off x="912" y="2832"/>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L</a:t>
              </a:r>
            </a:p>
          </p:txBody>
        </p:sp>
      </p:grpSp>
      <p:grpSp>
        <p:nvGrpSpPr>
          <p:cNvPr id="14" name="Group 116"/>
          <p:cNvGrpSpPr>
            <a:grpSpLocks/>
          </p:cNvGrpSpPr>
          <p:nvPr/>
        </p:nvGrpSpPr>
        <p:grpSpPr bwMode="auto">
          <a:xfrm>
            <a:off x="4087813" y="304800"/>
            <a:ext cx="5257800" cy="3124200"/>
            <a:chOff x="3636" y="-261"/>
            <a:chExt cx="3312" cy="1728"/>
          </a:xfrm>
        </p:grpSpPr>
        <p:sp>
          <p:nvSpPr>
            <p:cNvPr id="2137" name="AutoShape 117"/>
            <p:cNvSpPr>
              <a:spLocks noChangeArrowheads="1"/>
            </p:cNvSpPr>
            <p:nvPr/>
          </p:nvSpPr>
          <p:spPr bwMode="auto">
            <a:xfrm>
              <a:off x="3636" y="-261"/>
              <a:ext cx="3312" cy="1728"/>
            </a:xfrm>
            <a:prstGeom prst="cloudCallout">
              <a:avLst>
                <a:gd name="adj1" fmla="val -26356"/>
                <a:gd name="adj2" fmla="val 57236"/>
              </a:avLst>
            </a:prstGeom>
            <a:gradFill rotWithShape="1">
              <a:gsLst>
                <a:gs pos="0">
                  <a:srgbClr val="0000FF"/>
                </a:gs>
                <a:gs pos="100000">
                  <a:srgbClr val="CCECFF"/>
                </a:gs>
              </a:gsLst>
              <a:path path="rect">
                <a:fillToRect r="100000" b="100000"/>
              </a:path>
            </a:gradFill>
            <a:ln w="9525">
              <a:solidFill>
                <a:schemeClr val="tx1"/>
              </a:solidFill>
              <a:round/>
              <a:headEnd/>
              <a:tailEnd/>
            </a:ln>
          </p:spPr>
          <p:txBody>
            <a:bodyPr/>
            <a:lstStyle/>
            <a:p>
              <a:pPr algn="ctr"/>
              <a:endParaRPr lang="vi-VN">
                <a:latin typeface="Times New Roman" pitchFamily="18" charset="0"/>
                <a:cs typeface="Times New Roman" pitchFamily="18" charset="0"/>
              </a:endParaRPr>
            </a:p>
          </p:txBody>
        </p:sp>
        <p:sp>
          <p:nvSpPr>
            <p:cNvPr id="2138" name="Text Box 118"/>
            <p:cNvSpPr txBox="1">
              <a:spLocks noChangeArrowheads="1"/>
            </p:cNvSpPr>
            <p:nvPr/>
          </p:nvSpPr>
          <p:spPr bwMode="auto">
            <a:xfrm>
              <a:off x="3961" y="67"/>
              <a:ext cx="2602" cy="1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sz="3200" i="1">
                  <a:solidFill>
                    <a:srgbClr val="FF0000"/>
                  </a:solidFill>
                  <a:latin typeface="Times New Roman" pitchFamily="18" charset="0"/>
                  <a:cs typeface="Times New Roman" pitchFamily="18" charset="0"/>
                </a:rPr>
                <a:t>“Nghề dạy học là nghề cao quý nhất trong những nghề cao quý”.</a:t>
              </a:r>
            </a:p>
            <a:p>
              <a:pPr algn="ctr" eaLnBrk="1" hangingPunct="1"/>
              <a:r>
                <a:rPr lang="en-US" sz="3200" i="1">
                  <a:solidFill>
                    <a:srgbClr val="FF0000"/>
                  </a:solidFill>
                  <a:latin typeface="Times New Roman" pitchFamily="18" charset="0"/>
                  <a:cs typeface="Times New Roman" pitchFamily="18" charset="0"/>
                </a:rPr>
                <a:t>Câu nói đó của ai?</a:t>
              </a:r>
            </a:p>
          </p:txBody>
        </p:sp>
      </p:grpSp>
      <p:grpSp>
        <p:nvGrpSpPr>
          <p:cNvPr id="15" name="Group 119"/>
          <p:cNvGrpSpPr>
            <a:grpSpLocks/>
          </p:cNvGrpSpPr>
          <p:nvPr/>
        </p:nvGrpSpPr>
        <p:grpSpPr bwMode="auto">
          <a:xfrm>
            <a:off x="1447800" y="5029200"/>
            <a:ext cx="5867400" cy="533400"/>
            <a:chOff x="912" y="3168"/>
            <a:chExt cx="3696" cy="336"/>
          </a:xfrm>
        </p:grpSpPr>
        <p:sp>
          <p:nvSpPr>
            <p:cNvPr id="2126" name="Rectangle 120"/>
            <p:cNvSpPr>
              <a:spLocks noChangeArrowheads="1"/>
            </p:cNvSpPr>
            <p:nvPr/>
          </p:nvSpPr>
          <p:spPr bwMode="auto">
            <a:xfrm>
              <a:off x="427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G</a:t>
              </a:r>
            </a:p>
          </p:txBody>
        </p:sp>
        <p:sp>
          <p:nvSpPr>
            <p:cNvPr id="2127" name="Rectangle 121"/>
            <p:cNvSpPr>
              <a:spLocks noChangeArrowheads="1"/>
            </p:cNvSpPr>
            <p:nvPr/>
          </p:nvSpPr>
          <p:spPr bwMode="auto">
            <a:xfrm>
              <a:off x="3936"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N</a:t>
              </a:r>
            </a:p>
          </p:txBody>
        </p:sp>
        <p:sp>
          <p:nvSpPr>
            <p:cNvPr id="2128" name="Rectangle 122"/>
            <p:cNvSpPr>
              <a:spLocks noChangeArrowheads="1"/>
            </p:cNvSpPr>
            <p:nvPr/>
          </p:nvSpPr>
          <p:spPr bwMode="auto">
            <a:xfrm>
              <a:off x="3600"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Ồ</a:t>
              </a:r>
            </a:p>
          </p:txBody>
        </p:sp>
        <p:sp>
          <p:nvSpPr>
            <p:cNvPr id="2129" name="Rectangle 123"/>
            <p:cNvSpPr>
              <a:spLocks noChangeArrowheads="1"/>
            </p:cNvSpPr>
            <p:nvPr/>
          </p:nvSpPr>
          <p:spPr bwMode="auto">
            <a:xfrm>
              <a:off x="3264"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Đ</a:t>
              </a:r>
            </a:p>
          </p:txBody>
        </p:sp>
        <p:sp>
          <p:nvSpPr>
            <p:cNvPr id="2130" name="Rectangle 124"/>
            <p:cNvSpPr>
              <a:spLocks noChangeArrowheads="1"/>
            </p:cNvSpPr>
            <p:nvPr/>
          </p:nvSpPr>
          <p:spPr bwMode="auto">
            <a:xfrm>
              <a:off x="2928"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N</a:t>
              </a:r>
            </a:p>
          </p:txBody>
        </p:sp>
        <p:sp>
          <p:nvSpPr>
            <p:cNvPr id="2131" name="Rectangle 125"/>
            <p:cNvSpPr>
              <a:spLocks noChangeArrowheads="1"/>
            </p:cNvSpPr>
            <p:nvPr/>
          </p:nvSpPr>
          <p:spPr bwMode="auto">
            <a:xfrm>
              <a:off x="259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Ă</a:t>
              </a:r>
            </a:p>
          </p:txBody>
        </p:sp>
        <p:sp>
          <p:nvSpPr>
            <p:cNvPr id="2132" name="Rectangle 126"/>
            <p:cNvSpPr>
              <a:spLocks noChangeArrowheads="1"/>
            </p:cNvSpPr>
            <p:nvPr/>
          </p:nvSpPr>
          <p:spPr bwMode="auto">
            <a:xfrm>
              <a:off x="2256"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V</a:t>
              </a:r>
            </a:p>
          </p:txBody>
        </p:sp>
        <p:sp>
          <p:nvSpPr>
            <p:cNvPr id="2133" name="Rectangle 127"/>
            <p:cNvSpPr>
              <a:spLocks noChangeArrowheads="1"/>
            </p:cNvSpPr>
            <p:nvPr/>
          </p:nvSpPr>
          <p:spPr bwMode="auto">
            <a:xfrm>
              <a:off x="1920"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chemeClr val="accent1">
                      <a:lumMod val="75000"/>
                    </a:schemeClr>
                  </a:solidFill>
                  <a:latin typeface="Times New Roman" pitchFamily="18" charset="0"/>
                  <a:cs typeface="Times New Roman" pitchFamily="18" charset="0"/>
                </a:rPr>
                <a:t>M</a:t>
              </a:r>
            </a:p>
          </p:txBody>
        </p:sp>
        <p:sp>
          <p:nvSpPr>
            <p:cNvPr id="2134" name="Rectangle 128"/>
            <p:cNvSpPr>
              <a:spLocks noChangeArrowheads="1"/>
            </p:cNvSpPr>
            <p:nvPr/>
          </p:nvSpPr>
          <p:spPr bwMode="auto">
            <a:xfrm>
              <a:off x="1584"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Ạ</a:t>
              </a:r>
            </a:p>
          </p:txBody>
        </p:sp>
        <p:sp>
          <p:nvSpPr>
            <p:cNvPr id="2135" name="Rectangle 129"/>
            <p:cNvSpPr>
              <a:spLocks noChangeArrowheads="1"/>
            </p:cNvSpPr>
            <p:nvPr/>
          </p:nvSpPr>
          <p:spPr bwMode="auto">
            <a:xfrm>
              <a:off x="1248"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b="1">
                  <a:solidFill>
                    <a:srgbClr val="FF0000"/>
                  </a:solidFill>
                  <a:latin typeface="Times New Roman" pitchFamily="18" charset="0"/>
                  <a:cs typeface="Times New Roman" pitchFamily="18" charset="0"/>
                </a:rPr>
                <a:t>H</a:t>
              </a:r>
            </a:p>
          </p:txBody>
        </p:sp>
        <p:sp>
          <p:nvSpPr>
            <p:cNvPr id="2136" name="Rectangle 130"/>
            <p:cNvSpPr>
              <a:spLocks noChangeArrowheads="1"/>
            </p:cNvSpPr>
            <p:nvPr/>
          </p:nvSpPr>
          <p:spPr bwMode="auto">
            <a:xfrm>
              <a:off x="912" y="3168"/>
              <a:ext cx="336" cy="336"/>
            </a:xfrm>
            <a:prstGeom prst="rect">
              <a:avLst/>
            </a:prstGeom>
            <a:solidFill>
              <a:srgbClr val="FFFF99"/>
            </a:solidFill>
            <a:ln w="9525">
              <a:solidFill>
                <a:schemeClr val="accent1"/>
              </a:solidFill>
              <a:miter lim="800000"/>
              <a:headEnd/>
              <a:tailEnd/>
            </a:ln>
          </p:spPr>
          <p:txBody>
            <a:bodyPr wrap="none" anchor="ctr"/>
            <a:lstStyle/>
            <a:p>
              <a:pPr algn="ctr"/>
              <a:r>
                <a:rPr lang="en-US" sz="3200">
                  <a:solidFill>
                    <a:srgbClr val="0000FF"/>
                  </a:solidFill>
                  <a:latin typeface="Times New Roman" pitchFamily="18" charset="0"/>
                  <a:cs typeface="Times New Roman" pitchFamily="18" charset="0"/>
                </a:rPr>
                <a:t>P</a:t>
              </a:r>
            </a:p>
          </p:txBody>
        </p:sp>
      </p:grpSp>
      <p:sp>
        <p:nvSpPr>
          <p:cNvPr id="132" name="Text Box 131"/>
          <p:cNvSpPr txBox="1">
            <a:spLocks noChangeArrowheads="1"/>
          </p:cNvSpPr>
          <p:nvPr/>
        </p:nvSpPr>
        <p:spPr bwMode="auto">
          <a:xfrm>
            <a:off x="3195628" y="5880117"/>
            <a:ext cx="3581400" cy="588962"/>
          </a:xfrm>
          <a:prstGeom prst="rect">
            <a:avLst/>
          </a:prstGeom>
          <a:ln>
            <a:headEnd/>
            <a:tailEnd/>
          </a:ln>
        </p:spPr>
        <p:style>
          <a:lnRef idx="0">
            <a:schemeClr val="dk1"/>
          </a:lnRef>
          <a:fillRef idx="3">
            <a:schemeClr val="dk1"/>
          </a:fillRef>
          <a:effectRef idx="3">
            <a:schemeClr val="dk1"/>
          </a:effectRef>
          <a:fontRef idx="minor">
            <a:schemeClr val="lt1"/>
          </a:fontRef>
        </p:style>
        <p:txBody>
          <a:bodyPr>
            <a:spAutoFit/>
          </a:bodyPr>
          <a:lstStyle/>
          <a:p>
            <a:pPr algn="ctr" fontAlgn="auto">
              <a:spcBef>
                <a:spcPct val="50000"/>
              </a:spcBef>
              <a:spcAft>
                <a:spcPts val="0"/>
              </a:spcAft>
              <a:defRPr/>
            </a:pPr>
            <a:r>
              <a:rPr lang="en-US" sz="3200">
                <a:ln w="18415" cmpd="sng">
                  <a:solidFill>
                    <a:srgbClr val="FFFFFF"/>
                  </a:solidFill>
                  <a:prstDash val="solid"/>
                </a:ln>
                <a:solidFill>
                  <a:srgbClr val="FF00FF"/>
                </a:solidFill>
                <a:effectLst>
                  <a:outerShdw blurRad="63500" dir="3600000" algn="tl" rotWithShape="0">
                    <a:srgbClr val="000000">
                      <a:alpha val="70000"/>
                    </a:srgbClr>
                  </a:outerShdw>
                </a:effectLst>
                <a:latin typeface="Times New Roman" pitchFamily="18" charset="0"/>
                <a:cs typeface="Times New Roman" pitchFamily="18" charset="0"/>
              </a:rPr>
              <a:t>NHÀ GIÁO</a:t>
            </a:r>
            <a:endParaRPr lang="en-US" sz="3200" dirty="0">
              <a:ln w="18415" cmpd="sng">
                <a:solidFill>
                  <a:srgbClr val="FFFFFF"/>
                </a:solidFill>
                <a:prstDash val="solid"/>
              </a:ln>
              <a:solidFill>
                <a:srgbClr val="FF00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133" name="Text Box 132"/>
          <p:cNvSpPr txBox="1">
            <a:spLocks noChangeArrowheads="1"/>
          </p:cNvSpPr>
          <p:nvPr/>
        </p:nvSpPr>
        <p:spPr bwMode="auto">
          <a:xfrm>
            <a:off x="500063" y="5929313"/>
            <a:ext cx="1857375" cy="461962"/>
          </a:xfrm>
          <a:prstGeom prst="rect">
            <a:avLst/>
          </a:prstGeom>
          <a:solidFill>
            <a:srgbClr val="FF6600"/>
          </a:solidFill>
          <a:ln w="9525">
            <a:solidFill>
              <a:srgbClr val="00CCFF"/>
            </a:solidFill>
            <a:miter lim="800000"/>
            <a:headEnd/>
            <a:tailEnd/>
          </a:ln>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US" sz="2400" b="1">
                <a:solidFill>
                  <a:srgbClr val="0000FF"/>
                </a:solidFill>
                <a:latin typeface="Times New Roman" pitchFamily="18" charset="0"/>
                <a:cs typeface="Times New Roman" pitchFamily="18" charset="0"/>
              </a:rPr>
              <a:t>TỪ KHÓA</a:t>
            </a:r>
          </a:p>
        </p:txBody>
      </p:sp>
      <p:sp>
        <p:nvSpPr>
          <p:cNvPr id="134" name="Bevel 133"/>
          <p:cNvSpPr>
            <a:spLocks noChangeArrowheads="1"/>
          </p:cNvSpPr>
          <p:nvPr/>
        </p:nvSpPr>
        <p:spPr bwMode="auto">
          <a:xfrm>
            <a:off x="398576" y="243764"/>
            <a:ext cx="3133725" cy="1011223"/>
          </a:xfrm>
          <a:prstGeom prst="bevel">
            <a:avLst>
              <a:gd name="adj" fmla="val 12500"/>
            </a:avLst>
          </a:prstGeom>
          <a:solidFill>
            <a:srgbClr val="FF66FF">
              <a:alpha val="83920"/>
            </a:srgbClr>
          </a:solidFill>
          <a:ln w="9525" algn="ctr">
            <a:solidFill>
              <a:schemeClr val="tx1"/>
            </a:solidFill>
            <a:round/>
            <a:headEnd/>
            <a:tailEnd/>
          </a:ln>
        </p:spPr>
        <p:txBody>
          <a:bodyPr wrap="none"/>
          <a:lstStyle/>
          <a:p>
            <a:pPr fontAlgn="auto">
              <a:spcBef>
                <a:spcPts val="0"/>
              </a:spcBef>
              <a:spcAft>
                <a:spcPts val="0"/>
              </a:spcAft>
              <a:defRPr/>
            </a:pPr>
            <a:r>
              <a:rPr lang="en-US" sz="3500" b="1" dirty="0">
                <a:ln w="18415" cmpd="sng">
                  <a:solidFill>
                    <a:srgbClr val="FFFFFF"/>
                  </a:solidFill>
                  <a:prstDash val="solid"/>
                </a:ln>
                <a:solidFill>
                  <a:schemeClr val="accent2">
                    <a:lumMod val="50000"/>
                  </a:schemeClr>
                </a:solidFill>
                <a:effectLst>
                  <a:outerShdw blurRad="63500" dir="3600000" algn="tl" rotWithShape="0">
                    <a:srgbClr val="000000">
                      <a:alpha val="70000"/>
                    </a:srgbClr>
                  </a:outerShdw>
                </a:effectLst>
                <a:latin typeface="Times New Roman" pitchFamily="18" charset="0"/>
                <a:cs typeface="Times New Roman" pitchFamily="18" charset="0"/>
              </a:rPr>
              <a:t>KHỞI ĐỘNG</a:t>
            </a:r>
          </a:p>
        </p:txBody>
      </p:sp>
      <p:pic>
        <p:nvPicPr>
          <p:cNvPr id="2123" name="Picture 16" descr="1174645oad7z9n2ir">
            <a:hlinkClick r:id="rId2"/>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47000" y="5638800"/>
            <a:ext cx="1397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4" name="Picture 8" descr="1st-01-june"/>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286750" y="3500438"/>
            <a:ext cx="57150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25" name="Picture 9" descr="2nd-03-june"/>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215313" y="4714875"/>
            <a:ext cx="666750"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97202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p:cTn id="7" dur="1000" fill="hold"/>
                                        <p:tgtEl>
                                          <p:spTgt spid="133"/>
                                        </p:tgtEl>
                                        <p:attrNameLst>
                                          <p:attrName>ppt_x</p:attrName>
                                        </p:attrNameLst>
                                      </p:cBhvr>
                                      <p:tavLst>
                                        <p:tav tm="0">
                                          <p:val>
                                            <p:strVal val="#ppt_x-.2"/>
                                          </p:val>
                                        </p:tav>
                                        <p:tav tm="100000">
                                          <p:val>
                                            <p:strVal val="#ppt_x"/>
                                          </p:val>
                                        </p:tav>
                                      </p:tavLst>
                                    </p:anim>
                                    <p:anim calcmode="lin" valueType="num">
                                      <p:cBhvr>
                                        <p:cTn id="8" dur="1000" fill="hold"/>
                                        <p:tgtEl>
                                          <p:spTgt spid="1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7" presetClass="entr" presetSubtype="0" fill="hold" nodeType="clickEffect">
                                  <p:stCondLst>
                                    <p:cond delay="0"/>
                                  </p:stCondLst>
                                  <p:childTnLst>
                                    <p:set>
                                      <p:cBhvr>
                                        <p:cTn id="13" dur="1" fill="hold">
                                          <p:stCondLst>
                                            <p:cond delay="0"/>
                                          </p:stCondLst>
                                        </p:cTn>
                                        <p:tgtEl>
                                          <p:spTgt spid="132"/>
                                        </p:tgtEl>
                                        <p:attrNameLst>
                                          <p:attrName>style.visibility</p:attrName>
                                        </p:attrNameLst>
                                      </p:cBhvr>
                                      <p:to>
                                        <p:strVal val="visible"/>
                                      </p:to>
                                    </p:set>
                                    <p:animEffect transition="in" filter="fade">
                                      <p:cBhvr>
                                        <p:cTn id="14" dur="1000"/>
                                        <p:tgtEl>
                                          <p:spTgt spid="132"/>
                                        </p:tgtEl>
                                      </p:cBhvr>
                                    </p:animEffect>
                                    <p:anim calcmode="lin" valueType="num">
                                      <p:cBhvr>
                                        <p:cTn id="15" dur="1000" fill="hold"/>
                                        <p:tgtEl>
                                          <p:spTgt spid="132"/>
                                        </p:tgtEl>
                                        <p:attrNameLst>
                                          <p:attrName>ppt_x</p:attrName>
                                        </p:attrNameLst>
                                      </p:cBhvr>
                                      <p:tavLst>
                                        <p:tav tm="0">
                                          <p:val>
                                            <p:strVal val="#ppt_x"/>
                                          </p:val>
                                        </p:tav>
                                        <p:tav tm="100000">
                                          <p:val>
                                            <p:strVal val="#ppt_x"/>
                                          </p:val>
                                        </p:tav>
                                      </p:tavLst>
                                    </p:anim>
                                    <p:anim calcmode="lin" valueType="num">
                                      <p:cBhvr>
                                        <p:cTn id="16" dur="900" decel="100000" fill="hold"/>
                                        <p:tgtEl>
                                          <p:spTgt spid="13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47"/>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3" presetClass="entr" presetSubtype="5"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linds(vertical)">
                                      <p:cBhvr>
                                        <p:cTn id="23" dur="500"/>
                                        <p:tgtEl>
                                          <p:spTgt spid="2"/>
                                        </p:tgtEl>
                                      </p:cBhvr>
                                    </p:animEffect>
                                  </p:childTnLst>
                                </p:cTn>
                              </p:par>
                            </p:childTnLst>
                          </p:cTn>
                        </p:par>
                      </p:childTnLst>
                    </p:cTn>
                  </p:par>
                </p:childTnLst>
              </p:cTn>
              <p:nextCondLst>
                <p:cond evt="onClick" delay="0">
                  <p:tgtEl>
                    <p:spTgt spid="47"/>
                  </p:tgtEl>
                </p:cond>
              </p:nextCondLst>
            </p:seq>
            <p:seq concurrent="1" nextAc="seek">
              <p:cTn id="24" restart="whenNotActive" fill="hold" evtFilter="cancelBubble" nodeType="interactiveSeq">
                <p:stCondLst>
                  <p:cond evt="onClick" delay="0">
                    <p:tgtEl>
                      <p:spTgt spid="46"/>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18" presetClass="entr" presetSubtype="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trips(downRight)">
                                      <p:cBhvr>
                                        <p:cTn id="29" dur="1000"/>
                                        <p:tgtEl>
                                          <p:spTgt spid="3"/>
                                        </p:tgtEl>
                                      </p:cBhvr>
                                    </p:animEffect>
                                  </p:childTnLst>
                                </p:cTn>
                              </p:par>
                            </p:childTnLst>
                          </p:cTn>
                        </p:par>
                        <p:par>
                          <p:cTn id="30" fill="hold" nodeType="afterGroup">
                            <p:stCondLst>
                              <p:cond delay="1000"/>
                            </p:stCondLst>
                            <p:childTnLst>
                              <p:par>
                                <p:cTn id="31" presetID="5" presetClass="exit" presetSubtype="10" fill="hold" nodeType="afterEffect">
                                  <p:stCondLst>
                                    <p:cond delay="0"/>
                                  </p:stCondLst>
                                  <p:childTnLst>
                                    <p:animEffect transition="out" filter="checkerboard(across)">
                                      <p:cBhvr>
                                        <p:cTn id="32" dur="500"/>
                                        <p:tgtEl>
                                          <p:spTgt spid="2"/>
                                        </p:tgtEl>
                                      </p:cBhvr>
                                    </p:animEffect>
                                    <p:set>
                                      <p:cBhvr>
                                        <p:cTn id="33"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34" restart="whenNotActive" fill="hold" evtFilter="cancelBubble" nodeType="interactiveSeq">
                <p:stCondLst>
                  <p:cond evt="onClick" delay="0">
                    <p:tgtEl>
                      <p:spTgt spid="49"/>
                    </p:tgtEl>
                  </p:cond>
                </p:stCondLst>
                <p:endSync evt="end" delay="0">
                  <p:rtn val="all"/>
                </p:endSync>
                <p:childTnLst>
                  <p:par>
                    <p:cTn id="35" fill="hold" nodeType="clickPar">
                      <p:stCondLst>
                        <p:cond delay="0"/>
                      </p:stCondLst>
                      <p:childTnLst>
                        <p:par>
                          <p:cTn id="36" fill="hold" nodeType="withGroup">
                            <p:stCondLst>
                              <p:cond delay="0"/>
                            </p:stCondLst>
                            <p:childTnLst>
                              <p:par>
                                <p:cTn id="37" presetID="4" presetClass="entr" presetSubtype="16"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ox(in)">
                                      <p:cBhvr>
                                        <p:cTn id="39" dur="500"/>
                                        <p:tgtEl>
                                          <p:spTgt spid="4"/>
                                        </p:tgtEl>
                                      </p:cBhvr>
                                    </p:animEffect>
                                  </p:childTnLst>
                                </p:cTn>
                              </p:par>
                            </p:childTnLst>
                          </p:cTn>
                        </p:par>
                      </p:childTnLst>
                    </p:cTn>
                  </p:par>
                </p:childTnLst>
              </p:cTn>
              <p:nextCondLst>
                <p:cond evt="onClick" delay="0">
                  <p:tgtEl>
                    <p:spTgt spid="49"/>
                  </p:tgtEl>
                </p:cond>
              </p:nextCondLst>
            </p:seq>
            <p:seq concurrent="1" nextAc="seek">
              <p:cTn id="40" restart="whenNotActive" fill="hold" evtFilter="cancelBubble" nodeType="interactiveSeq">
                <p:stCondLst>
                  <p:cond evt="onClick" delay="0">
                    <p:tgtEl>
                      <p:spTgt spid="48"/>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8" presetClass="entr" presetSubtype="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strips(downRight)">
                                      <p:cBhvr>
                                        <p:cTn id="45" dur="1000"/>
                                        <p:tgtEl>
                                          <p:spTgt spid="5"/>
                                        </p:tgtEl>
                                      </p:cBhvr>
                                    </p:animEffect>
                                  </p:childTnLst>
                                </p:cTn>
                              </p:par>
                            </p:childTnLst>
                          </p:cTn>
                        </p:par>
                        <p:par>
                          <p:cTn id="46" fill="hold" nodeType="afterGroup">
                            <p:stCondLst>
                              <p:cond delay="1000"/>
                            </p:stCondLst>
                            <p:childTnLst>
                              <p:par>
                                <p:cTn id="47" presetID="5" presetClass="exit" presetSubtype="10" fill="hold" nodeType="afterEffect">
                                  <p:stCondLst>
                                    <p:cond delay="0"/>
                                  </p:stCondLst>
                                  <p:childTnLst>
                                    <p:animEffect transition="out" filter="checkerboard(across)">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50" restart="whenNotActive" fill="hold" evtFilter="cancelBubble" nodeType="interactiveSeq">
                <p:stCondLst>
                  <p:cond evt="onClick" delay="0">
                    <p:tgtEl>
                      <p:spTgt spid="51"/>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4" presetClass="entr" presetSubtype="16"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ox(in)">
                                      <p:cBhvr>
                                        <p:cTn id="55" dur="500"/>
                                        <p:tgtEl>
                                          <p:spTgt spid="6"/>
                                        </p:tgtEl>
                                      </p:cBhvr>
                                    </p:animEffect>
                                  </p:childTnLst>
                                </p:cTn>
                              </p:par>
                            </p:childTnLst>
                          </p:cTn>
                        </p:par>
                      </p:childTnLst>
                    </p:cTn>
                  </p:par>
                </p:childTnLst>
              </p:cTn>
              <p:nextCondLst>
                <p:cond evt="onClick" delay="0">
                  <p:tgtEl>
                    <p:spTgt spid="51"/>
                  </p:tgtEl>
                </p:cond>
              </p:nextCondLst>
            </p:seq>
            <p:seq concurrent="1" nextAc="seek">
              <p:cTn id="56" restart="whenNotActive" fill="hold" evtFilter="cancelBubble" nodeType="interactiveSeq">
                <p:stCondLst>
                  <p:cond evt="onClick" delay="0">
                    <p:tgtEl>
                      <p:spTgt spid="50"/>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8" presetClass="entr" presetSubtype="6" fill="hold"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strips(downRight)">
                                      <p:cBhvr>
                                        <p:cTn id="61" dur="1000"/>
                                        <p:tgtEl>
                                          <p:spTgt spid="7"/>
                                        </p:tgtEl>
                                      </p:cBhvr>
                                    </p:animEffect>
                                  </p:childTnLst>
                                </p:cTn>
                              </p:par>
                            </p:childTnLst>
                          </p:cTn>
                        </p:par>
                        <p:par>
                          <p:cTn id="62" fill="hold" nodeType="afterGroup">
                            <p:stCondLst>
                              <p:cond delay="1000"/>
                            </p:stCondLst>
                            <p:childTnLst>
                              <p:par>
                                <p:cTn id="63" presetID="5" presetClass="exit" presetSubtype="10" fill="hold" nodeType="afterEffect">
                                  <p:stCondLst>
                                    <p:cond delay="0"/>
                                  </p:stCondLst>
                                  <p:childTnLst>
                                    <p:animEffect transition="out" filter="checkerboard(across)">
                                      <p:cBhvr>
                                        <p:cTn id="64" dur="500"/>
                                        <p:tgtEl>
                                          <p:spTgt spid="6"/>
                                        </p:tgtEl>
                                      </p:cBhvr>
                                    </p:animEffect>
                                    <p:set>
                                      <p:cBhvr>
                                        <p:cTn id="65"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66" restart="whenNotActive" fill="hold" evtFilter="cancelBubble" nodeType="interactiveSeq">
                <p:stCondLst>
                  <p:cond evt="onClick" delay="0">
                    <p:tgtEl>
                      <p:spTgt spid="53"/>
                    </p:tgtEl>
                  </p:cond>
                </p:stCondLst>
                <p:endSync evt="end" delay="0">
                  <p:rtn val="all"/>
                </p:endSync>
                <p:childTnLst>
                  <p:par>
                    <p:cTn id="67" fill="hold" nodeType="clickPar">
                      <p:stCondLst>
                        <p:cond delay="0"/>
                      </p:stCondLst>
                      <p:childTnLst>
                        <p:par>
                          <p:cTn id="68" fill="hold" nodeType="withGroup">
                            <p:stCondLst>
                              <p:cond delay="0"/>
                            </p:stCondLst>
                            <p:childTnLst>
                              <p:par>
                                <p:cTn id="69" presetID="3" presetClass="entr" presetSubtype="10" fill="hold" nodeType="click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blinds(horizontal)">
                                      <p:cBhvr>
                                        <p:cTn id="71" dur="500"/>
                                        <p:tgtEl>
                                          <p:spTgt spid="8"/>
                                        </p:tgtEl>
                                      </p:cBhvr>
                                    </p:animEffect>
                                  </p:childTnLst>
                                </p:cTn>
                              </p:par>
                            </p:childTnLst>
                          </p:cTn>
                        </p:par>
                      </p:childTnLst>
                    </p:cTn>
                  </p:par>
                </p:childTnLst>
              </p:cTn>
              <p:nextCondLst>
                <p:cond evt="onClick" delay="0">
                  <p:tgtEl>
                    <p:spTgt spid="53"/>
                  </p:tgtEl>
                </p:cond>
              </p:nextCondLst>
            </p:seq>
            <p:seq concurrent="1" nextAc="seek">
              <p:cTn id="72" restart="whenNotActive" fill="hold" evtFilter="cancelBubble" nodeType="interactiveSeq">
                <p:stCondLst>
                  <p:cond evt="onClick" delay="0">
                    <p:tgtEl>
                      <p:spTgt spid="52"/>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18" presetClass="entr" presetSubtype="6" fill="hold" nodeType="clickEffect">
                                  <p:stCondLst>
                                    <p:cond delay="0"/>
                                  </p:stCondLst>
                                  <p:childTnLst>
                                    <p:set>
                                      <p:cBhvr>
                                        <p:cTn id="76" dur="1" fill="hold">
                                          <p:stCondLst>
                                            <p:cond delay="0"/>
                                          </p:stCondLst>
                                        </p:cTn>
                                        <p:tgtEl>
                                          <p:spTgt spid="9"/>
                                        </p:tgtEl>
                                        <p:attrNameLst>
                                          <p:attrName>style.visibility</p:attrName>
                                        </p:attrNameLst>
                                      </p:cBhvr>
                                      <p:to>
                                        <p:strVal val="visible"/>
                                      </p:to>
                                    </p:set>
                                    <p:animEffect transition="in" filter="strips(downRight)">
                                      <p:cBhvr>
                                        <p:cTn id="77" dur="1000"/>
                                        <p:tgtEl>
                                          <p:spTgt spid="9"/>
                                        </p:tgtEl>
                                      </p:cBhvr>
                                    </p:animEffect>
                                  </p:childTnLst>
                                </p:cTn>
                              </p:par>
                            </p:childTnLst>
                          </p:cTn>
                        </p:par>
                        <p:par>
                          <p:cTn id="78" fill="hold" nodeType="afterGroup">
                            <p:stCondLst>
                              <p:cond delay="1000"/>
                            </p:stCondLst>
                            <p:childTnLst>
                              <p:par>
                                <p:cTn id="79" presetID="4" presetClass="exit" presetSubtype="16" fill="hold" nodeType="afterEffect">
                                  <p:stCondLst>
                                    <p:cond delay="0"/>
                                  </p:stCondLst>
                                  <p:childTnLst>
                                    <p:animEffect transition="out" filter="box(in)">
                                      <p:cBhvr>
                                        <p:cTn id="80" dur="1000"/>
                                        <p:tgtEl>
                                          <p:spTgt spid="8"/>
                                        </p:tgtEl>
                                      </p:cBhvr>
                                    </p:animEffect>
                                    <p:set>
                                      <p:cBhvr>
                                        <p:cTn id="81"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82" restart="whenNotActive" fill="hold" evtFilter="cancelBubble" nodeType="interactiveSeq">
                <p:stCondLst>
                  <p:cond evt="onClick" delay="0">
                    <p:tgtEl>
                      <p:spTgt spid="55"/>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blinds(horizontal)">
                                      <p:cBhvr>
                                        <p:cTn id="87" dur="500"/>
                                        <p:tgtEl>
                                          <p:spTgt spid="10"/>
                                        </p:tgtEl>
                                      </p:cBhvr>
                                    </p:animEffect>
                                  </p:childTnLst>
                                </p:cTn>
                              </p:par>
                            </p:childTnLst>
                          </p:cTn>
                        </p:par>
                      </p:childTnLst>
                    </p:cTn>
                  </p:par>
                </p:childTnLst>
              </p:cTn>
              <p:nextCondLst>
                <p:cond evt="onClick" delay="0">
                  <p:tgtEl>
                    <p:spTgt spid="55"/>
                  </p:tgtEl>
                </p:cond>
              </p:nextCondLst>
            </p:seq>
            <p:seq concurrent="1" nextAc="seek">
              <p:cTn id="88" restart="whenNotActive" fill="hold" evtFilter="cancelBubble" nodeType="interactiveSeq">
                <p:stCondLst>
                  <p:cond evt="onClick" delay="0">
                    <p:tgtEl>
                      <p:spTgt spid="54"/>
                    </p:tgtEl>
                  </p:cond>
                </p:stCondLst>
                <p:endSync evt="end" delay="0">
                  <p:rtn val="all"/>
                </p:endSync>
                <p:childTnLst>
                  <p:par>
                    <p:cTn id="89" fill="hold" nodeType="clickPar">
                      <p:stCondLst>
                        <p:cond delay="0"/>
                      </p:stCondLst>
                      <p:childTnLst>
                        <p:par>
                          <p:cTn id="90" fill="hold" nodeType="withGroup">
                            <p:stCondLst>
                              <p:cond delay="0"/>
                            </p:stCondLst>
                            <p:childTnLst>
                              <p:par>
                                <p:cTn id="91" presetID="18" presetClass="entr" presetSubtype="6" fill="hold" nodeType="click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strips(downRight)">
                                      <p:cBhvr>
                                        <p:cTn id="93" dur="1000"/>
                                        <p:tgtEl>
                                          <p:spTgt spid="11"/>
                                        </p:tgtEl>
                                      </p:cBhvr>
                                    </p:animEffect>
                                  </p:childTnLst>
                                </p:cTn>
                              </p:par>
                            </p:childTnLst>
                          </p:cTn>
                        </p:par>
                        <p:par>
                          <p:cTn id="94" fill="hold" nodeType="afterGroup">
                            <p:stCondLst>
                              <p:cond delay="1000"/>
                            </p:stCondLst>
                            <p:childTnLst>
                              <p:par>
                                <p:cTn id="95" presetID="5" presetClass="exit" presetSubtype="10" fill="hold" nodeType="afterEffect">
                                  <p:stCondLst>
                                    <p:cond delay="0"/>
                                  </p:stCondLst>
                                  <p:childTnLst>
                                    <p:animEffect transition="out" filter="checkerboard(across)">
                                      <p:cBhvr>
                                        <p:cTn id="96" dur="1000"/>
                                        <p:tgtEl>
                                          <p:spTgt spid="10"/>
                                        </p:tgtEl>
                                      </p:cBhvr>
                                    </p:animEffect>
                                    <p:set>
                                      <p:cBhvr>
                                        <p:cTn id="97" dur="1" fill="hold">
                                          <p:stCondLst>
                                            <p:cond delay="9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98" restart="whenNotActive" fill="hold" evtFilter="cancelBubble" nodeType="interactiveSeq">
                <p:stCondLst>
                  <p:cond evt="onClick" delay="0">
                    <p:tgtEl>
                      <p:spTgt spid="57"/>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3" presetClass="entr" presetSubtype="5" fill="hold" nodeType="click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blinds(vertical)">
                                      <p:cBhvr>
                                        <p:cTn id="103" dur="500"/>
                                        <p:tgtEl>
                                          <p:spTgt spid="12"/>
                                        </p:tgtEl>
                                      </p:cBhvr>
                                    </p:animEffect>
                                  </p:childTnLst>
                                </p:cTn>
                              </p:par>
                            </p:childTnLst>
                          </p:cTn>
                        </p:par>
                      </p:childTnLst>
                    </p:cTn>
                  </p:par>
                </p:childTnLst>
              </p:cTn>
              <p:nextCondLst>
                <p:cond evt="onClick" delay="0">
                  <p:tgtEl>
                    <p:spTgt spid="57"/>
                  </p:tgtEl>
                </p:cond>
              </p:nextCondLst>
            </p:seq>
            <p:seq concurrent="1" nextAc="seek">
              <p:cTn id="104" restart="whenNotActive" fill="hold" evtFilter="cancelBubble" nodeType="interactiveSeq">
                <p:stCondLst>
                  <p:cond evt="onClick" delay="0">
                    <p:tgtEl>
                      <p:spTgt spid="56"/>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8" presetClass="entr" presetSubtype="6" fill="hold" nodeType="clickEffect">
                                  <p:stCondLst>
                                    <p:cond delay="0"/>
                                  </p:stCondLst>
                                  <p:childTnLst>
                                    <p:set>
                                      <p:cBhvr>
                                        <p:cTn id="108" dur="1" fill="hold">
                                          <p:stCondLst>
                                            <p:cond delay="0"/>
                                          </p:stCondLst>
                                        </p:cTn>
                                        <p:tgtEl>
                                          <p:spTgt spid="13"/>
                                        </p:tgtEl>
                                        <p:attrNameLst>
                                          <p:attrName>style.visibility</p:attrName>
                                        </p:attrNameLst>
                                      </p:cBhvr>
                                      <p:to>
                                        <p:strVal val="visible"/>
                                      </p:to>
                                    </p:set>
                                    <p:animEffect transition="in" filter="strips(downRight)">
                                      <p:cBhvr>
                                        <p:cTn id="109" dur="1000"/>
                                        <p:tgtEl>
                                          <p:spTgt spid="13"/>
                                        </p:tgtEl>
                                      </p:cBhvr>
                                    </p:animEffect>
                                  </p:childTnLst>
                                </p:cTn>
                              </p:par>
                            </p:childTnLst>
                          </p:cTn>
                        </p:par>
                        <p:par>
                          <p:cTn id="110" fill="hold" nodeType="afterGroup">
                            <p:stCondLst>
                              <p:cond delay="1000"/>
                            </p:stCondLst>
                            <p:childTnLst>
                              <p:par>
                                <p:cTn id="111" presetID="3" presetClass="exit" presetSubtype="10" fill="hold" nodeType="afterEffect">
                                  <p:stCondLst>
                                    <p:cond delay="0"/>
                                  </p:stCondLst>
                                  <p:childTnLst>
                                    <p:animEffect transition="out" filter="blinds(horizontal)">
                                      <p:cBhvr>
                                        <p:cTn id="112" dur="1000"/>
                                        <p:tgtEl>
                                          <p:spTgt spid="12"/>
                                        </p:tgtEl>
                                      </p:cBhvr>
                                    </p:animEffect>
                                    <p:set>
                                      <p:cBhvr>
                                        <p:cTn id="113"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14" restart="whenNotActive" fill="hold" evtFilter="cancelBubble" nodeType="interactiveSeq">
                <p:stCondLst>
                  <p:cond evt="onClick" delay="0">
                    <p:tgtEl>
                      <p:spTgt spid="59"/>
                    </p:tgtEl>
                  </p:cond>
                </p:stCondLst>
                <p:endSync evt="end" delay="0">
                  <p:rtn val="all"/>
                </p:endSync>
                <p:childTnLst>
                  <p:par>
                    <p:cTn id="115" fill="hold" nodeType="clickPar">
                      <p:stCondLst>
                        <p:cond delay="0"/>
                      </p:stCondLst>
                      <p:childTnLst>
                        <p:par>
                          <p:cTn id="116" fill="hold" nodeType="withGroup">
                            <p:stCondLst>
                              <p:cond delay="0"/>
                            </p:stCondLst>
                            <p:childTnLst>
                              <p:par>
                                <p:cTn id="117" presetID="3" presetClass="entr" presetSubtype="5" fill="hold" nodeType="click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blinds(vertical)">
                                      <p:cBhvr>
                                        <p:cTn id="119" dur="500"/>
                                        <p:tgtEl>
                                          <p:spTgt spid="14"/>
                                        </p:tgtEl>
                                      </p:cBhvr>
                                    </p:animEffect>
                                  </p:childTnLst>
                                </p:cTn>
                              </p:par>
                            </p:childTnLst>
                          </p:cTn>
                        </p:par>
                      </p:childTnLst>
                    </p:cTn>
                  </p:par>
                </p:childTnLst>
              </p:cTn>
              <p:nextCondLst>
                <p:cond evt="onClick" delay="0">
                  <p:tgtEl>
                    <p:spTgt spid="59"/>
                  </p:tgtEl>
                </p:cond>
              </p:nextCondLst>
            </p:seq>
            <p:seq concurrent="1" nextAc="seek">
              <p:cTn id="120" restart="whenNotActive" fill="hold" evtFilter="cancelBubble" nodeType="interactiveSeq">
                <p:stCondLst>
                  <p:cond evt="onClick" delay="0">
                    <p:tgtEl>
                      <p:spTgt spid="58"/>
                    </p:tgtEl>
                  </p:cond>
                </p:stCondLst>
                <p:endSync evt="end" delay="0">
                  <p:rtn val="all"/>
                </p:endSync>
                <p:childTnLst>
                  <p:par>
                    <p:cTn id="121" fill="hold" nodeType="clickPar">
                      <p:stCondLst>
                        <p:cond delay="0"/>
                      </p:stCondLst>
                      <p:childTnLst>
                        <p:par>
                          <p:cTn id="122" fill="hold" nodeType="withGroup">
                            <p:stCondLst>
                              <p:cond delay="0"/>
                            </p:stCondLst>
                            <p:childTnLst>
                              <p:par>
                                <p:cTn id="123" presetID="18" presetClass="entr" presetSubtype="6" fill="hold" nodeType="clickEffect">
                                  <p:stCondLst>
                                    <p:cond delay="0"/>
                                  </p:stCondLst>
                                  <p:childTnLst>
                                    <p:set>
                                      <p:cBhvr>
                                        <p:cTn id="124" dur="1" fill="hold">
                                          <p:stCondLst>
                                            <p:cond delay="0"/>
                                          </p:stCondLst>
                                        </p:cTn>
                                        <p:tgtEl>
                                          <p:spTgt spid="15"/>
                                        </p:tgtEl>
                                        <p:attrNameLst>
                                          <p:attrName>style.visibility</p:attrName>
                                        </p:attrNameLst>
                                      </p:cBhvr>
                                      <p:to>
                                        <p:strVal val="visible"/>
                                      </p:to>
                                    </p:set>
                                    <p:animEffect transition="in" filter="strips(downRight)">
                                      <p:cBhvr>
                                        <p:cTn id="125" dur="1000"/>
                                        <p:tgtEl>
                                          <p:spTgt spid="15"/>
                                        </p:tgtEl>
                                      </p:cBhvr>
                                    </p:animEffect>
                                  </p:childTnLst>
                                </p:cTn>
                              </p:par>
                            </p:childTnLst>
                          </p:cTn>
                        </p:par>
                        <p:par>
                          <p:cTn id="126" fill="hold" nodeType="afterGroup">
                            <p:stCondLst>
                              <p:cond delay="1000"/>
                            </p:stCondLst>
                            <p:childTnLst>
                              <p:par>
                                <p:cTn id="127" presetID="5" presetClass="exit" presetSubtype="10" fill="hold" nodeType="afterEffect">
                                  <p:stCondLst>
                                    <p:cond delay="0"/>
                                  </p:stCondLst>
                                  <p:childTnLst>
                                    <p:animEffect transition="out" filter="checkerboard(across)">
                                      <p:cBhvr>
                                        <p:cTn id="128" dur="1000"/>
                                        <p:tgtEl>
                                          <p:spTgt spid="14"/>
                                        </p:tgtEl>
                                      </p:cBhvr>
                                    </p:animEffect>
                                    <p:set>
                                      <p:cBhvr>
                                        <p:cTn id="129"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58"/>
                  </p:tgtEl>
                </p:cond>
              </p:nextCondLst>
            </p:seq>
          </p:childTnLst>
        </p:cTn>
      </p:par>
    </p:tnLst>
    <p:bldLst>
      <p:bldP spid="13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Text Box 3"/>
          <p:cNvSpPr txBox="1">
            <a:spLocks noChangeArrowheads="1"/>
          </p:cNvSpPr>
          <p:nvPr/>
        </p:nvSpPr>
        <p:spPr bwMode="auto">
          <a:xfrm>
            <a:off x="304800" y="1085671"/>
            <a:ext cx="8610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hangingPunct="1">
              <a:spcBef>
                <a:spcPct val="50000"/>
              </a:spcBef>
            </a:pPr>
            <a:r>
              <a:rPr lang="en-US" sz="3600" b="1" smtClean="0">
                <a:solidFill>
                  <a:srgbClr val="FF0000"/>
                </a:solidFill>
              </a:rPr>
              <a:t>Điền </a:t>
            </a:r>
            <a:r>
              <a:rPr lang="en-US" sz="3600" b="1">
                <a:solidFill>
                  <a:srgbClr val="FF0000"/>
                </a:solidFill>
              </a:rPr>
              <a:t>các số vào các ô trống để có tổng các hàng ngang, dọc, chéo bằng nhau.</a:t>
            </a:r>
          </a:p>
        </p:txBody>
      </p:sp>
      <p:sp>
        <p:nvSpPr>
          <p:cNvPr id="55300" name="Oval 4"/>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0</a:t>
            </a:r>
          </a:p>
        </p:txBody>
      </p:sp>
      <p:sp>
        <p:nvSpPr>
          <p:cNvPr id="55301" name="Oval 5"/>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a:t>
            </a:r>
          </a:p>
        </p:txBody>
      </p:sp>
      <p:sp>
        <p:nvSpPr>
          <p:cNvPr id="55302" name="Oval 6"/>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2</a:t>
            </a:r>
          </a:p>
        </p:txBody>
      </p:sp>
      <p:sp>
        <p:nvSpPr>
          <p:cNvPr id="55303" name="Oval 7"/>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3</a:t>
            </a:r>
          </a:p>
        </p:txBody>
      </p:sp>
      <p:sp>
        <p:nvSpPr>
          <p:cNvPr id="55304" name="Oval 8"/>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4</a:t>
            </a:r>
          </a:p>
        </p:txBody>
      </p:sp>
      <p:sp>
        <p:nvSpPr>
          <p:cNvPr id="55305" name="Oval 9"/>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5</a:t>
            </a:r>
          </a:p>
        </p:txBody>
      </p:sp>
      <p:sp>
        <p:nvSpPr>
          <p:cNvPr id="55306" name="Oval 10"/>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6</a:t>
            </a:r>
          </a:p>
        </p:txBody>
      </p:sp>
      <p:sp>
        <p:nvSpPr>
          <p:cNvPr id="55307" name="Oval 11"/>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7</a:t>
            </a:r>
          </a:p>
        </p:txBody>
      </p:sp>
      <p:sp>
        <p:nvSpPr>
          <p:cNvPr id="55308" name="Oval 12"/>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8</a:t>
            </a:r>
          </a:p>
        </p:txBody>
      </p:sp>
      <p:sp>
        <p:nvSpPr>
          <p:cNvPr id="55309" name="Oval 13"/>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9</a:t>
            </a:r>
          </a:p>
        </p:txBody>
      </p:sp>
      <p:sp>
        <p:nvSpPr>
          <p:cNvPr id="55310" name="Oval 14"/>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10</a:t>
            </a:r>
          </a:p>
        </p:txBody>
      </p:sp>
      <p:sp>
        <p:nvSpPr>
          <p:cNvPr id="55311" name="Oval 15"/>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11</a:t>
            </a:r>
          </a:p>
        </p:txBody>
      </p:sp>
      <p:sp>
        <p:nvSpPr>
          <p:cNvPr id="55312" name="Oval 16"/>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12</a:t>
            </a:r>
          </a:p>
        </p:txBody>
      </p:sp>
      <p:sp>
        <p:nvSpPr>
          <p:cNvPr id="55313" name="Oval 17"/>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13</a:t>
            </a:r>
          </a:p>
        </p:txBody>
      </p:sp>
      <p:sp>
        <p:nvSpPr>
          <p:cNvPr id="55314" name="Oval 18"/>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14</a:t>
            </a:r>
          </a:p>
        </p:txBody>
      </p:sp>
      <p:sp>
        <p:nvSpPr>
          <p:cNvPr id="55315" name="Oval 19"/>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15</a:t>
            </a:r>
          </a:p>
        </p:txBody>
      </p:sp>
      <p:sp>
        <p:nvSpPr>
          <p:cNvPr id="55316" name="Oval 20"/>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16</a:t>
            </a:r>
          </a:p>
        </p:txBody>
      </p:sp>
      <p:sp>
        <p:nvSpPr>
          <p:cNvPr id="55317" name="Oval 21"/>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17</a:t>
            </a:r>
          </a:p>
        </p:txBody>
      </p:sp>
      <p:sp>
        <p:nvSpPr>
          <p:cNvPr id="55318" name="Oval 22"/>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18</a:t>
            </a:r>
          </a:p>
        </p:txBody>
      </p:sp>
      <p:sp>
        <p:nvSpPr>
          <p:cNvPr id="55319" name="Oval 23"/>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19</a:t>
            </a:r>
          </a:p>
        </p:txBody>
      </p:sp>
      <p:sp>
        <p:nvSpPr>
          <p:cNvPr id="55320" name="Oval 24"/>
          <p:cNvSpPr>
            <a:spLocks noChangeArrowheads="1"/>
          </p:cNvSpPr>
          <p:nvPr/>
        </p:nvSpPr>
        <p:spPr bwMode="auto">
          <a:xfrm>
            <a:off x="7543800" y="2971800"/>
            <a:ext cx="1066800" cy="1676400"/>
          </a:xfrm>
          <a:prstGeom prst="ellipse">
            <a:avLst/>
          </a:prstGeom>
          <a:solidFill>
            <a:schemeClr val="folHlink"/>
          </a:solidFill>
          <a:ln w="9525">
            <a:solidFill>
              <a:schemeClr val="tx1"/>
            </a:solidFill>
            <a:round/>
            <a:headEnd/>
            <a:tailEnd/>
          </a:ln>
        </p:spPr>
        <p:txBody>
          <a:bodyPr wrap="none" anchor="ctr"/>
          <a:lstStyle/>
          <a:p>
            <a:pPr algn="ctr"/>
            <a:r>
              <a:rPr lang="en-US" sz="8000" b="1">
                <a:solidFill>
                  <a:srgbClr val="0000CC"/>
                </a:solidFill>
              </a:rPr>
              <a:t>20</a:t>
            </a:r>
          </a:p>
        </p:txBody>
      </p:sp>
      <p:graphicFrame>
        <p:nvGraphicFramePr>
          <p:cNvPr id="55348" name="Group 52"/>
          <p:cNvGraphicFramePr>
            <a:graphicFrameLocks noGrp="1"/>
          </p:cNvGraphicFramePr>
          <p:nvPr>
            <p:ph/>
          </p:nvPr>
        </p:nvGraphicFramePr>
        <p:xfrm>
          <a:off x="2590800" y="2438400"/>
          <a:ext cx="3657600" cy="3505200"/>
        </p:xfrm>
        <a:graphic>
          <a:graphicData uri="http://schemas.openxmlformats.org/drawingml/2006/table">
            <a:tbl>
              <a:tblPr/>
              <a:tblGrid>
                <a:gridCol w="1219200">
                  <a:extLst>
                    <a:ext uri="{9D8B030D-6E8A-4147-A177-3AD203B41FA5}">
                      <a16:colId xmlns:a16="http://schemas.microsoft.com/office/drawing/2014/main" val="20000"/>
                    </a:ext>
                  </a:extLst>
                </a:gridCol>
                <a:gridCol w="1219200">
                  <a:extLst>
                    <a:ext uri="{9D8B030D-6E8A-4147-A177-3AD203B41FA5}">
                      <a16:colId xmlns:a16="http://schemas.microsoft.com/office/drawing/2014/main" val="20001"/>
                    </a:ext>
                  </a:extLst>
                </a:gridCol>
                <a:gridCol w="1219200">
                  <a:extLst>
                    <a:ext uri="{9D8B030D-6E8A-4147-A177-3AD203B41FA5}">
                      <a16:colId xmlns:a16="http://schemas.microsoft.com/office/drawing/2014/main" val="20002"/>
                    </a:ext>
                  </a:extLst>
                </a:gridCol>
              </a:tblGrid>
              <a:tr h="11430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11430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1"/>
                  </a:ext>
                </a:extLst>
              </a:tr>
              <a:tr h="1219200">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FF0000"/>
                          </a:solidFill>
                          <a:effectLst/>
                          <a:latin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sz="6700" b="0" i="0" u="none" strike="noStrike" cap="none" normalizeH="0" baseline="0" smtClean="0">
                          <a:ln>
                            <a:noFill/>
                          </a:ln>
                          <a:solidFill>
                            <a:srgbClr val="0000FF"/>
                          </a:solidFill>
                          <a:effectLst/>
                          <a:latin typeface="Arial" charset="0"/>
                        </a:rPr>
                        <a:t>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2"/>
                  </a:ext>
                </a:extLst>
              </a:tr>
            </a:tbl>
          </a:graphicData>
        </a:graphic>
      </p:graphicFrame>
      <p:sp>
        <p:nvSpPr>
          <p:cNvPr id="55339" name="Rectangle 43"/>
          <p:cNvSpPr>
            <a:spLocks noChangeArrowheads="1"/>
          </p:cNvSpPr>
          <p:nvPr/>
        </p:nvSpPr>
        <p:spPr bwMode="auto">
          <a:xfrm>
            <a:off x="3810000" y="2438400"/>
            <a:ext cx="12192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A</a:t>
            </a:r>
          </a:p>
        </p:txBody>
      </p:sp>
      <p:sp>
        <p:nvSpPr>
          <p:cNvPr id="55340" name="Rectangle 44"/>
          <p:cNvSpPr>
            <a:spLocks noChangeArrowheads="1"/>
          </p:cNvSpPr>
          <p:nvPr/>
        </p:nvSpPr>
        <p:spPr bwMode="auto">
          <a:xfrm>
            <a:off x="5029200" y="3581400"/>
            <a:ext cx="12192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D</a:t>
            </a:r>
          </a:p>
        </p:txBody>
      </p:sp>
      <p:sp>
        <p:nvSpPr>
          <p:cNvPr id="55341" name="Rectangle 45"/>
          <p:cNvSpPr>
            <a:spLocks noChangeArrowheads="1"/>
          </p:cNvSpPr>
          <p:nvPr/>
        </p:nvSpPr>
        <p:spPr bwMode="auto">
          <a:xfrm>
            <a:off x="3810000" y="4724400"/>
            <a:ext cx="1219200" cy="12192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C</a:t>
            </a:r>
          </a:p>
        </p:txBody>
      </p:sp>
      <p:sp>
        <p:nvSpPr>
          <p:cNvPr id="55342" name="Rectangle 46"/>
          <p:cNvSpPr>
            <a:spLocks noChangeArrowheads="1"/>
          </p:cNvSpPr>
          <p:nvPr/>
        </p:nvSpPr>
        <p:spPr bwMode="auto">
          <a:xfrm>
            <a:off x="2590800" y="3581400"/>
            <a:ext cx="1219200" cy="1143000"/>
          </a:xfrm>
          <a:prstGeom prst="rect">
            <a:avLst/>
          </a:prstGeom>
          <a:solidFill>
            <a:srgbClr val="FF9966"/>
          </a:solidFill>
          <a:ln w="9525">
            <a:solidFill>
              <a:schemeClr val="tx1"/>
            </a:solidFill>
            <a:miter lim="800000"/>
            <a:headEnd/>
            <a:tailEnd/>
          </a:ln>
        </p:spPr>
        <p:txBody>
          <a:bodyPr wrap="none" anchor="ctr"/>
          <a:lstStyle/>
          <a:p>
            <a:pPr algn="ctr"/>
            <a:r>
              <a:rPr lang="en-US" sz="6000" b="1">
                <a:solidFill>
                  <a:srgbClr val="0000CC"/>
                </a:solidFill>
              </a:rPr>
              <a:t>B</a:t>
            </a:r>
          </a:p>
        </p:txBody>
      </p:sp>
      <p:sp>
        <p:nvSpPr>
          <p:cNvPr id="29" name="WordArt 11"/>
          <p:cNvSpPr>
            <a:spLocks noChangeArrowheads="1" noChangeShapeType="1" noTextEdit="1"/>
          </p:cNvSpPr>
          <p:nvPr/>
        </p:nvSpPr>
        <p:spPr bwMode="auto">
          <a:xfrm>
            <a:off x="1295400" y="152400"/>
            <a:ext cx="6629400" cy="914400"/>
          </a:xfrm>
          <a:prstGeom prst="rect">
            <a:avLst/>
          </a:prstGeom>
        </p:spPr>
        <p:txBody>
          <a:bodyPr wrap="none" fromWordArt="1">
            <a:prstTxWarp prst="textDoubleWave1">
              <a:avLst/>
            </a:prstTxWarp>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b="1" kern="10" spc="50" smtClean="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rPr>
              <a:t>Vui mà học</a:t>
            </a:r>
            <a:endParaRPr lang="en-US" b="1" kern="10" spc="50">
              <a:ln w="11430"/>
              <a:solidFill>
                <a:srgbClr val="0000FF"/>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790925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5339"/>
                                        </p:tgtEl>
                                        <p:attrNameLst>
                                          <p:attrName>style.visibility</p:attrName>
                                        </p:attrNameLst>
                                      </p:cBhvr>
                                      <p:to>
                                        <p:strVal val="visible"/>
                                      </p:to>
                                    </p:set>
                                    <p:animEffect transition="in" filter="blinds(horizontal)">
                                      <p:cBhvr>
                                        <p:cTn id="7" dur="500"/>
                                        <p:tgtEl>
                                          <p:spTgt spid="55339"/>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3" presetClass="entr" presetSubtype="10" fill="hold" grpId="0" nodeType="withEffect">
                                  <p:stCondLst>
                                    <p:cond delay="0"/>
                                  </p:stCondLst>
                                  <p:childTnLst>
                                    <p:set>
                                      <p:cBhvr>
                                        <p:cTn id="9" dur="1" fill="hold">
                                          <p:stCondLst>
                                            <p:cond delay="0"/>
                                          </p:stCondLst>
                                        </p:cTn>
                                        <p:tgtEl>
                                          <p:spTgt spid="55340"/>
                                        </p:tgtEl>
                                        <p:attrNameLst>
                                          <p:attrName>style.visibility</p:attrName>
                                        </p:attrNameLst>
                                      </p:cBhvr>
                                      <p:to>
                                        <p:strVal val="visible"/>
                                      </p:to>
                                    </p:set>
                                    <p:animEffect transition="in" filter="blinds(horizontal)">
                                      <p:cBhvr>
                                        <p:cTn id="10" dur="500"/>
                                        <p:tgtEl>
                                          <p:spTgt spid="55340"/>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1" presetID="3" presetClass="entr" presetSubtype="10" fill="hold" grpId="0" nodeType="withEffect">
                                  <p:stCondLst>
                                    <p:cond delay="0"/>
                                  </p:stCondLst>
                                  <p:childTnLst>
                                    <p:set>
                                      <p:cBhvr>
                                        <p:cTn id="12" dur="1" fill="hold">
                                          <p:stCondLst>
                                            <p:cond delay="0"/>
                                          </p:stCondLst>
                                        </p:cTn>
                                        <p:tgtEl>
                                          <p:spTgt spid="55341"/>
                                        </p:tgtEl>
                                        <p:attrNameLst>
                                          <p:attrName>style.visibility</p:attrName>
                                        </p:attrNameLst>
                                      </p:cBhvr>
                                      <p:to>
                                        <p:strVal val="visible"/>
                                      </p:to>
                                    </p:set>
                                    <p:animEffect transition="in" filter="blinds(horizontal)">
                                      <p:cBhvr>
                                        <p:cTn id="13" dur="500"/>
                                        <p:tgtEl>
                                          <p:spTgt spid="55341"/>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par>
                                <p:cTn id="14" presetID="3" presetClass="entr" presetSubtype="10" fill="hold" grpId="0" nodeType="withEffect">
                                  <p:stCondLst>
                                    <p:cond delay="0"/>
                                  </p:stCondLst>
                                  <p:childTnLst>
                                    <p:set>
                                      <p:cBhvr>
                                        <p:cTn id="15" dur="1" fill="hold">
                                          <p:stCondLst>
                                            <p:cond delay="0"/>
                                          </p:stCondLst>
                                        </p:cTn>
                                        <p:tgtEl>
                                          <p:spTgt spid="55342"/>
                                        </p:tgtEl>
                                        <p:attrNameLst>
                                          <p:attrName>style.visibility</p:attrName>
                                        </p:attrNameLst>
                                      </p:cBhvr>
                                      <p:to>
                                        <p:strVal val="visible"/>
                                      </p:to>
                                    </p:set>
                                    <p:animEffect transition="in" filter="blinds(horizontal)">
                                      <p:cBhvr>
                                        <p:cTn id="16" dur="500"/>
                                        <p:tgtEl>
                                          <p:spTgt spid="55342"/>
                                        </p:tgtEl>
                                      </p:cBhvr>
                                    </p:animEffect>
                                  </p:childTnLst>
                                  <p:subTnLst>
                                    <p:audio>
                                      <p:cMediaNode>
                                        <p:cTn display="0" masterRel="sameClick">
                                          <p:stCondLst>
                                            <p:cond evt="begin" delay="0">
                                              <p:tn val="14"/>
                                            </p:cond>
                                          </p:stCondLst>
                                          <p:endCondLst>
                                            <p:cond evt="onStopAudio" delay="0">
                                              <p:tgtEl>
                                                <p:sldTgt/>
                                              </p:tgtEl>
                                            </p:cond>
                                          </p:endCondLst>
                                        </p:cTn>
                                        <p:tgtEl>
                                          <p:sndTgt r:embed="rId2" name="chimes.wav"/>
                                        </p:tgtEl>
                                      </p:cMediaNode>
                                    </p:audio>
                                  </p:subTnLst>
                                </p:cTn>
                              </p:par>
                            </p:childTnLst>
                          </p:cTn>
                        </p:par>
                        <p:par>
                          <p:cTn id="17" fill="hold" nodeType="afterGroup">
                            <p:stCondLst>
                              <p:cond delay="500"/>
                            </p:stCondLst>
                            <p:childTnLst>
                              <p:par>
                                <p:cTn id="18" presetID="4" presetClass="exit" presetSubtype="16" fill="hold" grpId="0" nodeType="afterEffect">
                                  <p:stCondLst>
                                    <p:cond delay="500"/>
                                  </p:stCondLst>
                                  <p:childTnLst>
                                    <p:animEffect transition="out" filter="box(in)">
                                      <p:cBhvr>
                                        <p:cTn id="19" dur="500"/>
                                        <p:tgtEl>
                                          <p:spTgt spid="55320"/>
                                        </p:tgtEl>
                                      </p:cBhvr>
                                    </p:animEffect>
                                    <p:set>
                                      <p:cBhvr>
                                        <p:cTn id="20" dur="1" fill="hold">
                                          <p:stCondLst>
                                            <p:cond delay="499"/>
                                          </p:stCondLst>
                                        </p:cTn>
                                        <p:tgtEl>
                                          <p:spTgt spid="55320"/>
                                        </p:tgtEl>
                                        <p:attrNameLst>
                                          <p:attrName>style.visibility</p:attrName>
                                        </p:attrNameLst>
                                      </p:cBhvr>
                                      <p:to>
                                        <p:strVal val="hidden"/>
                                      </p:to>
                                    </p:set>
                                  </p:childTnLst>
                                  <p:subTnLst>
                                    <p:audio>
                                      <p:cMediaNode>
                                        <p:cTn display="0" masterRel="sameClick">
                                          <p:stCondLst>
                                            <p:cond evt="begin" delay="0">
                                              <p:tn val="18"/>
                                            </p:cond>
                                          </p:stCondLst>
                                          <p:endCondLst>
                                            <p:cond evt="onStopAudio" delay="0">
                                              <p:tgtEl>
                                                <p:sldTgt/>
                                              </p:tgtEl>
                                            </p:cond>
                                          </p:endCondLst>
                                        </p:cTn>
                                        <p:tgtEl>
                                          <p:sndTgt r:embed="rId3" name="beep.wav"/>
                                        </p:tgtEl>
                                      </p:cMediaNode>
                                    </p:audio>
                                  </p:subTnLst>
                                </p:cTn>
                              </p:par>
                            </p:childTnLst>
                          </p:cTn>
                        </p:par>
                        <p:par>
                          <p:cTn id="21" fill="hold" nodeType="afterGroup">
                            <p:stCondLst>
                              <p:cond delay="1500"/>
                            </p:stCondLst>
                            <p:childTnLst>
                              <p:par>
                                <p:cTn id="22" presetID="4" presetClass="exit" presetSubtype="16" fill="hold" grpId="0" nodeType="afterEffect">
                                  <p:stCondLst>
                                    <p:cond delay="500"/>
                                  </p:stCondLst>
                                  <p:childTnLst>
                                    <p:animEffect transition="out" filter="box(in)">
                                      <p:cBhvr>
                                        <p:cTn id="23" dur="500"/>
                                        <p:tgtEl>
                                          <p:spTgt spid="55319"/>
                                        </p:tgtEl>
                                      </p:cBhvr>
                                    </p:animEffect>
                                    <p:set>
                                      <p:cBhvr>
                                        <p:cTn id="24" dur="1" fill="hold">
                                          <p:stCondLst>
                                            <p:cond delay="499"/>
                                          </p:stCondLst>
                                        </p:cTn>
                                        <p:tgtEl>
                                          <p:spTgt spid="55319"/>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3" name="beep.wav"/>
                                        </p:tgtEl>
                                      </p:cMediaNode>
                                    </p:audio>
                                  </p:subTnLst>
                                </p:cTn>
                              </p:par>
                            </p:childTnLst>
                          </p:cTn>
                        </p:par>
                        <p:par>
                          <p:cTn id="25" fill="hold" nodeType="afterGroup">
                            <p:stCondLst>
                              <p:cond delay="2500"/>
                            </p:stCondLst>
                            <p:childTnLst>
                              <p:par>
                                <p:cTn id="26" presetID="4" presetClass="exit" presetSubtype="16" fill="hold" grpId="0" nodeType="afterEffect">
                                  <p:stCondLst>
                                    <p:cond delay="500"/>
                                  </p:stCondLst>
                                  <p:childTnLst>
                                    <p:animEffect transition="out" filter="box(in)">
                                      <p:cBhvr>
                                        <p:cTn id="27" dur="500"/>
                                        <p:tgtEl>
                                          <p:spTgt spid="55318"/>
                                        </p:tgtEl>
                                      </p:cBhvr>
                                    </p:animEffect>
                                    <p:set>
                                      <p:cBhvr>
                                        <p:cTn id="28" dur="1" fill="hold">
                                          <p:stCondLst>
                                            <p:cond delay="499"/>
                                          </p:stCondLst>
                                        </p:cTn>
                                        <p:tgtEl>
                                          <p:spTgt spid="55318"/>
                                        </p:tgtEl>
                                        <p:attrNameLst>
                                          <p:attrName>style.visibility</p:attrName>
                                        </p:attrNameLst>
                                      </p:cBhvr>
                                      <p:to>
                                        <p:strVal val="hidden"/>
                                      </p:to>
                                    </p:set>
                                  </p:childTnLst>
                                  <p:subTnLst>
                                    <p:audio>
                                      <p:cMediaNode>
                                        <p:cTn display="0" masterRel="sameClick">
                                          <p:stCondLst>
                                            <p:cond evt="begin" delay="0">
                                              <p:tn val="26"/>
                                            </p:cond>
                                          </p:stCondLst>
                                          <p:endCondLst>
                                            <p:cond evt="onStopAudio" delay="0">
                                              <p:tgtEl>
                                                <p:sldTgt/>
                                              </p:tgtEl>
                                            </p:cond>
                                          </p:endCondLst>
                                        </p:cTn>
                                        <p:tgtEl>
                                          <p:sndTgt r:embed="rId3" name="beep.wav"/>
                                        </p:tgtEl>
                                      </p:cMediaNode>
                                    </p:audio>
                                  </p:subTnLst>
                                </p:cTn>
                              </p:par>
                            </p:childTnLst>
                          </p:cTn>
                        </p:par>
                        <p:par>
                          <p:cTn id="29" fill="hold" nodeType="afterGroup">
                            <p:stCondLst>
                              <p:cond delay="3500"/>
                            </p:stCondLst>
                            <p:childTnLst>
                              <p:par>
                                <p:cTn id="30" presetID="4" presetClass="exit" presetSubtype="16" fill="hold" grpId="0" nodeType="afterEffect">
                                  <p:stCondLst>
                                    <p:cond delay="500"/>
                                  </p:stCondLst>
                                  <p:childTnLst>
                                    <p:animEffect transition="out" filter="box(in)">
                                      <p:cBhvr>
                                        <p:cTn id="31" dur="500"/>
                                        <p:tgtEl>
                                          <p:spTgt spid="55317"/>
                                        </p:tgtEl>
                                      </p:cBhvr>
                                    </p:animEffect>
                                    <p:set>
                                      <p:cBhvr>
                                        <p:cTn id="32" dur="1" fill="hold">
                                          <p:stCondLst>
                                            <p:cond delay="499"/>
                                          </p:stCondLst>
                                        </p:cTn>
                                        <p:tgtEl>
                                          <p:spTgt spid="55317"/>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beep.wav"/>
                                        </p:tgtEl>
                                      </p:cMediaNode>
                                    </p:audio>
                                  </p:subTnLst>
                                </p:cTn>
                              </p:par>
                            </p:childTnLst>
                          </p:cTn>
                        </p:par>
                        <p:par>
                          <p:cTn id="33" fill="hold" nodeType="afterGroup">
                            <p:stCondLst>
                              <p:cond delay="4500"/>
                            </p:stCondLst>
                            <p:childTnLst>
                              <p:par>
                                <p:cTn id="34" presetID="4" presetClass="exit" presetSubtype="16" fill="hold" grpId="0" nodeType="afterEffect">
                                  <p:stCondLst>
                                    <p:cond delay="500"/>
                                  </p:stCondLst>
                                  <p:childTnLst>
                                    <p:animEffect transition="out" filter="box(in)">
                                      <p:cBhvr>
                                        <p:cTn id="35" dur="500"/>
                                        <p:tgtEl>
                                          <p:spTgt spid="55316"/>
                                        </p:tgtEl>
                                      </p:cBhvr>
                                    </p:animEffect>
                                    <p:set>
                                      <p:cBhvr>
                                        <p:cTn id="36" dur="1" fill="hold">
                                          <p:stCondLst>
                                            <p:cond delay="499"/>
                                          </p:stCondLst>
                                        </p:cTn>
                                        <p:tgtEl>
                                          <p:spTgt spid="55316"/>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3" name="beep.wav"/>
                                        </p:tgtEl>
                                      </p:cMediaNode>
                                    </p:audio>
                                  </p:subTnLst>
                                </p:cTn>
                              </p:par>
                            </p:childTnLst>
                          </p:cTn>
                        </p:par>
                        <p:par>
                          <p:cTn id="37" fill="hold" nodeType="afterGroup">
                            <p:stCondLst>
                              <p:cond delay="5500"/>
                            </p:stCondLst>
                            <p:childTnLst>
                              <p:par>
                                <p:cTn id="38" presetID="4" presetClass="exit" presetSubtype="16" fill="hold" grpId="0" nodeType="afterEffect">
                                  <p:stCondLst>
                                    <p:cond delay="500"/>
                                  </p:stCondLst>
                                  <p:childTnLst>
                                    <p:animEffect transition="out" filter="box(in)">
                                      <p:cBhvr>
                                        <p:cTn id="39" dur="500"/>
                                        <p:tgtEl>
                                          <p:spTgt spid="55315"/>
                                        </p:tgtEl>
                                      </p:cBhvr>
                                    </p:animEffect>
                                    <p:set>
                                      <p:cBhvr>
                                        <p:cTn id="40" dur="1" fill="hold">
                                          <p:stCondLst>
                                            <p:cond delay="499"/>
                                          </p:stCondLst>
                                        </p:cTn>
                                        <p:tgtEl>
                                          <p:spTgt spid="55315"/>
                                        </p:tgtEl>
                                        <p:attrNameLst>
                                          <p:attrName>style.visibility</p:attrName>
                                        </p:attrNameLst>
                                      </p:cBhvr>
                                      <p:to>
                                        <p:strVal val="hidden"/>
                                      </p:to>
                                    </p:set>
                                  </p:childTnLst>
                                  <p:subTnLst>
                                    <p:audio>
                                      <p:cMediaNode>
                                        <p:cTn display="0" masterRel="sameClick">
                                          <p:stCondLst>
                                            <p:cond evt="begin" delay="0">
                                              <p:tn val="38"/>
                                            </p:cond>
                                          </p:stCondLst>
                                          <p:endCondLst>
                                            <p:cond evt="onStopAudio" delay="0">
                                              <p:tgtEl>
                                                <p:sldTgt/>
                                              </p:tgtEl>
                                            </p:cond>
                                          </p:endCondLst>
                                        </p:cTn>
                                        <p:tgtEl>
                                          <p:sndTgt r:embed="rId3" name="beep.wav"/>
                                        </p:tgtEl>
                                      </p:cMediaNode>
                                    </p:audio>
                                  </p:subTnLst>
                                </p:cTn>
                              </p:par>
                            </p:childTnLst>
                          </p:cTn>
                        </p:par>
                        <p:par>
                          <p:cTn id="41" fill="hold" nodeType="afterGroup">
                            <p:stCondLst>
                              <p:cond delay="6500"/>
                            </p:stCondLst>
                            <p:childTnLst>
                              <p:par>
                                <p:cTn id="42" presetID="4" presetClass="exit" presetSubtype="16" fill="hold" grpId="0" nodeType="afterEffect">
                                  <p:stCondLst>
                                    <p:cond delay="500"/>
                                  </p:stCondLst>
                                  <p:childTnLst>
                                    <p:animEffect transition="out" filter="box(in)">
                                      <p:cBhvr>
                                        <p:cTn id="43" dur="500"/>
                                        <p:tgtEl>
                                          <p:spTgt spid="55314"/>
                                        </p:tgtEl>
                                      </p:cBhvr>
                                    </p:animEffect>
                                    <p:set>
                                      <p:cBhvr>
                                        <p:cTn id="44" dur="1" fill="hold">
                                          <p:stCondLst>
                                            <p:cond delay="499"/>
                                          </p:stCondLst>
                                        </p:cTn>
                                        <p:tgtEl>
                                          <p:spTgt spid="55314"/>
                                        </p:tgtEl>
                                        <p:attrNameLst>
                                          <p:attrName>style.visibility</p:attrName>
                                        </p:attrNameLst>
                                      </p:cBhvr>
                                      <p:to>
                                        <p:strVal val="hidden"/>
                                      </p:to>
                                    </p:set>
                                  </p:childTnLst>
                                  <p:subTnLst>
                                    <p:audio>
                                      <p:cMediaNode>
                                        <p:cTn display="0" masterRel="sameClick">
                                          <p:stCondLst>
                                            <p:cond evt="begin" delay="0">
                                              <p:tn val="42"/>
                                            </p:cond>
                                          </p:stCondLst>
                                          <p:endCondLst>
                                            <p:cond evt="onStopAudio" delay="0">
                                              <p:tgtEl>
                                                <p:sldTgt/>
                                              </p:tgtEl>
                                            </p:cond>
                                          </p:endCondLst>
                                        </p:cTn>
                                        <p:tgtEl>
                                          <p:sndTgt r:embed="rId3" name="beep.wav"/>
                                        </p:tgtEl>
                                      </p:cMediaNode>
                                    </p:audio>
                                  </p:subTnLst>
                                </p:cTn>
                              </p:par>
                            </p:childTnLst>
                          </p:cTn>
                        </p:par>
                        <p:par>
                          <p:cTn id="45" fill="hold" nodeType="afterGroup">
                            <p:stCondLst>
                              <p:cond delay="7500"/>
                            </p:stCondLst>
                            <p:childTnLst>
                              <p:par>
                                <p:cTn id="46" presetID="4" presetClass="exit" presetSubtype="16" fill="hold" grpId="0" nodeType="afterEffect">
                                  <p:stCondLst>
                                    <p:cond delay="500"/>
                                  </p:stCondLst>
                                  <p:childTnLst>
                                    <p:animEffect transition="out" filter="box(in)">
                                      <p:cBhvr>
                                        <p:cTn id="47" dur="500"/>
                                        <p:tgtEl>
                                          <p:spTgt spid="55313"/>
                                        </p:tgtEl>
                                      </p:cBhvr>
                                    </p:animEffect>
                                    <p:set>
                                      <p:cBhvr>
                                        <p:cTn id="48" dur="1" fill="hold">
                                          <p:stCondLst>
                                            <p:cond delay="499"/>
                                          </p:stCondLst>
                                        </p:cTn>
                                        <p:tgtEl>
                                          <p:spTgt spid="55313"/>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3" name="beep.wav"/>
                                        </p:tgtEl>
                                      </p:cMediaNode>
                                    </p:audio>
                                  </p:subTnLst>
                                </p:cTn>
                              </p:par>
                            </p:childTnLst>
                          </p:cTn>
                        </p:par>
                        <p:par>
                          <p:cTn id="49" fill="hold" nodeType="afterGroup">
                            <p:stCondLst>
                              <p:cond delay="8500"/>
                            </p:stCondLst>
                            <p:childTnLst>
                              <p:par>
                                <p:cTn id="50" presetID="4" presetClass="exit" presetSubtype="16" fill="hold" grpId="0" nodeType="afterEffect">
                                  <p:stCondLst>
                                    <p:cond delay="500"/>
                                  </p:stCondLst>
                                  <p:childTnLst>
                                    <p:animEffect transition="out" filter="box(in)">
                                      <p:cBhvr>
                                        <p:cTn id="51" dur="500"/>
                                        <p:tgtEl>
                                          <p:spTgt spid="55312"/>
                                        </p:tgtEl>
                                      </p:cBhvr>
                                    </p:animEffect>
                                    <p:set>
                                      <p:cBhvr>
                                        <p:cTn id="52" dur="1" fill="hold">
                                          <p:stCondLst>
                                            <p:cond delay="499"/>
                                          </p:stCondLst>
                                        </p:cTn>
                                        <p:tgtEl>
                                          <p:spTgt spid="55312"/>
                                        </p:tgtEl>
                                        <p:attrNameLst>
                                          <p:attrName>style.visibility</p:attrName>
                                        </p:attrNameLst>
                                      </p:cBhvr>
                                      <p:to>
                                        <p:strVal val="hidden"/>
                                      </p:to>
                                    </p:set>
                                  </p:childTnLst>
                                  <p:subTnLst>
                                    <p:audio>
                                      <p:cMediaNode>
                                        <p:cTn display="0" masterRel="sameClick">
                                          <p:stCondLst>
                                            <p:cond evt="begin" delay="0">
                                              <p:tn val="50"/>
                                            </p:cond>
                                          </p:stCondLst>
                                          <p:endCondLst>
                                            <p:cond evt="onStopAudio" delay="0">
                                              <p:tgtEl>
                                                <p:sldTgt/>
                                              </p:tgtEl>
                                            </p:cond>
                                          </p:endCondLst>
                                        </p:cTn>
                                        <p:tgtEl>
                                          <p:sndTgt r:embed="rId3" name="beep.wav"/>
                                        </p:tgtEl>
                                      </p:cMediaNode>
                                    </p:audio>
                                  </p:subTnLst>
                                </p:cTn>
                              </p:par>
                            </p:childTnLst>
                          </p:cTn>
                        </p:par>
                        <p:par>
                          <p:cTn id="53" fill="hold" nodeType="afterGroup">
                            <p:stCondLst>
                              <p:cond delay="9500"/>
                            </p:stCondLst>
                            <p:childTnLst>
                              <p:par>
                                <p:cTn id="54" presetID="4" presetClass="exit" presetSubtype="16" fill="hold" grpId="0" nodeType="afterEffect">
                                  <p:stCondLst>
                                    <p:cond delay="500"/>
                                  </p:stCondLst>
                                  <p:childTnLst>
                                    <p:animEffect transition="out" filter="box(in)">
                                      <p:cBhvr>
                                        <p:cTn id="55" dur="500"/>
                                        <p:tgtEl>
                                          <p:spTgt spid="55311"/>
                                        </p:tgtEl>
                                      </p:cBhvr>
                                    </p:animEffect>
                                    <p:set>
                                      <p:cBhvr>
                                        <p:cTn id="56" dur="1" fill="hold">
                                          <p:stCondLst>
                                            <p:cond delay="499"/>
                                          </p:stCondLst>
                                        </p:cTn>
                                        <p:tgtEl>
                                          <p:spTgt spid="55311"/>
                                        </p:tgtEl>
                                        <p:attrNameLst>
                                          <p:attrName>style.visibility</p:attrName>
                                        </p:attrNameLst>
                                      </p:cBhvr>
                                      <p:to>
                                        <p:strVal val="hidden"/>
                                      </p:to>
                                    </p:set>
                                  </p:childTnLst>
                                  <p:subTnLst>
                                    <p:audio>
                                      <p:cMediaNode>
                                        <p:cTn display="0" masterRel="sameClick">
                                          <p:stCondLst>
                                            <p:cond evt="begin" delay="0">
                                              <p:tn val="54"/>
                                            </p:cond>
                                          </p:stCondLst>
                                          <p:endCondLst>
                                            <p:cond evt="onStopAudio" delay="0">
                                              <p:tgtEl>
                                                <p:sldTgt/>
                                              </p:tgtEl>
                                            </p:cond>
                                          </p:endCondLst>
                                        </p:cTn>
                                        <p:tgtEl>
                                          <p:sndTgt r:embed="rId3" name="beep.wav"/>
                                        </p:tgtEl>
                                      </p:cMediaNode>
                                    </p:audio>
                                  </p:subTnLst>
                                </p:cTn>
                              </p:par>
                            </p:childTnLst>
                          </p:cTn>
                        </p:par>
                        <p:par>
                          <p:cTn id="57" fill="hold" nodeType="afterGroup">
                            <p:stCondLst>
                              <p:cond delay="10500"/>
                            </p:stCondLst>
                            <p:childTnLst>
                              <p:par>
                                <p:cTn id="58" presetID="4" presetClass="exit" presetSubtype="16" fill="hold" grpId="0" nodeType="afterEffect">
                                  <p:stCondLst>
                                    <p:cond delay="500"/>
                                  </p:stCondLst>
                                  <p:childTnLst>
                                    <p:animEffect transition="out" filter="box(in)">
                                      <p:cBhvr>
                                        <p:cTn id="59" dur="500"/>
                                        <p:tgtEl>
                                          <p:spTgt spid="55310"/>
                                        </p:tgtEl>
                                      </p:cBhvr>
                                    </p:animEffect>
                                    <p:set>
                                      <p:cBhvr>
                                        <p:cTn id="60" dur="1" fill="hold">
                                          <p:stCondLst>
                                            <p:cond delay="499"/>
                                          </p:stCondLst>
                                        </p:cTn>
                                        <p:tgtEl>
                                          <p:spTgt spid="55310"/>
                                        </p:tgtEl>
                                        <p:attrNameLst>
                                          <p:attrName>style.visibility</p:attrName>
                                        </p:attrNameLst>
                                      </p:cBhvr>
                                      <p:to>
                                        <p:strVal val="hidden"/>
                                      </p:to>
                                    </p:set>
                                  </p:childTnLst>
                                  <p:subTnLst>
                                    <p:audio>
                                      <p:cMediaNode>
                                        <p:cTn display="0" masterRel="sameClick">
                                          <p:stCondLst>
                                            <p:cond evt="begin" delay="0">
                                              <p:tn val="58"/>
                                            </p:cond>
                                          </p:stCondLst>
                                          <p:endCondLst>
                                            <p:cond evt="onStopAudio" delay="0">
                                              <p:tgtEl>
                                                <p:sldTgt/>
                                              </p:tgtEl>
                                            </p:cond>
                                          </p:endCondLst>
                                        </p:cTn>
                                        <p:tgtEl>
                                          <p:sndTgt r:embed="rId3" name="beep.wav"/>
                                        </p:tgtEl>
                                      </p:cMediaNode>
                                    </p:audio>
                                  </p:subTnLst>
                                </p:cTn>
                              </p:par>
                            </p:childTnLst>
                          </p:cTn>
                        </p:par>
                        <p:par>
                          <p:cTn id="61" fill="hold" nodeType="afterGroup">
                            <p:stCondLst>
                              <p:cond delay="11500"/>
                            </p:stCondLst>
                            <p:childTnLst>
                              <p:par>
                                <p:cTn id="62" presetID="4" presetClass="exit" presetSubtype="16" fill="hold" grpId="0" nodeType="afterEffect">
                                  <p:stCondLst>
                                    <p:cond delay="500"/>
                                  </p:stCondLst>
                                  <p:childTnLst>
                                    <p:animEffect transition="out" filter="box(in)">
                                      <p:cBhvr>
                                        <p:cTn id="63" dur="500"/>
                                        <p:tgtEl>
                                          <p:spTgt spid="55309"/>
                                        </p:tgtEl>
                                      </p:cBhvr>
                                    </p:animEffect>
                                    <p:set>
                                      <p:cBhvr>
                                        <p:cTn id="64" dur="1" fill="hold">
                                          <p:stCondLst>
                                            <p:cond delay="499"/>
                                          </p:stCondLst>
                                        </p:cTn>
                                        <p:tgtEl>
                                          <p:spTgt spid="55309"/>
                                        </p:tgtEl>
                                        <p:attrNameLst>
                                          <p:attrName>style.visibility</p:attrName>
                                        </p:attrNameLst>
                                      </p:cBhvr>
                                      <p:to>
                                        <p:strVal val="hidden"/>
                                      </p:to>
                                    </p:set>
                                  </p:childTnLst>
                                  <p:subTnLst>
                                    <p:audio>
                                      <p:cMediaNode>
                                        <p:cTn display="0" masterRel="sameClick">
                                          <p:stCondLst>
                                            <p:cond evt="begin" delay="0">
                                              <p:tn val="62"/>
                                            </p:cond>
                                          </p:stCondLst>
                                          <p:endCondLst>
                                            <p:cond evt="onStopAudio" delay="0">
                                              <p:tgtEl>
                                                <p:sldTgt/>
                                              </p:tgtEl>
                                            </p:cond>
                                          </p:endCondLst>
                                        </p:cTn>
                                        <p:tgtEl>
                                          <p:sndTgt r:embed="rId3" name="beep.wav"/>
                                        </p:tgtEl>
                                      </p:cMediaNode>
                                    </p:audio>
                                  </p:subTnLst>
                                </p:cTn>
                              </p:par>
                            </p:childTnLst>
                          </p:cTn>
                        </p:par>
                        <p:par>
                          <p:cTn id="65" fill="hold" nodeType="afterGroup">
                            <p:stCondLst>
                              <p:cond delay="12500"/>
                            </p:stCondLst>
                            <p:childTnLst>
                              <p:par>
                                <p:cTn id="66" presetID="4" presetClass="exit" presetSubtype="16" fill="hold" grpId="0" nodeType="afterEffect">
                                  <p:stCondLst>
                                    <p:cond delay="500"/>
                                  </p:stCondLst>
                                  <p:childTnLst>
                                    <p:animEffect transition="out" filter="box(in)">
                                      <p:cBhvr>
                                        <p:cTn id="67" dur="500"/>
                                        <p:tgtEl>
                                          <p:spTgt spid="55308"/>
                                        </p:tgtEl>
                                      </p:cBhvr>
                                    </p:animEffect>
                                    <p:set>
                                      <p:cBhvr>
                                        <p:cTn id="68" dur="1" fill="hold">
                                          <p:stCondLst>
                                            <p:cond delay="499"/>
                                          </p:stCondLst>
                                        </p:cTn>
                                        <p:tgtEl>
                                          <p:spTgt spid="55308"/>
                                        </p:tgtEl>
                                        <p:attrNameLst>
                                          <p:attrName>style.visibility</p:attrName>
                                        </p:attrNameLst>
                                      </p:cBhvr>
                                      <p:to>
                                        <p:strVal val="hidden"/>
                                      </p:to>
                                    </p:set>
                                  </p:childTnLst>
                                  <p:subTnLst>
                                    <p:audio>
                                      <p:cMediaNode>
                                        <p:cTn display="0" masterRel="sameClick">
                                          <p:stCondLst>
                                            <p:cond evt="begin" delay="0">
                                              <p:tn val="66"/>
                                            </p:cond>
                                          </p:stCondLst>
                                          <p:endCondLst>
                                            <p:cond evt="onStopAudio" delay="0">
                                              <p:tgtEl>
                                                <p:sldTgt/>
                                              </p:tgtEl>
                                            </p:cond>
                                          </p:endCondLst>
                                        </p:cTn>
                                        <p:tgtEl>
                                          <p:sndTgt r:embed="rId3" name="beep.wav"/>
                                        </p:tgtEl>
                                      </p:cMediaNode>
                                    </p:audio>
                                  </p:subTnLst>
                                </p:cTn>
                              </p:par>
                            </p:childTnLst>
                          </p:cTn>
                        </p:par>
                        <p:par>
                          <p:cTn id="69" fill="hold" nodeType="afterGroup">
                            <p:stCondLst>
                              <p:cond delay="13500"/>
                            </p:stCondLst>
                            <p:childTnLst>
                              <p:par>
                                <p:cTn id="70" presetID="4" presetClass="exit" presetSubtype="16" fill="hold" grpId="0" nodeType="afterEffect">
                                  <p:stCondLst>
                                    <p:cond delay="500"/>
                                  </p:stCondLst>
                                  <p:childTnLst>
                                    <p:animEffect transition="out" filter="box(in)">
                                      <p:cBhvr>
                                        <p:cTn id="71" dur="500"/>
                                        <p:tgtEl>
                                          <p:spTgt spid="55307"/>
                                        </p:tgtEl>
                                      </p:cBhvr>
                                    </p:animEffect>
                                    <p:set>
                                      <p:cBhvr>
                                        <p:cTn id="72" dur="1" fill="hold">
                                          <p:stCondLst>
                                            <p:cond delay="499"/>
                                          </p:stCondLst>
                                        </p:cTn>
                                        <p:tgtEl>
                                          <p:spTgt spid="55307"/>
                                        </p:tgtEl>
                                        <p:attrNameLst>
                                          <p:attrName>style.visibility</p:attrName>
                                        </p:attrNameLst>
                                      </p:cBhvr>
                                      <p:to>
                                        <p:strVal val="hidden"/>
                                      </p:to>
                                    </p:set>
                                  </p:childTnLst>
                                  <p:subTnLst>
                                    <p:audio>
                                      <p:cMediaNode>
                                        <p:cTn display="0" masterRel="sameClick">
                                          <p:stCondLst>
                                            <p:cond evt="begin" delay="0">
                                              <p:tn val="70"/>
                                            </p:cond>
                                          </p:stCondLst>
                                          <p:endCondLst>
                                            <p:cond evt="onStopAudio" delay="0">
                                              <p:tgtEl>
                                                <p:sldTgt/>
                                              </p:tgtEl>
                                            </p:cond>
                                          </p:endCondLst>
                                        </p:cTn>
                                        <p:tgtEl>
                                          <p:sndTgt r:embed="rId3" name="beep.wav"/>
                                        </p:tgtEl>
                                      </p:cMediaNode>
                                    </p:audio>
                                  </p:subTnLst>
                                </p:cTn>
                              </p:par>
                            </p:childTnLst>
                          </p:cTn>
                        </p:par>
                        <p:par>
                          <p:cTn id="73" fill="hold" nodeType="afterGroup">
                            <p:stCondLst>
                              <p:cond delay="14500"/>
                            </p:stCondLst>
                            <p:childTnLst>
                              <p:par>
                                <p:cTn id="74" presetID="4" presetClass="exit" presetSubtype="16" fill="hold" grpId="0" nodeType="afterEffect">
                                  <p:stCondLst>
                                    <p:cond delay="500"/>
                                  </p:stCondLst>
                                  <p:childTnLst>
                                    <p:animEffect transition="out" filter="box(in)">
                                      <p:cBhvr>
                                        <p:cTn id="75" dur="500"/>
                                        <p:tgtEl>
                                          <p:spTgt spid="55306"/>
                                        </p:tgtEl>
                                      </p:cBhvr>
                                    </p:animEffect>
                                    <p:set>
                                      <p:cBhvr>
                                        <p:cTn id="76" dur="1" fill="hold">
                                          <p:stCondLst>
                                            <p:cond delay="499"/>
                                          </p:stCondLst>
                                        </p:cTn>
                                        <p:tgtEl>
                                          <p:spTgt spid="55306"/>
                                        </p:tgtEl>
                                        <p:attrNameLst>
                                          <p:attrName>style.visibility</p:attrName>
                                        </p:attrNameLst>
                                      </p:cBhvr>
                                      <p:to>
                                        <p:strVal val="hidden"/>
                                      </p:to>
                                    </p:set>
                                  </p:childTnLst>
                                  <p:subTnLst>
                                    <p:audio>
                                      <p:cMediaNode>
                                        <p:cTn display="0" masterRel="sameClick">
                                          <p:stCondLst>
                                            <p:cond evt="begin" delay="0">
                                              <p:tn val="74"/>
                                            </p:cond>
                                          </p:stCondLst>
                                          <p:endCondLst>
                                            <p:cond evt="onStopAudio" delay="0">
                                              <p:tgtEl>
                                                <p:sldTgt/>
                                              </p:tgtEl>
                                            </p:cond>
                                          </p:endCondLst>
                                        </p:cTn>
                                        <p:tgtEl>
                                          <p:sndTgt r:embed="rId3" name="beep.wav"/>
                                        </p:tgtEl>
                                      </p:cMediaNode>
                                    </p:audio>
                                  </p:subTnLst>
                                </p:cTn>
                              </p:par>
                            </p:childTnLst>
                          </p:cTn>
                        </p:par>
                        <p:par>
                          <p:cTn id="77" fill="hold" nodeType="afterGroup">
                            <p:stCondLst>
                              <p:cond delay="15500"/>
                            </p:stCondLst>
                            <p:childTnLst>
                              <p:par>
                                <p:cTn id="78" presetID="4" presetClass="exit" presetSubtype="16" fill="hold" grpId="0" nodeType="afterEffect">
                                  <p:stCondLst>
                                    <p:cond delay="500"/>
                                  </p:stCondLst>
                                  <p:childTnLst>
                                    <p:animEffect transition="out" filter="box(in)">
                                      <p:cBhvr>
                                        <p:cTn id="79" dur="500"/>
                                        <p:tgtEl>
                                          <p:spTgt spid="55305"/>
                                        </p:tgtEl>
                                      </p:cBhvr>
                                    </p:animEffect>
                                    <p:set>
                                      <p:cBhvr>
                                        <p:cTn id="80" dur="1" fill="hold">
                                          <p:stCondLst>
                                            <p:cond delay="499"/>
                                          </p:stCondLst>
                                        </p:cTn>
                                        <p:tgtEl>
                                          <p:spTgt spid="55305"/>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3" name="beep.wav"/>
                                        </p:tgtEl>
                                      </p:cMediaNode>
                                    </p:audio>
                                  </p:subTnLst>
                                </p:cTn>
                              </p:par>
                            </p:childTnLst>
                          </p:cTn>
                        </p:par>
                        <p:par>
                          <p:cTn id="81" fill="hold" nodeType="afterGroup">
                            <p:stCondLst>
                              <p:cond delay="16500"/>
                            </p:stCondLst>
                            <p:childTnLst>
                              <p:par>
                                <p:cTn id="82" presetID="4" presetClass="exit" presetSubtype="16" fill="hold" grpId="0" nodeType="afterEffect">
                                  <p:stCondLst>
                                    <p:cond delay="500"/>
                                  </p:stCondLst>
                                  <p:childTnLst>
                                    <p:animEffect transition="out" filter="box(in)">
                                      <p:cBhvr>
                                        <p:cTn id="83" dur="500"/>
                                        <p:tgtEl>
                                          <p:spTgt spid="55304"/>
                                        </p:tgtEl>
                                      </p:cBhvr>
                                    </p:animEffect>
                                    <p:set>
                                      <p:cBhvr>
                                        <p:cTn id="84" dur="1" fill="hold">
                                          <p:stCondLst>
                                            <p:cond delay="499"/>
                                          </p:stCondLst>
                                        </p:cTn>
                                        <p:tgtEl>
                                          <p:spTgt spid="55304"/>
                                        </p:tgtEl>
                                        <p:attrNameLst>
                                          <p:attrName>style.visibility</p:attrName>
                                        </p:attrNameLst>
                                      </p:cBhvr>
                                      <p:to>
                                        <p:strVal val="hidden"/>
                                      </p:to>
                                    </p:set>
                                  </p:childTnLst>
                                  <p:subTnLst>
                                    <p:audio>
                                      <p:cMediaNode>
                                        <p:cTn display="0" masterRel="sameClick">
                                          <p:stCondLst>
                                            <p:cond evt="begin" delay="0">
                                              <p:tn val="82"/>
                                            </p:cond>
                                          </p:stCondLst>
                                          <p:endCondLst>
                                            <p:cond evt="onStopAudio" delay="0">
                                              <p:tgtEl>
                                                <p:sldTgt/>
                                              </p:tgtEl>
                                            </p:cond>
                                          </p:endCondLst>
                                        </p:cTn>
                                        <p:tgtEl>
                                          <p:sndTgt r:embed="rId3" name="beep.wav"/>
                                        </p:tgtEl>
                                      </p:cMediaNode>
                                    </p:audio>
                                  </p:subTnLst>
                                </p:cTn>
                              </p:par>
                            </p:childTnLst>
                          </p:cTn>
                        </p:par>
                        <p:par>
                          <p:cTn id="85" fill="hold" nodeType="afterGroup">
                            <p:stCondLst>
                              <p:cond delay="17500"/>
                            </p:stCondLst>
                            <p:childTnLst>
                              <p:par>
                                <p:cTn id="86" presetID="4" presetClass="exit" presetSubtype="16" fill="hold" grpId="0" nodeType="afterEffect">
                                  <p:stCondLst>
                                    <p:cond delay="500"/>
                                  </p:stCondLst>
                                  <p:childTnLst>
                                    <p:animEffect transition="out" filter="box(in)">
                                      <p:cBhvr>
                                        <p:cTn id="87" dur="500"/>
                                        <p:tgtEl>
                                          <p:spTgt spid="55303"/>
                                        </p:tgtEl>
                                      </p:cBhvr>
                                    </p:animEffect>
                                    <p:set>
                                      <p:cBhvr>
                                        <p:cTn id="88" dur="1" fill="hold">
                                          <p:stCondLst>
                                            <p:cond delay="499"/>
                                          </p:stCondLst>
                                        </p:cTn>
                                        <p:tgtEl>
                                          <p:spTgt spid="55303"/>
                                        </p:tgtEl>
                                        <p:attrNameLst>
                                          <p:attrName>style.visibility</p:attrName>
                                        </p:attrNameLst>
                                      </p:cBhvr>
                                      <p:to>
                                        <p:strVal val="hidden"/>
                                      </p:to>
                                    </p:set>
                                  </p:childTnLst>
                                  <p:subTnLst>
                                    <p:audio>
                                      <p:cMediaNode>
                                        <p:cTn display="0" masterRel="sameClick">
                                          <p:stCondLst>
                                            <p:cond evt="begin" delay="0">
                                              <p:tn val="86"/>
                                            </p:cond>
                                          </p:stCondLst>
                                          <p:endCondLst>
                                            <p:cond evt="onStopAudio" delay="0">
                                              <p:tgtEl>
                                                <p:sldTgt/>
                                              </p:tgtEl>
                                            </p:cond>
                                          </p:endCondLst>
                                        </p:cTn>
                                        <p:tgtEl>
                                          <p:sndTgt r:embed="rId3" name="beep.wav"/>
                                        </p:tgtEl>
                                      </p:cMediaNode>
                                    </p:audio>
                                  </p:subTnLst>
                                </p:cTn>
                              </p:par>
                            </p:childTnLst>
                          </p:cTn>
                        </p:par>
                        <p:par>
                          <p:cTn id="89" fill="hold" nodeType="afterGroup">
                            <p:stCondLst>
                              <p:cond delay="18500"/>
                            </p:stCondLst>
                            <p:childTnLst>
                              <p:par>
                                <p:cTn id="90" presetID="4" presetClass="exit" presetSubtype="16" fill="hold" grpId="0" nodeType="afterEffect">
                                  <p:stCondLst>
                                    <p:cond delay="500"/>
                                  </p:stCondLst>
                                  <p:childTnLst>
                                    <p:animEffect transition="out" filter="box(in)">
                                      <p:cBhvr>
                                        <p:cTn id="91" dur="500"/>
                                        <p:tgtEl>
                                          <p:spTgt spid="55302"/>
                                        </p:tgtEl>
                                      </p:cBhvr>
                                    </p:animEffect>
                                    <p:set>
                                      <p:cBhvr>
                                        <p:cTn id="92" dur="1" fill="hold">
                                          <p:stCondLst>
                                            <p:cond delay="499"/>
                                          </p:stCondLst>
                                        </p:cTn>
                                        <p:tgtEl>
                                          <p:spTgt spid="55302"/>
                                        </p:tgtEl>
                                        <p:attrNameLst>
                                          <p:attrName>style.visibility</p:attrName>
                                        </p:attrNameLst>
                                      </p:cBhvr>
                                      <p:to>
                                        <p:strVal val="hidden"/>
                                      </p:to>
                                    </p:set>
                                  </p:childTnLst>
                                  <p:subTnLst>
                                    <p:audio>
                                      <p:cMediaNode>
                                        <p:cTn display="0" masterRel="sameClick">
                                          <p:stCondLst>
                                            <p:cond evt="begin" delay="0">
                                              <p:tn val="90"/>
                                            </p:cond>
                                          </p:stCondLst>
                                          <p:endCondLst>
                                            <p:cond evt="onStopAudio" delay="0">
                                              <p:tgtEl>
                                                <p:sldTgt/>
                                              </p:tgtEl>
                                            </p:cond>
                                          </p:endCondLst>
                                        </p:cTn>
                                        <p:tgtEl>
                                          <p:sndTgt r:embed="rId3" name="beep.wav"/>
                                        </p:tgtEl>
                                      </p:cMediaNode>
                                    </p:audio>
                                  </p:subTnLst>
                                </p:cTn>
                              </p:par>
                            </p:childTnLst>
                          </p:cTn>
                        </p:par>
                        <p:par>
                          <p:cTn id="93" fill="hold" nodeType="afterGroup">
                            <p:stCondLst>
                              <p:cond delay="19500"/>
                            </p:stCondLst>
                            <p:childTnLst>
                              <p:par>
                                <p:cTn id="94" presetID="4" presetClass="exit" presetSubtype="16" fill="hold" grpId="0" nodeType="afterEffect">
                                  <p:stCondLst>
                                    <p:cond delay="500"/>
                                  </p:stCondLst>
                                  <p:childTnLst>
                                    <p:animEffect transition="out" filter="box(in)">
                                      <p:cBhvr>
                                        <p:cTn id="95" dur="500"/>
                                        <p:tgtEl>
                                          <p:spTgt spid="55301"/>
                                        </p:tgtEl>
                                      </p:cBhvr>
                                    </p:animEffect>
                                    <p:set>
                                      <p:cBhvr>
                                        <p:cTn id="96" dur="1" fill="hold">
                                          <p:stCondLst>
                                            <p:cond delay="499"/>
                                          </p:stCondLst>
                                        </p:cTn>
                                        <p:tgtEl>
                                          <p:spTgt spid="55301"/>
                                        </p:tgtEl>
                                        <p:attrNameLst>
                                          <p:attrName>style.visibility</p:attrName>
                                        </p:attrNameLst>
                                      </p:cBhvr>
                                      <p:to>
                                        <p:strVal val="hidden"/>
                                      </p:to>
                                    </p:set>
                                  </p:childTnLst>
                                  <p:subTnLst>
                                    <p:audio>
                                      <p:cMediaNode>
                                        <p:cTn display="0" masterRel="sameClick">
                                          <p:stCondLst>
                                            <p:cond evt="begin" delay="0">
                                              <p:tn val="94"/>
                                            </p:cond>
                                          </p:stCondLst>
                                          <p:endCondLst>
                                            <p:cond evt="onStopAudio" delay="0">
                                              <p:tgtEl>
                                                <p:sldTgt/>
                                              </p:tgtEl>
                                            </p:cond>
                                          </p:endCondLst>
                                        </p:cTn>
                                        <p:tgtEl>
                                          <p:sndTgt r:embed="rId3" name="beep.wav"/>
                                        </p:tgtEl>
                                      </p:cMediaNode>
                                    </p:audio>
                                  </p:subTnLst>
                                </p:cTn>
                              </p:par>
                            </p:childTnLst>
                          </p:cTn>
                        </p:par>
                        <p:par>
                          <p:cTn id="97" fill="hold" nodeType="afterGroup">
                            <p:stCondLst>
                              <p:cond delay="20500"/>
                            </p:stCondLst>
                            <p:childTnLst>
                              <p:par>
                                <p:cTn id="98" presetID="4" presetClass="exit" presetSubtype="16" fill="hold" grpId="0" nodeType="afterEffect">
                                  <p:stCondLst>
                                    <p:cond delay="500"/>
                                  </p:stCondLst>
                                  <p:childTnLst>
                                    <p:animEffect transition="out" filter="box(in)">
                                      <p:cBhvr>
                                        <p:cTn id="99" dur="500"/>
                                        <p:tgtEl>
                                          <p:spTgt spid="55300"/>
                                        </p:tgtEl>
                                      </p:cBhvr>
                                    </p:animEffect>
                                    <p:set>
                                      <p:cBhvr>
                                        <p:cTn id="100" dur="1" fill="hold">
                                          <p:stCondLst>
                                            <p:cond delay="499"/>
                                          </p:stCondLst>
                                        </p:cTn>
                                        <p:tgtEl>
                                          <p:spTgt spid="55300"/>
                                        </p:tgtEl>
                                        <p:attrNameLst>
                                          <p:attrName>style.visibility</p:attrName>
                                        </p:attrNameLst>
                                      </p:cBhvr>
                                      <p:to>
                                        <p:strVal val="hidden"/>
                                      </p:to>
                                    </p:set>
                                  </p:childTnLst>
                                  <p:subTnLst>
                                    <p:audio>
                                      <p:cMediaNode>
                                        <p:cTn display="0" masterRel="sameClick">
                                          <p:stCondLst>
                                            <p:cond evt="begin" delay="0">
                                              <p:tn val="98"/>
                                            </p:cond>
                                          </p:stCondLst>
                                          <p:endCondLst>
                                            <p:cond evt="onStopAudio" delay="0">
                                              <p:tgtEl>
                                                <p:sldTgt/>
                                              </p:tgtEl>
                                            </p:cond>
                                          </p:endCondLst>
                                        </p:cTn>
                                        <p:tgtEl>
                                          <p:sndTgt r:embed="rId4" name="gun.wav"/>
                                        </p:tgtEl>
                                      </p:cMediaNode>
                                    </p:audio>
                                  </p:subTnLst>
                                </p:cTn>
                              </p:par>
                            </p:childTnLst>
                          </p:cTn>
                        </p:par>
                      </p:childTnLst>
                    </p:cTn>
                  </p:par>
                  <p:par>
                    <p:cTn id="101" fill="hold">
                      <p:stCondLst>
                        <p:cond delay="indefinite"/>
                      </p:stCondLst>
                      <p:childTnLst>
                        <p:par>
                          <p:cTn id="102" fill="hold">
                            <p:stCondLst>
                              <p:cond delay="0"/>
                            </p:stCondLst>
                            <p:childTnLst>
                              <p:par>
                                <p:cTn id="103" presetID="3" presetClass="exit" presetSubtype="10" fill="hold" grpId="2" nodeType="clickEffect">
                                  <p:stCondLst>
                                    <p:cond delay="0"/>
                                  </p:stCondLst>
                                  <p:childTnLst>
                                    <p:animEffect transition="out" filter="blinds(horizontal)">
                                      <p:cBhvr>
                                        <p:cTn id="104" dur="500"/>
                                        <p:tgtEl>
                                          <p:spTgt spid="55342"/>
                                        </p:tgtEl>
                                      </p:cBhvr>
                                    </p:animEffect>
                                    <p:set>
                                      <p:cBhvr>
                                        <p:cTn id="105" dur="1" fill="hold">
                                          <p:stCondLst>
                                            <p:cond delay="499"/>
                                          </p:stCondLst>
                                        </p:cTn>
                                        <p:tgtEl>
                                          <p:spTgt spid="55342"/>
                                        </p:tgtEl>
                                        <p:attrNameLst>
                                          <p:attrName>style.visibility</p:attrName>
                                        </p:attrNameLst>
                                      </p:cBhvr>
                                      <p:to>
                                        <p:strVal val="hidden"/>
                                      </p:to>
                                    </p:set>
                                  </p:childTnLst>
                                  <p:subTnLst>
                                    <p:audio>
                                      <p:cMediaNode>
                                        <p:cTn display="0" masterRel="sameClick">
                                          <p:stCondLst>
                                            <p:cond evt="begin" delay="0">
                                              <p:tn val="103"/>
                                            </p:cond>
                                          </p:stCondLst>
                                          <p:endCondLst>
                                            <p:cond evt="onStopAudio" delay="0">
                                              <p:tgtEl>
                                                <p:sldTgt/>
                                              </p:tgtEl>
                                            </p:cond>
                                          </p:endCondLst>
                                        </p:cTn>
                                        <p:tgtEl>
                                          <p:sndTgt r:embed="rId5" name="applause.wav"/>
                                        </p:tgtEl>
                                      </p:cMediaNode>
                                    </p:audio>
                                  </p:subTnLst>
                                </p:cTn>
                              </p:par>
                              <p:par>
                                <p:cTn id="106" presetID="3" presetClass="exit" presetSubtype="10" fill="hold" grpId="2" nodeType="withEffect">
                                  <p:stCondLst>
                                    <p:cond delay="0"/>
                                  </p:stCondLst>
                                  <p:childTnLst>
                                    <p:animEffect transition="out" filter="blinds(horizontal)">
                                      <p:cBhvr>
                                        <p:cTn id="107" dur="500"/>
                                        <p:tgtEl>
                                          <p:spTgt spid="55339"/>
                                        </p:tgtEl>
                                      </p:cBhvr>
                                    </p:animEffect>
                                    <p:set>
                                      <p:cBhvr>
                                        <p:cTn id="108" dur="1" fill="hold">
                                          <p:stCondLst>
                                            <p:cond delay="499"/>
                                          </p:stCondLst>
                                        </p:cTn>
                                        <p:tgtEl>
                                          <p:spTgt spid="55339"/>
                                        </p:tgtEl>
                                        <p:attrNameLst>
                                          <p:attrName>style.visibility</p:attrName>
                                        </p:attrNameLst>
                                      </p:cBhvr>
                                      <p:to>
                                        <p:strVal val="hidden"/>
                                      </p:to>
                                    </p:set>
                                  </p:childTnLst>
                                  <p:subTnLst>
                                    <p:audio>
                                      <p:cMediaNode>
                                        <p:cTn display="0" masterRel="sameClick">
                                          <p:stCondLst>
                                            <p:cond evt="begin" delay="0">
                                              <p:tn val="106"/>
                                            </p:cond>
                                          </p:stCondLst>
                                          <p:endCondLst>
                                            <p:cond evt="onStopAudio" delay="0">
                                              <p:tgtEl>
                                                <p:sldTgt/>
                                              </p:tgtEl>
                                            </p:cond>
                                          </p:endCondLst>
                                        </p:cTn>
                                        <p:tgtEl>
                                          <p:sndTgt r:embed="rId2" name="chimes.wav"/>
                                        </p:tgtEl>
                                      </p:cMediaNode>
                                    </p:audio>
                                  </p:subTnLst>
                                </p:cTn>
                              </p:par>
                              <p:par>
                                <p:cTn id="109" presetID="3" presetClass="exit" presetSubtype="10" fill="hold" grpId="2" nodeType="withEffect">
                                  <p:stCondLst>
                                    <p:cond delay="0"/>
                                  </p:stCondLst>
                                  <p:childTnLst>
                                    <p:animEffect transition="out" filter="blinds(horizontal)">
                                      <p:cBhvr>
                                        <p:cTn id="110" dur="500"/>
                                        <p:tgtEl>
                                          <p:spTgt spid="55340"/>
                                        </p:tgtEl>
                                      </p:cBhvr>
                                    </p:animEffect>
                                    <p:set>
                                      <p:cBhvr>
                                        <p:cTn id="111" dur="1" fill="hold">
                                          <p:stCondLst>
                                            <p:cond delay="499"/>
                                          </p:stCondLst>
                                        </p:cTn>
                                        <p:tgtEl>
                                          <p:spTgt spid="55340"/>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5" name="applause.wav"/>
                                        </p:tgtEl>
                                      </p:cMediaNode>
                                    </p:audio>
                                  </p:subTnLst>
                                </p:cTn>
                              </p:par>
                              <p:par>
                                <p:cTn id="112" presetID="3" presetClass="exit" presetSubtype="10" fill="hold" grpId="2" nodeType="withEffect">
                                  <p:stCondLst>
                                    <p:cond delay="0"/>
                                  </p:stCondLst>
                                  <p:childTnLst>
                                    <p:animEffect transition="out" filter="blinds(horizontal)">
                                      <p:cBhvr>
                                        <p:cTn id="113" dur="500"/>
                                        <p:tgtEl>
                                          <p:spTgt spid="55341"/>
                                        </p:tgtEl>
                                      </p:cBhvr>
                                    </p:animEffect>
                                    <p:set>
                                      <p:cBhvr>
                                        <p:cTn id="114" dur="1" fill="hold">
                                          <p:stCondLst>
                                            <p:cond delay="499"/>
                                          </p:stCondLst>
                                        </p:cTn>
                                        <p:tgtEl>
                                          <p:spTgt spid="55341"/>
                                        </p:tgtEl>
                                        <p:attrNameLst>
                                          <p:attrName>style.visibility</p:attrName>
                                        </p:attrNameLst>
                                      </p:cBhvr>
                                      <p:to>
                                        <p:strVal val="hidden"/>
                                      </p:to>
                                    </p:set>
                                  </p:childTnLst>
                                  <p:subTnLst>
                                    <p:audio>
                                      <p:cMediaNode>
                                        <p:cTn display="0" masterRel="sameClick">
                                          <p:stCondLst>
                                            <p:cond evt="begin" delay="0">
                                              <p:tn val="112"/>
                                            </p:cond>
                                          </p:stCondLst>
                                          <p:endCondLst>
                                            <p:cond evt="onStopAudio" delay="0">
                                              <p:tgtEl>
                                                <p:sldTgt/>
                                              </p:tgtEl>
                                            </p:cond>
                                          </p:endCondLst>
                                        </p:cTn>
                                        <p:tgtEl>
                                          <p:sndTgt r:embed="rId5"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115" restart="whenNotActive" fill="hold" evtFilter="cancelBubble" nodeType="interactiveSeq">
                <p:stCondLst>
                  <p:cond evt="onClick" delay="0">
                    <p:tgtEl>
                      <p:spTgt spid="55339"/>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3" presetClass="exit" presetSubtype="10" fill="hold" grpId="1" nodeType="clickEffect">
                                  <p:stCondLst>
                                    <p:cond delay="0"/>
                                  </p:stCondLst>
                                  <p:childTnLst>
                                    <p:animEffect transition="out" filter="blinds(horizontal)">
                                      <p:cBhvr>
                                        <p:cTn id="119" dur="500"/>
                                        <p:tgtEl>
                                          <p:spTgt spid="55339"/>
                                        </p:tgtEl>
                                      </p:cBhvr>
                                    </p:animEffect>
                                    <p:set>
                                      <p:cBhvr>
                                        <p:cTn id="120" dur="1" fill="hold">
                                          <p:stCondLst>
                                            <p:cond delay="499"/>
                                          </p:stCondLst>
                                        </p:cTn>
                                        <p:tgtEl>
                                          <p:spTgt spid="55339"/>
                                        </p:tgtEl>
                                        <p:attrNameLst>
                                          <p:attrName>style.visibility</p:attrName>
                                        </p:attrNameLst>
                                      </p:cBhvr>
                                      <p:to>
                                        <p:strVal val="hidden"/>
                                      </p:to>
                                    </p:set>
                                  </p:childTnLst>
                                  <p:subTnLst>
                                    <p:audio>
                                      <p:cMediaNode>
                                        <p:cTn display="0" masterRel="sameClick">
                                          <p:stCondLst>
                                            <p:cond evt="begin" delay="0">
                                              <p:tn val="118"/>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39"/>
                  </p:tgtEl>
                </p:cond>
              </p:nextCondLst>
            </p:seq>
            <p:seq concurrent="1" nextAc="seek">
              <p:cTn id="121" restart="whenNotActive" fill="hold" evtFilter="cancelBubble" nodeType="interactiveSeq">
                <p:stCondLst>
                  <p:cond evt="onClick" delay="0">
                    <p:tgtEl>
                      <p:spTgt spid="55342"/>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3" presetClass="exit" presetSubtype="10" fill="hold" grpId="1" nodeType="clickEffect">
                                  <p:stCondLst>
                                    <p:cond delay="0"/>
                                  </p:stCondLst>
                                  <p:childTnLst>
                                    <p:animEffect transition="out" filter="blinds(horizontal)">
                                      <p:cBhvr>
                                        <p:cTn id="125" dur="500"/>
                                        <p:tgtEl>
                                          <p:spTgt spid="55342"/>
                                        </p:tgtEl>
                                      </p:cBhvr>
                                    </p:animEffect>
                                    <p:set>
                                      <p:cBhvr>
                                        <p:cTn id="126" dur="1" fill="hold">
                                          <p:stCondLst>
                                            <p:cond delay="499"/>
                                          </p:stCondLst>
                                        </p:cTn>
                                        <p:tgtEl>
                                          <p:spTgt spid="55342"/>
                                        </p:tgtEl>
                                        <p:attrNameLst>
                                          <p:attrName>style.visibility</p:attrName>
                                        </p:attrNameLst>
                                      </p:cBhvr>
                                      <p:to>
                                        <p:strVal val="hidden"/>
                                      </p:to>
                                    </p:set>
                                  </p:childTnLst>
                                  <p:subTnLst>
                                    <p:audio>
                                      <p:cMediaNode>
                                        <p:cTn display="0" masterRel="sameClick">
                                          <p:stCondLst>
                                            <p:cond evt="begin" delay="0">
                                              <p:tn val="124"/>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2"/>
                  </p:tgtEl>
                </p:cond>
              </p:nextCondLst>
            </p:seq>
            <p:seq concurrent="1" nextAc="seek">
              <p:cTn id="127" restart="whenNotActive" fill="hold" evtFilter="cancelBubble" nodeType="interactiveSeq">
                <p:stCondLst>
                  <p:cond evt="onClick" delay="0">
                    <p:tgtEl>
                      <p:spTgt spid="55341"/>
                    </p:tgtEl>
                  </p:cond>
                </p:stCondLst>
                <p:endSync evt="end" delay="0">
                  <p:rtn val="all"/>
                </p:endSync>
                <p:childTnLst>
                  <p:par>
                    <p:cTn id="128" fill="hold" nodeType="clickPar">
                      <p:stCondLst>
                        <p:cond delay="0"/>
                      </p:stCondLst>
                      <p:childTnLst>
                        <p:par>
                          <p:cTn id="129" fill="hold" nodeType="withGroup">
                            <p:stCondLst>
                              <p:cond delay="0"/>
                            </p:stCondLst>
                            <p:childTnLst>
                              <p:par>
                                <p:cTn id="130" presetID="3" presetClass="exit" presetSubtype="10" fill="hold" grpId="1" nodeType="clickEffect">
                                  <p:stCondLst>
                                    <p:cond delay="0"/>
                                  </p:stCondLst>
                                  <p:childTnLst>
                                    <p:animEffect transition="out" filter="blinds(horizontal)">
                                      <p:cBhvr>
                                        <p:cTn id="131" dur="500"/>
                                        <p:tgtEl>
                                          <p:spTgt spid="55341"/>
                                        </p:tgtEl>
                                      </p:cBhvr>
                                    </p:animEffect>
                                    <p:set>
                                      <p:cBhvr>
                                        <p:cTn id="132" dur="1" fill="hold">
                                          <p:stCondLst>
                                            <p:cond delay="499"/>
                                          </p:stCondLst>
                                        </p:cTn>
                                        <p:tgtEl>
                                          <p:spTgt spid="55341"/>
                                        </p:tgtEl>
                                        <p:attrNameLst>
                                          <p:attrName>style.visibility</p:attrName>
                                        </p:attrNameLst>
                                      </p:cBhvr>
                                      <p:to>
                                        <p:strVal val="hidden"/>
                                      </p:to>
                                    </p:set>
                                  </p:childTnLst>
                                  <p:subTnLst>
                                    <p:audio>
                                      <p:cMediaNode>
                                        <p:cTn display="0" masterRel="sameClick">
                                          <p:stCondLst>
                                            <p:cond evt="begin" delay="0">
                                              <p:tn val="130"/>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1"/>
                  </p:tgtEl>
                </p:cond>
              </p:nextCondLst>
            </p:seq>
            <p:seq concurrent="1" nextAc="seek">
              <p:cTn id="133" restart="whenNotActive" fill="hold" evtFilter="cancelBubble" nodeType="interactiveSeq">
                <p:stCondLst>
                  <p:cond evt="onClick" delay="0">
                    <p:tgtEl>
                      <p:spTgt spid="55340"/>
                    </p:tgtEl>
                  </p:cond>
                </p:stCondLst>
                <p:endSync evt="end" delay="0">
                  <p:rtn val="all"/>
                </p:endSync>
                <p:childTnLst>
                  <p:par>
                    <p:cTn id="134" fill="hold" nodeType="clickPar">
                      <p:stCondLst>
                        <p:cond delay="0"/>
                      </p:stCondLst>
                      <p:childTnLst>
                        <p:par>
                          <p:cTn id="135" fill="hold" nodeType="withGroup">
                            <p:stCondLst>
                              <p:cond delay="0"/>
                            </p:stCondLst>
                            <p:childTnLst>
                              <p:par>
                                <p:cTn id="136" presetID="3" presetClass="exit" presetSubtype="10" fill="hold" grpId="1" nodeType="clickEffect">
                                  <p:stCondLst>
                                    <p:cond delay="0"/>
                                  </p:stCondLst>
                                  <p:childTnLst>
                                    <p:animEffect transition="out" filter="blinds(horizontal)">
                                      <p:cBhvr>
                                        <p:cTn id="137" dur="500"/>
                                        <p:tgtEl>
                                          <p:spTgt spid="55340"/>
                                        </p:tgtEl>
                                      </p:cBhvr>
                                    </p:animEffect>
                                    <p:set>
                                      <p:cBhvr>
                                        <p:cTn id="138" dur="1" fill="hold">
                                          <p:stCondLst>
                                            <p:cond delay="499"/>
                                          </p:stCondLst>
                                        </p:cTn>
                                        <p:tgtEl>
                                          <p:spTgt spid="55340"/>
                                        </p:tgtEl>
                                        <p:attrNameLst>
                                          <p:attrName>style.visibility</p:attrName>
                                        </p:attrNameLst>
                                      </p:cBhvr>
                                      <p:to>
                                        <p:strVal val="hidden"/>
                                      </p:to>
                                    </p:set>
                                  </p:childTnLst>
                                  <p:subTnLst>
                                    <p:audio>
                                      <p:cMediaNode>
                                        <p:cTn display="0" masterRel="sameClick">
                                          <p:stCondLst>
                                            <p:cond evt="begin" delay="0">
                                              <p:tn val="136"/>
                                            </p:cond>
                                          </p:stCondLst>
                                          <p:endCondLst>
                                            <p:cond evt="onStopAudio" delay="0">
                                              <p:tgtEl>
                                                <p:sldTgt/>
                                              </p:tgtEl>
                                            </p:cond>
                                          </p:endCondLst>
                                        </p:cTn>
                                        <p:tgtEl>
                                          <p:sndTgt r:embed="rId2" name="chimes.wav"/>
                                        </p:tgtEl>
                                      </p:cMediaNode>
                                    </p:audio>
                                  </p:subTnLst>
                                </p:cTn>
                              </p:par>
                            </p:childTnLst>
                          </p:cTn>
                        </p:par>
                      </p:childTnLst>
                    </p:cTn>
                  </p:par>
                </p:childTnLst>
              </p:cTn>
              <p:nextCondLst>
                <p:cond evt="onClick" delay="0">
                  <p:tgtEl>
                    <p:spTgt spid="55340"/>
                  </p:tgtEl>
                </p:cond>
              </p:nextCondLst>
            </p:seq>
          </p:childTnLst>
        </p:cTn>
      </p:par>
    </p:tnLst>
    <p:bldLst>
      <p:bldP spid="55300" grpId="0" animBg="1"/>
      <p:bldP spid="55301" grpId="0" animBg="1"/>
      <p:bldP spid="55302" grpId="0" animBg="1"/>
      <p:bldP spid="55303" grpId="0" animBg="1"/>
      <p:bldP spid="55304" grpId="0" animBg="1"/>
      <p:bldP spid="55305" grpId="0" animBg="1"/>
      <p:bldP spid="55306" grpId="0" animBg="1"/>
      <p:bldP spid="55307" grpId="0" animBg="1"/>
      <p:bldP spid="55308" grpId="0" animBg="1"/>
      <p:bldP spid="55309" grpId="0" animBg="1"/>
      <p:bldP spid="55310" grpId="0" animBg="1"/>
      <p:bldP spid="55311" grpId="0" animBg="1"/>
      <p:bldP spid="55312" grpId="0" animBg="1"/>
      <p:bldP spid="55313" grpId="0" animBg="1"/>
      <p:bldP spid="55314" grpId="0" animBg="1"/>
      <p:bldP spid="55315" grpId="0" animBg="1"/>
      <p:bldP spid="55316" grpId="0" animBg="1"/>
      <p:bldP spid="55317" grpId="0" animBg="1"/>
      <p:bldP spid="55318" grpId="0" animBg="1"/>
      <p:bldP spid="55319" grpId="0" animBg="1"/>
      <p:bldP spid="55320" grpId="0" animBg="1"/>
      <p:bldP spid="55339" grpId="0" animBg="1"/>
      <p:bldP spid="55339" grpId="1" animBg="1"/>
      <p:bldP spid="55339" grpId="2" animBg="1"/>
      <p:bldP spid="55340" grpId="0" animBg="1"/>
      <p:bldP spid="55340" grpId="1" animBg="1"/>
      <p:bldP spid="55340" grpId="2" animBg="1"/>
      <p:bldP spid="55341" grpId="0" animBg="1"/>
      <p:bldP spid="55341" grpId="1" animBg="1"/>
      <p:bldP spid="55341" grpId="2" animBg="1"/>
      <p:bldP spid="55342" grpId="0" animBg="1"/>
      <p:bldP spid="55342" grpId="1" animBg="1"/>
      <p:bldP spid="55342" grpId="2"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457200" y="762000"/>
            <a:ext cx="6324600" cy="5029200"/>
          </a:xfrm>
          <a:prstGeom prst="rect">
            <a:avLst/>
          </a:prstGeom>
          <a:noFill/>
          <a:effectLst>
            <a:reflection blurRad="6350" stA="50000" endA="275" endPos="40000" dist="101600" dir="5400000" sy="-100000" algn="bl" rotWithShape="0"/>
          </a:effectLst>
        </p:spPr>
        <p:txBody>
          <a:bodyPr wrap="none" lIns="91440" tIns="45720" rIns="91440" bIns="45720">
            <a:prstTxWarp prst="textArchUpPour">
              <a:avLst/>
            </a:prstTxWarp>
            <a:spAutoFit/>
          </a:bodyPr>
          <a:lstStyle/>
          <a:p>
            <a:pPr algn="ct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Chúc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các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em</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học</a:t>
            </a:r>
            <a:r>
              <a:rPr lang="en-US"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en-US" sz="5400" b="1" spc="100" dirty="0" err="1"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tốt</a:t>
            </a:r>
            <a:endParaRPr lang="en-US" sz="54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Tree>
    <p:extLst>
      <p:ext uri="{BB962C8B-B14F-4D97-AF65-F5344CB8AC3E}">
        <p14:creationId xmlns:p14="http://schemas.microsoft.com/office/powerpoint/2010/main" val="1709542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 y="0"/>
            <a:ext cx="9220200" cy="6858000"/>
          </a:xfrm>
          <a:prstGeom prst="rect">
            <a:avLst/>
          </a:prstGeom>
        </p:spPr>
      </p:pic>
    </p:spTree>
    <p:extLst>
      <p:ext uri="{BB962C8B-B14F-4D97-AF65-F5344CB8AC3E}">
        <p14:creationId xmlns:p14="http://schemas.microsoft.com/office/powerpoint/2010/main" val="34629987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7999"/>
          </a:xfrm>
          <a:prstGeom prst="rect">
            <a:avLst/>
          </a:prstGeom>
        </p:spPr>
      </p:pic>
    </p:spTree>
    <p:extLst>
      <p:ext uri="{BB962C8B-B14F-4D97-AF65-F5344CB8AC3E}">
        <p14:creationId xmlns:p14="http://schemas.microsoft.com/office/powerpoint/2010/main" val="40896534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1905000" y="228600"/>
            <a:ext cx="6626814" cy="707886"/>
          </a:xfrm>
          <a:prstGeom prst="rect">
            <a:avLst/>
          </a:prstGeom>
        </p:spPr>
        <p:txBody>
          <a:bodyPr wrap="none">
            <a:spAutoFit/>
          </a:bodyPr>
          <a:lstStyle/>
          <a:p>
            <a:pPr lvl="0">
              <a:spcBef>
                <a:spcPts val="735"/>
              </a:spcBef>
              <a:spcAft>
                <a:spcPts val="0"/>
              </a:spcAft>
              <a:buClr>
                <a:srgbClr val="00AEEF"/>
              </a:buClr>
              <a:buSzPts val="1150"/>
              <a:tabLst>
                <a:tab pos="785495" algn="l"/>
              </a:tabLst>
            </a:pP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1.Khai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thác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nguồn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lực</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dân</a:t>
            </a:r>
            <a:r>
              <a:rPr lang="en-US" sz="4000" b="1" spc="-5" dirty="0"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 </a:t>
            </a:r>
            <a:r>
              <a:rPr lang="en-US" sz="4000" b="1" spc="-5" dirty="0" err="1" smtClean="0">
                <a:solidFill>
                  <a:srgbClr val="FF0000"/>
                </a:solidFill>
                <a:latin typeface="Times New Roman" panose="02020603050405020304" pitchFamily="18" charset="0"/>
                <a:ea typeface="Arial" panose="020B0604020202020204" pitchFamily="34" charset="0"/>
                <a:cs typeface="Times New Roman" panose="02020603050405020304" pitchFamily="18" charset="0"/>
              </a:rPr>
              <a:t>cư</a:t>
            </a:r>
            <a:endParaRPr lang="en-US" sz="4000" b="1" spc="-5" dirty="0">
              <a:solidFill>
                <a:srgbClr val="FF0000"/>
              </a:solidFill>
              <a:latin typeface="Times New Roman" panose="02020603050405020304" pitchFamily="18" charset="0"/>
              <a:ea typeface="Arial" panose="020B0604020202020204" pitchFamily="34" charset="0"/>
              <a:cs typeface="Times New Roman" panose="02020603050405020304" pitchFamily="18" charset="0"/>
            </a:endParaRPr>
          </a:p>
        </p:txBody>
      </p:sp>
      <p:sp>
        <p:nvSpPr>
          <p:cNvPr id="5" name="Rectangle 4"/>
          <p:cNvSpPr/>
          <p:nvPr/>
        </p:nvSpPr>
        <p:spPr>
          <a:xfrm>
            <a:off x="0" y="1047619"/>
            <a:ext cx="8991600" cy="4819781"/>
          </a:xfrm>
          <a:prstGeom prst="rect">
            <a:avLst/>
          </a:prstGeom>
        </p:spPr>
        <p:txBody>
          <a:bodyPr wrap="square">
            <a:spAutoFit/>
          </a:bodyPr>
          <a:lstStyle/>
          <a:p>
            <a:pPr marL="548005" marR="95250" indent="179705" algn="just">
              <a:lnSpc>
                <a:spcPct val="128000"/>
              </a:lnSpc>
              <a:spcBef>
                <a:spcPts val="390"/>
              </a:spcBef>
              <a:spcAft>
                <a:spcPts val="0"/>
              </a:spcAft>
            </a:pP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cuộc</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công</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nghiệp</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hiện</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đại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hoá</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và</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quá</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trình</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đổi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mới,</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hội</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nhập</a:t>
            </a:r>
            <a:r>
              <a:rPr lang="vi-VN" sz="4000" spc="-1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đã</a:t>
            </a:r>
            <a:r>
              <a:rPr lang="vi-VN" sz="4000" spc="-2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làm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thay đổi mạnh mẽ cơ cấu sử dụng lao động tại tỉnh Quảng Nam. Sự phân công </a:t>
            </a:r>
            <a:r>
              <a:rPr lang="vi-VN" sz="4000" spc="1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lao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động xã hội theo ngành có những chuyển biến tích</a:t>
            </a:r>
            <a:r>
              <a:rPr lang="vi-VN" sz="4000" spc="265"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 </a:t>
            </a:r>
            <a:r>
              <a:rPr lang="vi-VN" sz="4000" dirty="0">
                <a:solidFill>
                  <a:srgbClr val="231F20"/>
                </a:solidFill>
                <a:latin typeface="Times New Roman" panose="02020603050405020304" pitchFamily="18" charset="0"/>
                <a:ea typeface="Arial" panose="020B0604020202020204" pitchFamily="34" charset="0"/>
                <a:cs typeface="Times New Roman" panose="02020603050405020304" pitchFamily="18" charset="0"/>
              </a:rPr>
              <a:t>cực.</a:t>
            </a:r>
            <a:endParaRPr lang="en-US" sz="4000" dirty="0">
              <a:latin typeface="Times New Roman" panose="02020603050405020304" pitchFamily="18"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58359395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6214133</TotalTime>
  <Words>1306</Words>
  <Application>Microsoft Office PowerPoint</Application>
  <PresentationFormat>On-screen Show (4:3)</PresentationFormat>
  <Paragraphs>161</Paragraphs>
  <Slides>62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62</vt:i4>
      </vt:variant>
    </vt:vector>
  </HeadingPairs>
  <TitlesOfParts>
    <vt:vector size="67" baseType="lpstr">
      <vt:lpstr>Arial</vt:lpstr>
      <vt:lpstr>Calibri</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Acer</dc:creator>
  <cp:lastModifiedBy>Admin</cp:lastModifiedBy>
  <cp:revision>392</cp:revision>
  <cp:lastPrinted>2007-04-25T23:03:38Z</cp:lastPrinted>
  <dcterms:created xsi:type="dcterms:W3CDTF">2013-08-05T12:45:55Z</dcterms:created>
  <dcterms:modified xsi:type="dcterms:W3CDTF">2023-10-10T14:04:12Z</dcterms:modified>
</cp:coreProperties>
</file>