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9" r:id="rId1"/>
  </p:sldMasterIdLst>
  <p:notesMasterIdLst>
    <p:notesMasterId r:id="rId30"/>
  </p:notesMasterIdLst>
  <p:sldIdLst>
    <p:sldId id="320" r:id="rId2"/>
    <p:sldId id="321" r:id="rId3"/>
    <p:sldId id="322" r:id="rId4"/>
    <p:sldId id="323" r:id="rId5"/>
    <p:sldId id="324" r:id="rId6"/>
    <p:sldId id="325" r:id="rId7"/>
    <p:sldId id="326" r:id="rId8"/>
    <p:sldId id="256" r:id="rId9"/>
    <p:sldId id="417" r:id="rId10"/>
    <p:sldId id="420" r:id="rId11"/>
    <p:sldId id="418" r:id="rId12"/>
    <p:sldId id="421" r:id="rId13"/>
    <p:sldId id="422" r:id="rId14"/>
    <p:sldId id="424" r:id="rId15"/>
    <p:sldId id="423" r:id="rId16"/>
    <p:sldId id="425" r:id="rId17"/>
    <p:sldId id="426" r:id="rId18"/>
    <p:sldId id="427" r:id="rId19"/>
    <p:sldId id="428" r:id="rId20"/>
    <p:sldId id="429" r:id="rId21"/>
    <p:sldId id="430" r:id="rId22"/>
    <p:sldId id="431" r:id="rId23"/>
    <p:sldId id="432" r:id="rId24"/>
    <p:sldId id="433" r:id="rId25"/>
    <p:sldId id="435" r:id="rId26"/>
    <p:sldId id="434" r:id="rId27"/>
    <p:sldId id="436" r:id="rId28"/>
    <p:sldId id="437" r:id="rId29"/>
  </p:sldIdLst>
  <p:sldSz cx="9144000" cy="5143500" type="screen16x9"/>
  <p:notesSz cx="6858000" cy="9144000"/>
  <p:defaultTextStyle>
    <a:defPPr>
      <a:defRPr lang="en-US"/>
    </a:defPPr>
    <a:lvl1pPr algn="l" rtl="0" eaLnBrk="0" fontAlgn="base" hangingPunct="0">
      <a:spcBef>
        <a:spcPct val="0"/>
      </a:spcBef>
      <a:spcAft>
        <a:spcPct val="0"/>
      </a:spcAft>
      <a:defRPr sz="2400" b="1" kern="1200">
        <a:solidFill>
          <a:schemeClr val="accent2"/>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b="1" kern="1200">
        <a:solidFill>
          <a:schemeClr val="accent2"/>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chemeClr val="accent2"/>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chemeClr val="accent2"/>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chemeClr val="accent2"/>
        </a:solidFill>
        <a:latin typeface="Times New Roman" panose="02020603050405020304" pitchFamily="18" charset="0"/>
        <a:ea typeface="+mn-ea"/>
        <a:cs typeface="+mn-cs"/>
      </a:defRPr>
    </a:lvl5pPr>
    <a:lvl6pPr marL="2286000" algn="l" defTabSz="914400" rtl="0" eaLnBrk="1" latinLnBrk="0" hangingPunct="1">
      <a:defRPr sz="2400" b="1" kern="1200">
        <a:solidFill>
          <a:schemeClr val="accent2"/>
        </a:solidFill>
        <a:latin typeface="Times New Roman" panose="02020603050405020304" pitchFamily="18" charset="0"/>
        <a:ea typeface="+mn-ea"/>
        <a:cs typeface="+mn-cs"/>
      </a:defRPr>
    </a:lvl6pPr>
    <a:lvl7pPr marL="2743200" algn="l" defTabSz="914400" rtl="0" eaLnBrk="1" latinLnBrk="0" hangingPunct="1">
      <a:defRPr sz="2400" b="1" kern="1200">
        <a:solidFill>
          <a:schemeClr val="accent2"/>
        </a:solidFill>
        <a:latin typeface="Times New Roman" panose="02020603050405020304" pitchFamily="18" charset="0"/>
        <a:ea typeface="+mn-ea"/>
        <a:cs typeface="+mn-cs"/>
      </a:defRPr>
    </a:lvl7pPr>
    <a:lvl8pPr marL="3200400" algn="l" defTabSz="914400" rtl="0" eaLnBrk="1" latinLnBrk="0" hangingPunct="1">
      <a:defRPr sz="2400" b="1" kern="1200">
        <a:solidFill>
          <a:schemeClr val="accent2"/>
        </a:solidFill>
        <a:latin typeface="Times New Roman" panose="02020603050405020304" pitchFamily="18" charset="0"/>
        <a:ea typeface="+mn-ea"/>
        <a:cs typeface="+mn-cs"/>
      </a:defRPr>
    </a:lvl8pPr>
    <a:lvl9pPr marL="3657600" algn="l" defTabSz="914400" rtl="0" eaLnBrk="1" latinLnBrk="0" hangingPunct="1">
      <a:defRPr sz="2400" b="1" kern="1200">
        <a:solidFill>
          <a:schemeClr val="accent2"/>
        </a:solidFill>
        <a:latin typeface="Times New Roman" panose="02020603050405020304" pitchFamily="18" charset="0"/>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006666"/>
    <a:srgbClr val="FFFF99"/>
    <a:srgbClr val="FFFFFF"/>
    <a:srgbClr val="99FFCC"/>
    <a:srgbClr val="B1BFD7"/>
    <a:srgbClr val="A9B8D3"/>
    <a:srgbClr val="92A5C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p:cViewPr varScale="1">
        <p:scale>
          <a:sx n="72" d="100"/>
          <a:sy n="72" d="100"/>
        </p:scale>
        <p:origin x="-662" y="-8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BC0D4D37-4BB4-4019-B97E-D3434E8332C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a:extLst>
              <a:ext uri="{FF2B5EF4-FFF2-40B4-BE49-F238E27FC236}">
                <a16:creationId xmlns="" xmlns:a16="http://schemas.microsoft.com/office/drawing/2014/main" id="{C2ABDC6A-8A17-4D12-97D7-77E11BA155C1}"/>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B63C6226-C0A6-4BFE-97B6-BEFA4DB442B5}" type="datetimeFigureOut">
              <a:rPr lang="en-US"/>
              <a:pPr>
                <a:defRPr/>
              </a:pPr>
              <a:t>20/12/2024</a:t>
            </a:fld>
            <a:endParaRPr lang="en-US"/>
          </a:p>
        </p:txBody>
      </p:sp>
      <p:sp>
        <p:nvSpPr>
          <p:cNvPr id="4" name="Slide Image Placeholder 3">
            <a:extLst>
              <a:ext uri="{FF2B5EF4-FFF2-40B4-BE49-F238E27FC236}">
                <a16:creationId xmlns="" xmlns:a16="http://schemas.microsoft.com/office/drawing/2014/main" id="{8C85A199-AD1D-46D9-B2D6-93F1A2855037}"/>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 xmlns:a16="http://schemas.microsoft.com/office/drawing/2014/main" id="{1E23AFBD-00B2-4540-BDE5-ADFFFE955AAC}"/>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3CFA41DD-6E7E-470F-AC87-A5AFE32FF294}"/>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a:extLst>
              <a:ext uri="{FF2B5EF4-FFF2-40B4-BE49-F238E27FC236}">
                <a16:creationId xmlns="" xmlns:a16="http://schemas.microsoft.com/office/drawing/2014/main" id="{122E3CBC-B978-49CC-BFFD-FA204496B780}"/>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A0D97A2-6C14-45F2-AECE-2B780FDD7BD0}" type="slidenum">
              <a:rPr lang="en-US" altLang="en-US"/>
              <a:pPr/>
              <a:t>‹#›</a:t>
            </a:fld>
            <a:endParaRPr lang="en-US" altLang="en-US"/>
          </a:p>
        </p:txBody>
      </p:sp>
    </p:spTree>
    <p:extLst>
      <p:ext uri="{BB962C8B-B14F-4D97-AF65-F5344CB8AC3E}">
        <p14:creationId xmlns:p14="http://schemas.microsoft.com/office/powerpoint/2010/main" val="35773525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 xmlns:a16="http://schemas.microsoft.com/office/drawing/2014/main" id="{8FE5502F-05D1-404F-92B5-29AAD029AFEC}"/>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 xmlns:a16="http://schemas.microsoft.com/office/drawing/2014/main" id="{99CB0349-AD8F-49C3-BA33-DE27C9E3E6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DD4E4A43-8C07-4DC0-952C-4DB649DF7868}"/>
              </a:ext>
            </a:extLst>
          </p:cNvPr>
          <p:cNvSpPr>
            <a:spLocks noGrp="1"/>
          </p:cNvSpPr>
          <p:nvPr>
            <p:ph type="sldNum" sz="quarter" idx="12"/>
          </p:nvPr>
        </p:nvSpPr>
        <p:spPr/>
        <p:txBody>
          <a:bodyPr/>
          <a:lstStyle>
            <a:lvl1pPr>
              <a:defRPr/>
            </a:lvl1pPr>
          </a:lstStyle>
          <a:p>
            <a:fld id="{E7AB2AE9-387C-4A5A-96E1-58472899903B}" type="slidenum">
              <a:rPr lang="en-US" altLang="en-US"/>
              <a:pPr/>
              <a:t>‹#›</a:t>
            </a:fld>
            <a:endParaRPr lang="en-US" altLang="en-US"/>
          </a:p>
        </p:txBody>
      </p:sp>
    </p:spTree>
    <p:extLst>
      <p:ext uri="{BB962C8B-B14F-4D97-AF65-F5344CB8AC3E}">
        <p14:creationId xmlns:p14="http://schemas.microsoft.com/office/powerpoint/2010/main" val="2533530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D1D0BD7-F904-4961-91B5-EF97EACDE43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 xmlns:a16="http://schemas.microsoft.com/office/drawing/2014/main" id="{D485A25C-6359-4751-B06B-9D09C641CBA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7D059DA6-5B78-4D2C-A9FA-15A94A482A55}"/>
              </a:ext>
            </a:extLst>
          </p:cNvPr>
          <p:cNvSpPr>
            <a:spLocks noGrp="1"/>
          </p:cNvSpPr>
          <p:nvPr>
            <p:ph type="sldNum" sz="quarter" idx="12"/>
          </p:nvPr>
        </p:nvSpPr>
        <p:spPr/>
        <p:txBody>
          <a:bodyPr/>
          <a:lstStyle>
            <a:lvl1pPr>
              <a:defRPr/>
            </a:lvl1pPr>
          </a:lstStyle>
          <a:p>
            <a:fld id="{0A769E86-AFF2-41C2-81A9-74316A26083F}" type="slidenum">
              <a:rPr lang="en-US" altLang="en-US"/>
              <a:pPr/>
              <a:t>‹#›</a:t>
            </a:fld>
            <a:endParaRPr lang="en-US" altLang="en-US"/>
          </a:p>
        </p:txBody>
      </p:sp>
    </p:spTree>
    <p:extLst>
      <p:ext uri="{BB962C8B-B14F-4D97-AF65-F5344CB8AC3E}">
        <p14:creationId xmlns:p14="http://schemas.microsoft.com/office/powerpoint/2010/main" val="2035455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92516D9F-DB39-4C4B-94EE-CCBEF10DEDB5}"/>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 xmlns:a16="http://schemas.microsoft.com/office/drawing/2014/main" id="{EE35D8D0-2378-4FFE-9C02-35B32E59033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9B8A5BAC-71C5-4FDC-8395-AD5FD27DD80B}"/>
              </a:ext>
            </a:extLst>
          </p:cNvPr>
          <p:cNvSpPr>
            <a:spLocks noGrp="1"/>
          </p:cNvSpPr>
          <p:nvPr>
            <p:ph type="sldNum" sz="quarter" idx="12"/>
          </p:nvPr>
        </p:nvSpPr>
        <p:spPr/>
        <p:txBody>
          <a:bodyPr/>
          <a:lstStyle>
            <a:lvl1pPr>
              <a:defRPr/>
            </a:lvl1pPr>
          </a:lstStyle>
          <a:p>
            <a:fld id="{6E9FC06C-3460-4BA9-AEDE-8493CC2ADA82}" type="slidenum">
              <a:rPr lang="en-US" altLang="en-US"/>
              <a:pPr/>
              <a:t>‹#›</a:t>
            </a:fld>
            <a:endParaRPr lang="en-US" altLang="en-US"/>
          </a:p>
        </p:txBody>
      </p:sp>
    </p:spTree>
    <p:extLst>
      <p:ext uri="{BB962C8B-B14F-4D97-AF65-F5344CB8AC3E}">
        <p14:creationId xmlns:p14="http://schemas.microsoft.com/office/powerpoint/2010/main" val="3253803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20038B3-CE09-4FD8-80AF-0756CC03833B}"/>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 xmlns:a16="http://schemas.microsoft.com/office/drawing/2014/main" id="{A13433CE-B99C-46E5-82AD-DC5AADB4623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6C5BD56A-20CC-4979-94BF-60C2DCCFD0A1}"/>
              </a:ext>
            </a:extLst>
          </p:cNvPr>
          <p:cNvSpPr>
            <a:spLocks noGrp="1"/>
          </p:cNvSpPr>
          <p:nvPr>
            <p:ph type="sldNum" sz="quarter" idx="12"/>
          </p:nvPr>
        </p:nvSpPr>
        <p:spPr/>
        <p:txBody>
          <a:bodyPr/>
          <a:lstStyle>
            <a:lvl1pPr>
              <a:defRPr/>
            </a:lvl1pPr>
          </a:lstStyle>
          <a:p>
            <a:fld id="{E16D4311-2E58-46BE-95C4-5A112654BBFE}" type="slidenum">
              <a:rPr lang="en-US" altLang="en-US"/>
              <a:pPr/>
              <a:t>‹#›</a:t>
            </a:fld>
            <a:endParaRPr lang="en-US" altLang="en-US"/>
          </a:p>
        </p:txBody>
      </p:sp>
    </p:spTree>
    <p:extLst>
      <p:ext uri="{BB962C8B-B14F-4D97-AF65-F5344CB8AC3E}">
        <p14:creationId xmlns:p14="http://schemas.microsoft.com/office/powerpoint/2010/main" val="1242967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953845C4-028F-4DC4-B30B-891EF5B19D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 xmlns:a16="http://schemas.microsoft.com/office/drawing/2014/main" id="{47871DD2-9C80-4592-9019-777E32F50CC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C0434B13-28F5-45AE-8245-ED8A0A41A54C}"/>
              </a:ext>
            </a:extLst>
          </p:cNvPr>
          <p:cNvSpPr>
            <a:spLocks noGrp="1"/>
          </p:cNvSpPr>
          <p:nvPr>
            <p:ph type="sldNum" sz="quarter" idx="12"/>
          </p:nvPr>
        </p:nvSpPr>
        <p:spPr/>
        <p:txBody>
          <a:bodyPr/>
          <a:lstStyle>
            <a:lvl1pPr>
              <a:defRPr/>
            </a:lvl1pPr>
          </a:lstStyle>
          <a:p>
            <a:fld id="{C2EBDE65-5E02-4F40-AED8-D81EAE62D77E}" type="slidenum">
              <a:rPr lang="en-US" altLang="en-US"/>
              <a:pPr/>
              <a:t>‹#›</a:t>
            </a:fld>
            <a:endParaRPr lang="en-US" altLang="en-US"/>
          </a:p>
        </p:txBody>
      </p:sp>
    </p:spTree>
    <p:extLst>
      <p:ext uri="{BB962C8B-B14F-4D97-AF65-F5344CB8AC3E}">
        <p14:creationId xmlns:p14="http://schemas.microsoft.com/office/powerpoint/2010/main" val="668457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 xmlns:a16="http://schemas.microsoft.com/office/drawing/2014/main" id="{00591D66-F1C0-436F-8627-0F95A9F41F92}"/>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 xmlns:a16="http://schemas.microsoft.com/office/drawing/2014/main" id="{DF57A9BB-65C3-435B-AE99-9DC74F4B664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 xmlns:a16="http://schemas.microsoft.com/office/drawing/2014/main" id="{45B0E126-63E1-46A6-87EC-15BEAF1BB42A}"/>
              </a:ext>
            </a:extLst>
          </p:cNvPr>
          <p:cNvSpPr>
            <a:spLocks noGrp="1"/>
          </p:cNvSpPr>
          <p:nvPr>
            <p:ph type="sldNum" sz="quarter" idx="12"/>
          </p:nvPr>
        </p:nvSpPr>
        <p:spPr/>
        <p:txBody>
          <a:bodyPr/>
          <a:lstStyle>
            <a:lvl1pPr>
              <a:defRPr/>
            </a:lvl1pPr>
          </a:lstStyle>
          <a:p>
            <a:fld id="{217C7CCE-47F3-4BB5-BCEC-BBE803B3D797}" type="slidenum">
              <a:rPr lang="en-US" altLang="en-US"/>
              <a:pPr/>
              <a:t>‹#›</a:t>
            </a:fld>
            <a:endParaRPr lang="en-US" altLang="en-US"/>
          </a:p>
        </p:txBody>
      </p:sp>
    </p:spTree>
    <p:extLst>
      <p:ext uri="{BB962C8B-B14F-4D97-AF65-F5344CB8AC3E}">
        <p14:creationId xmlns:p14="http://schemas.microsoft.com/office/powerpoint/2010/main" val="4129867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 xmlns:a16="http://schemas.microsoft.com/office/drawing/2014/main" id="{F286917B-A24D-49E5-8DD3-B022055B8F05}"/>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 xmlns:a16="http://schemas.microsoft.com/office/drawing/2014/main" id="{108B7B07-6298-4509-B866-3FC64F105B08}"/>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 xmlns:a16="http://schemas.microsoft.com/office/drawing/2014/main" id="{51AE1ABD-A180-4E9D-ADB6-EC70DB0B0FC6}"/>
              </a:ext>
            </a:extLst>
          </p:cNvPr>
          <p:cNvSpPr>
            <a:spLocks noGrp="1"/>
          </p:cNvSpPr>
          <p:nvPr>
            <p:ph type="sldNum" sz="quarter" idx="12"/>
          </p:nvPr>
        </p:nvSpPr>
        <p:spPr/>
        <p:txBody>
          <a:bodyPr/>
          <a:lstStyle>
            <a:lvl1pPr>
              <a:defRPr/>
            </a:lvl1pPr>
          </a:lstStyle>
          <a:p>
            <a:fld id="{47995E55-E5F1-4877-87EA-FF555B0E992C}" type="slidenum">
              <a:rPr lang="en-US" altLang="en-US"/>
              <a:pPr/>
              <a:t>‹#›</a:t>
            </a:fld>
            <a:endParaRPr lang="en-US" altLang="en-US"/>
          </a:p>
        </p:txBody>
      </p:sp>
    </p:spTree>
    <p:extLst>
      <p:ext uri="{BB962C8B-B14F-4D97-AF65-F5344CB8AC3E}">
        <p14:creationId xmlns:p14="http://schemas.microsoft.com/office/powerpoint/2010/main" val="3729418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 xmlns:a16="http://schemas.microsoft.com/office/drawing/2014/main" id="{D4EBE076-094F-44BB-B851-6A54B89A2C15}"/>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 xmlns:a16="http://schemas.microsoft.com/office/drawing/2014/main" id="{CA1EF0F1-90A8-45FC-9BB9-C71B29EDDD31}"/>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 xmlns:a16="http://schemas.microsoft.com/office/drawing/2014/main" id="{9D016FDB-8316-45C0-884F-E7C8949B7AF4}"/>
              </a:ext>
            </a:extLst>
          </p:cNvPr>
          <p:cNvSpPr>
            <a:spLocks noGrp="1"/>
          </p:cNvSpPr>
          <p:nvPr>
            <p:ph type="sldNum" sz="quarter" idx="12"/>
          </p:nvPr>
        </p:nvSpPr>
        <p:spPr/>
        <p:txBody>
          <a:bodyPr/>
          <a:lstStyle>
            <a:lvl1pPr>
              <a:defRPr/>
            </a:lvl1pPr>
          </a:lstStyle>
          <a:p>
            <a:fld id="{4B1A5A5F-028C-45DF-8BA1-226F5D09453F}" type="slidenum">
              <a:rPr lang="en-US" altLang="en-US"/>
              <a:pPr/>
              <a:t>‹#›</a:t>
            </a:fld>
            <a:endParaRPr lang="en-US" altLang="en-US"/>
          </a:p>
        </p:txBody>
      </p:sp>
    </p:spTree>
    <p:extLst>
      <p:ext uri="{BB962C8B-B14F-4D97-AF65-F5344CB8AC3E}">
        <p14:creationId xmlns:p14="http://schemas.microsoft.com/office/powerpoint/2010/main" val="200571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38DCFEFF-AC41-45F8-A49C-1D22278637E3}"/>
              </a:ext>
            </a:extLst>
          </p:cNvPr>
          <p:cNvSpPr>
            <a:spLocks noGrp="1"/>
          </p:cNvSpPr>
          <p:nvPr>
            <p:ph type="dt" sz="half" idx="10"/>
          </p:nvPr>
        </p:nvSpPr>
        <p:spPr/>
        <p:txBody>
          <a:bodyPr/>
          <a:lstStyle>
            <a:lvl1pPr>
              <a:defRPr/>
            </a:lvl1pPr>
          </a:lstStyle>
          <a:p>
            <a:pPr>
              <a:defRPr/>
            </a:pPr>
            <a:endParaRPr lang="en-US"/>
          </a:p>
        </p:txBody>
      </p:sp>
      <p:sp>
        <p:nvSpPr>
          <p:cNvPr id="3" name="Footer Placeholder 4">
            <a:extLst>
              <a:ext uri="{FF2B5EF4-FFF2-40B4-BE49-F238E27FC236}">
                <a16:creationId xmlns="" xmlns:a16="http://schemas.microsoft.com/office/drawing/2014/main" id="{4786B81D-FF2F-49B7-95C6-22D2428EB54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 xmlns:a16="http://schemas.microsoft.com/office/drawing/2014/main" id="{EF5994C9-DC34-4AC6-9E01-9971226E6874}"/>
              </a:ext>
            </a:extLst>
          </p:cNvPr>
          <p:cNvSpPr>
            <a:spLocks noGrp="1"/>
          </p:cNvSpPr>
          <p:nvPr>
            <p:ph type="sldNum" sz="quarter" idx="12"/>
          </p:nvPr>
        </p:nvSpPr>
        <p:spPr/>
        <p:txBody>
          <a:bodyPr/>
          <a:lstStyle>
            <a:lvl1pPr>
              <a:defRPr/>
            </a:lvl1pPr>
          </a:lstStyle>
          <a:p>
            <a:fld id="{F0814269-C6A2-40F5-824B-0B4B78F40261}" type="slidenum">
              <a:rPr lang="en-US" altLang="en-US"/>
              <a:pPr/>
              <a:t>‹#›</a:t>
            </a:fld>
            <a:endParaRPr lang="en-US" altLang="en-US"/>
          </a:p>
        </p:txBody>
      </p:sp>
    </p:spTree>
    <p:extLst>
      <p:ext uri="{BB962C8B-B14F-4D97-AF65-F5344CB8AC3E}">
        <p14:creationId xmlns:p14="http://schemas.microsoft.com/office/powerpoint/2010/main" val="2568630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6A676B36-634B-45AE-9B57-D122AB37629F}"/>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 xmlns:a16="http://schemas.microsoft.com/office/drawing/2014/main" id="{0142D1F5-C724-4818-8A23-0B483E88000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 xmlns:a16="http://schemas.microsoft.com/office/drawing/2014/main" id="{E7CD2B54-F109-4430-B738-13A0CBD1383A}"/>
              </a:ext>
            </a:extLst>
          </p:cNvPr>
          <p:cNvSpPr>
            <a:spLocks noGrp="1"/>
          </p:cNvSpPr>
          <p:nvPr>
            <p:ph type="sldNum" sz="quarter" idx="12"/>
          </p:nvPr>
        </p:nvSpPr>
        <p:spPr/>
        <p:txBody>
          <a:bodyPr/>
          <a:lstStyle>
            <a:lvl1pPr>
              <a:defRPr/>
            </a:lvl1pPr>
          </a:lstStyle>
          <a:p>
            <a:fld id="{E808A25C-83F7-4FB3-8BDF-FA277B90A349}" type="slidenum">
              <a:rPr lang="en-US" altLang="en-US"/>
              <a:pPr/>
              <a:t>‹#›</a:t>
            </a:fld>
            <a:endParaRPr lang="en-US" altLang="en-US"/>
          </a:p>
        </p:txBody>
      </p:sp>
    </p:spTree>
    <p:extLst>
      <p:ext uri="{BB962C8B-B14F-4D97-AF65-F5344CB8AC3E}">
        <p14:creationId xmlns:p14="http://schemas.microsoft.com/office/powerpoint/2010/main" val="10772951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 xmlns:a16="http://schemas.microsoft.com/office/drawing/2014/main" id="{D7D48737-EFFD-4F46-9B16-63786144E06A}"/>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 xmlns:a16="http://schemas.microsoft.com/office/drawing/2014/main" id="{71B3674F-8CEE-4EBF-8FD1-67EE64C5FA7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 xmlns:a16="http://schemas.microsoft.com/office/drawing/2014/main" id="{4B556E17-6A74-4FC3-A6A9-B768260F724E}"/>
              </a:ext>
            </a:extLst>
          </p:cNvPr>
          <p:cNvSpPr>
            <a:spLocks noGrp="1"/>
          </p:cNvSpPr>
          <p:nvPr>
            <p:ph type="sldNum" sz="quarter" idx="12"/>
          </p:nvPr>
        </p:nvSpPr>
        <p:spPr/>
        <p:txBody>
          <a:bodyPr/>
          <a:lstStyle>
            <a:lvl1pPr>
              <a:defRPr/>
            </a:lvl1pPr>
          </a:lstStyle>
          <a:p>
            <a:fld id="{4B57C353-A460-4192-8CBD-4CB722FBD25B}" type="slidenum">
              <a:rPr lang="en-US" altLang="en-US"/>
              <a:pPr/>
              <a:t>‹#›</a:t>
            </a:fld>
            <a:endParaRPr lang="en-US" altLang="en-US"/>
          </a:p>
        </p:txBody>
      </p:sp>
    </p:spTree>
    <p:extLst>
      <p:ext uri="{BB962C8B-B14F-4D97-AF65-F5344CB8AC3E}">
        <p14:creationId xmlns:p14="http://schemas.microsoft.com/office/powerpoint/2010/main" val="3541509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03317A16-4D91-4A29-BEFC-FB7E719E0F3D}"/>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 xmlns:a16="http://schemas.microsoft.com/office/drawing/2014/main" id="{C0346DEA-FC1C-4BEB-BCC1-EDDABB77644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 xmlns:a16="http://schemas.microsoft.com/office/drawing/2014/main" id="{CFDB39A3-90AD-4FEC-80B0-701E2F5D9DC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spcBef>
                <a:spcPct val="50000"/>
              </a:spcBef>
              <a:defRPr sz="1200">
                <a:solidFill>
                  <a:schemeClr val="tx1">
                    <a:tint val="75000"/>
                  </a:schemeClr>
                </a:solidFill>
              </a:defRPr>
            </a:lvl1pPr>
          </a:lstStyle>
          <a:p>
            <a:pPr>
              <a:defRPr/>
            </a:pPr>
            <a:endParaRPr lang="en-US"/>
          </a:p>
        </p:txBody>
      </p:sp>
      <p:sp>
        <p:nvSpPr>
          <p:cNvPr id="5" name="Footer Placeholder 4">
            <a:extLst>
              <a:ext uri="{FF2B5EF4-FFF2-40B4-BE49-F238E27FC236}">
                <a16:creationId xmlns="" xmlns:a16="http://schemas.microsoft.com/office/drawing/2014/main" id="{851DAA71-C9A0-4E91-8E78-3BDC81048BDC}"/>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spcBef>
                <a:spcPct val="50000"/>
              </a:spcBef>
              <a:defRPr sz="1200">
                <a:solidFill>
                  <a:schemeClr val="tx1">
                    <a:tint val="75000"/>
                  </a:schemeClr>
                </a:solidFill>
              </a:defRPr>
            </a:lvl1pPr>
          </a:lstStyle>
          <a:p>
            <a:pPr>
              <a:defRPr/>
            </a:pPr>
            <a:endParaRPr lang="en-US"/>
          </a:p>
        </p:txBody>
      </p:sp>
      <p:sp>
        <p:nvSpPr>
          <p:cNvPr id="6" name="Slide Number Placeholder 5">
            <a:extLst>
              <a:ext uri="{FF2B5EF4-FFF2-40B4-BE49-F238E27FC236}">
                <a16:creationId xmlns="" xmlns:a16="http://schemas.microsoft.com/office/drawing/2014/main" id="{6503559E-FCEE-40A9-89FC-DF90D72CE66E}"/>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spcBef>
                <a:spcPct val="50000"/>
              </a:spcBef>
              <a:defRPr sz="1200">
                <a:solidFill>
                  <a:srgbClr val="898989"/>
                </a:solidFill>
              </a:defRPr>
            </a:lvl1pPr>
          </a:lstStyle>
          <a:p>
            <a:fld id="{95B65788-04ED-45E5-88C4-E83DBAF991D6}"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file:///D:\GI&#193;O%20&#193;N%20D&#217;NG%20-%20tr&#236;nh%20k&#237;\TR&#7920;C%20TUY&#7870;N\T&#431;%20LI&#7878;U%20C&#212;%20H&#192;\10%20seconds%20countdown%20(&#272;&#7891;ng%20h&#7891;%20&#273;&#7871;m%20ng&#432;&#7907;c%2010%20gi&#226;y).mp4"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file:///D:\GI&#193;O%20&#193;N%20D&#217;NG%20-%20tr&#236;nh%20k&#237;\TR&#7920;C%20TUY&#7870;N\T&#431;%20LI&#7878;U%20C&#212;%20H&#192;\10%20seconds%20countdown%20(&#272;&#7891;ng%20h&#7891;%20&#273;&#7871;m%20ng&#432;&#7907;c%2010%20gi&#226;y).mp4"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file:///D:\GI&#193;O%20&#193;N%20D&#217;NG%20-%20tr&#236;nh%20k&#237;\TR&#7920;C%20TUY&#7870;N\T&#431;%20LI&#7878;U%20C&#212;%20H&#192;\10%20seconds%20countdown%20(&#272;&#7891;ng%20h&#7891;%20&#273;&#7871;m%20ng&#432;&#7907;c%2010%20gi&#226;y).mp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file:///D:\GI&#193;O%20&#193;N%20D&#217;NG%20-%20tr&#236;nh%20k&#237;\TR&#7920;C%20TUY&#7870;N\T&#431;%20LI&#7878;U%20C&#212;%20H&#192;\10%20seconds%20countdown%20(&#272;&#7891;ng%20h&#7891;%20&#273;&#7871;m%20ng&#432;&#7907;c%2010%20gi&#226;y).mp4"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file:///D:\GI&#193;O%20&#193;N%20D&#217;NG%20-%20tr&#236;nh%20k&#237;\TR&#7920;C%20TUY&#7870;N\T&#431;%20LI&#7878;U%20C&#212;%20H&#192;\10%20seconds%20countdown%20(&#272;&#7891;ng%20h&#7891;%20&#273;&#7871;m%20ng&#432;&#7907;c%2010%20gi&#226;y).mp4"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video" Target="file:///D:\GI&#193;O%20&#193;N%20D&#217;NG%20-%20tr&#236;nh%20k&#237;\TR&#7920;C%20TUY&#7870;N\T&#431;%20LI&#7878;U%20C&#212;%20H&#192;\10%20seconds%20countdown%20(&#272;&#7891;ng%20h&#7891;%20&#273;&#7871;m%20ng&#432;&#7907;c%2010%20gi&#226;y).mp4"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8080"/>
        </a:solidFill>
        <a:effectLst/>
      </p:bgPr>
    </p:bg>
    <p:spTree>
      <p:nvGrpSpPr>
        <p:cNvPr id="1" name=""/>
        <p:cNvGrpSpPr/>
        <p:nvPr/>
      </p:nvGrpSpPr>
      <p:grpSpPr>
        <a:xfrm>
          <a:off x="0" y="0"/>
          <a:ext cx="0" cy="0"/>
          <a:chOff x="0" y="0"/>
          <a:chExt cx="0" cy="0"/>
        </a:xfrm>
      </p:grpSpPr>
      <p:pic>
        <p:nvPicPr>
          <p:cNvPr id="3074" name="Picture 2" descr="Vua tiếng Việt – Wikipedia tiếng Việt">
            <a:extLst>
              <a:ext uri="{FF2B5EF4-FFF2-40B4-BE49-F238E27FC236}">
                <a16:creationId xmlns="" xmlns:a16="http://schemas.microsoft.com/office/drawing/2014/main" id="{F2C2D53E-0769-4D9A-A232-31DFFBA688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971550"/>
            <a:ext cx="4572000" cy="298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128885"/>
            <a:ext cx="7620000" cy="461665"/>
          </a:xfrm>
          <a:prstGeom prst="rect">
            <a:avLst/>
          </a:prstGeom>
          <a:noFill/>
        </p:spPr>
        <p:txBody>
          <a:bodyPr wrap="square" rtlCol="0">
            <a:spAutoFit/>
          </a:bodyPr>
          <a:lstStyle/>
          <a:p>
            <a:pPr algn="ctr"/>
            <a:r>
              <a:rPr lang="en-US" dirty="0" err="1">
                <a:cs typeface="Times New Roman" panose="02020603050405020304" pitchFamily="18" charset="0"/>
              </a:rPr>
              <a:t>Thảo</a:t>
            </a:r>
            <a:r>
              <a:rPr lang="en-US" dirty="0">
                <a:cs typeface="Times New Roman" panose="02020603050405020304" pitchFamily="18" charset="0"/>
              </a:rPr>
              <a:t> </a:t>
            </a:r>
            <a:r>
              <a:rPr lang="en-US" dirty="0" err="1">
                <a:cs typeface="Times New Roman" panose="02020603050405020304" pitchFamily="18" charset="0"/>
              </a:rPr>
              <a:t>luận</a:t>
            </a:r>
            <a:r>
              <a:rPr lang="en-US" dirty="0">
                <a:cs typeface="Times New Roman" panose="02020603050405020304" pitchFamily="18" charset="0"/>
              </a:rPr>
              <a:t> </a:t>
            </a:r>
            <a:r>
              <a:rPr lang="en-US" dirty="0" err="1">
                <a:cs typeface="Times New Roman" panose="02020603050405020304" pitchFamily="18" charset="0"/>
              </a:rPr>
              <a:t>nhóm</a:t>
            </a:r>
            <a:r>
              <a:rPr lang="en-US" dirty="0">
                <a:cs typeface="Times New Roman" panose="02020603050405020304" pitchFamily="18" charset="0"/>
              </a:rPr>
              <a:t> </a:t>
            </a:r>
            <a:r>
              <a:rPr lang="en-US" dirty="0" err="1">
                <a:cs typeface="Times New Roman" panose="02020603050405020304" pitchFamily="18" charset="0"/>
              </a:rPr>
              <a:t>hoàn</a:t>
            </a:r>
            <a:r>
              <a:rPr lang="en-US" dirty="0">
                <a:cs typeface="Times New Roman" panose="02020603050405020304" pitchFamily="18" charset="0"/>
              </a:rPr>
              <a:t> </a:t>
            </a:r>
            <a:r>
              <a:rPr lang="en-US" dirty="0" err="1">
                <a:cs typeface="Times New Roman" panose="02020603050405020304" pitchFamily="18" charset="0"/>
              </a:rPr>
              <a:t>thành</a:t>
            </a:r>
            <a:r>
              <a:rPr lang="en-US" dirty="0">
                <a:cs typeface="Times New Roman" panose="02020603050405020304" pitchFamily="18" charset="0"/>
              </a:rPr>
              <a:t> </a:t>
            </a:r>
            <a:r>
              <a:rPr lang="en-US" dirty="0" err="1">
                <a:cs typeface="Times New Roman" panose="02020603050405020304" pitchFamily="18" charset="0"/>
              </a:rPr>
              <a:t>nội</a:t>
            </a:r>
            <a:r>
              <a:rPr lang="en-US" dirty="0">
                <a:cs typeface="Times New Roman" panose="02020603050405020304" pitchFamily="18" charset="0"/>
              </a:rPr>
              <a:t> </a:t>
            </a:r>
            <a:r>
              <a:rPr lang="en-US" dirty="0" smtClean="0">
                <a:cs typeface="Times New Roman" panose="02020603050405020304" pitchFamily="18" charset="0"/>
              </a:rPr>
              <a:t>dung </a:t>
            </a:r>
            <a:r>
              <a:rPr lang="en-US" dirty="0" err="1" smtClean="0">
                <a:cs typeface="Times New Roman" panose="02020603050405020304" pitchFamily="18" charset="0"/>
              </a:rPr>
              <a:t>sau</a:t>
            </a:r>
            <a:r>
              <a:rPr lang="en-US" dirty="0" smtClean="0">
                <a:cs typeface="Times New Roman" panose="02020603050405020304" pitchFamily="18" charset="0"/>
              </a:rPr>
              <a:t> 5 </a:t>
            </a:r>
            <a:r>
              <a:rPr lang="en-US" dirty="0" err="1" smtClean="0">
                <a:cs typeface="Times New Roman" panose="02020603050405020304" pitchFamily="18" charset="0"/>
              </a:rPr>
              <a:t>phút</a:t>
            </a:r>
            <a:endParaRPr lang="en-US" dirty="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506614804"/>
              </p:ext>
            </p:extLst>
          </p:nvPr>
        </p:nvGraphicFramePr>
        <p:xfrm>
          <a:off x="228600" y="928878"/>
          <a:ext cx="8839200" cy="3348484"/>
        </p:xfrm>
        <a:graphic>
          <a:graphicData uri="http://schemas.openxmlformats.org/drawingml/2006/table">
            <a:tbl>
              <a:tblPr firstRow="1" bandRow="1">
                <a:tableStyleId>{5C22544A-7EE6-4342-B048-85BDC9FD1C3A}</a:tableStyleId>
              </a:tblPr>
              <a:tblGrid>
                <a:gridCol w="1767841">
                  <a:extLst>
                    <a:ext uri="{9D8B030D-6E8A-4147-A177-3AD203B41FA5}">
                      <a16:colId xmlns="" xmlns:a16="http://schemas.microsoft.com/office/drawing/2014/main" val="1902456761"/>
                    </a:ext>
                  </a:extLst>
                </a:gridCol>
                <a:gridCol w="7071359">
                  <a:extLst>
                    <a:ext uri="{9D8B030D-6E8A-4147-A177-3AD203B41FA5}">
                      <a16:colId xmlns="" xmlns:a16="http://schemas.microsoft.com/office/drawing/2014/main" val="3055210777"/>
                    </a:ext>
                  </a:extLst>
                </a:gridCol>
              </a:tblGrid>
              <a:tr h="293513">
                <a:tc>
                  <a:txBody>
                    <a:bodyPr/>
                    <a:lstStyle/>
                    <a:p>
                      <a:pPr algn="just">
                        <a:lnSpc>
                          <a:spcPct val="107000"/>
                        </a:lnSpc>
                        <a:spcAft>
                          <a:spcPts val="0"/>
                        </a:spcAft>
                      </a:pPr>
                      <a:r>
                        <a:rPr lang="en-US" sz="2400" dirty="0" err="1" smtClean="0">
                          <a:effectLst/>
                          <a:latin typeface="Times New Roman" panose="02020603050405020304" pitchFamily="18" charset="0"/>
                          <a:cs typeface="Times New Roman" panose="02020603050405020304" pitchFamily="18" charset="0"/>
                        </a:rPr>
                        <a:t>Nhóm</a:t>
                      </a:r>
                      <a:r>
                        <a:rPr lang="en-US" sz="2400" baseline="0" dirty="0" smtClean="0">
                          <a:effectLst/>
                          <a:latin typeface="Times New Roman" panose="02020603050405020304" pitchFamily="18" charset="0"/>
                          <a:cs typeface="Times New Roman" panose="02020603050405020304" pitchFamily="18" charset="0"/>
                        </a:rPr>
                        <a:t> 1</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indent="28575" algn="just">
                        <a:lnSpc>
                          <a:spcPct val="107000"/>
                        </a:lnSpc>
                        <a:spcAft>
                          <a:spcPts val="0"/>
                        </a:spcAft>
                      </a:pPr>
                      <a:r>
                        <a:rPr lang="en-US" sz="2400" dirty="0" err="1" smtClean="0">
                          <a:effectLst/>
                          <a:latin typeface="Times New Roman" panose="02020603050405020304" pitchFamily="18" charset="0"/>
                          <a:cs typeface="Times New Roman" panose="02020603050405020304" pitchFamily="18" charset="0"/>
                        </a:rPr>
                        <a:t>Nêu</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khái</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niệm</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nông</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nghiệp</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sạch</a:t>
                      </a:r>
                      <a:r>
                        <a:rPr lang="vi-VN" sz="2400" dirty="0" smtClean="0">
                          <a:effectLst/>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2826089022"/>
                  </a:ext>
                </a:extLst>
              </a:tr>
              <a:tr h="293513">
                <a:tc>
                  <a:txBody>
                    <a:bodyPr/>
                    <a:lstStyle/>
                    <a:p>
                      <a:pPr algn="just">
                        <a:lnSpc>
                          <a:spcPct val="107000"/>
                        </a:lnSpc>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indent="28575" algn="just">
                        <a:lnSpc>
                          <a:spcPct val="107000"/>
                        </a:lnSpc>
                        <a:spcAft>
                          <a:spcPts val="0"/>
                        </a:spcAft>
                      </a:pPr>
                      <a:r>
                        <a:rPr lang="en-US" sz="2400" dirty="0" err="1" smtClean="0">
                          <a:effectLst/>
                          <a:latin typeface="Times New Roman" panose="02020603050405020304" pitchFamily="18" charset="0"/>
                          <a:cs typeface="Times New Roman" panose="02020603050405020304" pitchFamily="18" charset="0"/>
                        </a:rPr>
                        <a:t>Nêu</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những</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sản</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phẩm</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của</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nông</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nghiệp</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sạch</a:t>
                      </a:r>
                      <a:r>
                        <a:rPr lang="en-US" sz="2400" baseline="0" dirty="0" smtClean="0">
                          <a:effectLst/>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946267169"/>
                  </a:ext>
                </a:extLst>
              </a:tr>
              <a:tr h="293513">
                <a:tc>
                  <a:txBody>
                    <a:bodyPr/>
                    <a:lstStyle/>
                    <a:p>
                      <a:pPr algn="just">
                        <a:lnSpc>
                          <a:spcPct val="107000"/>
                        </a:lnSpc>
                        <a:spcAft>
                          <a:spcPts val="0"/>
                        </a:spcAft>
                      </a:pPr>
                      <a:r>
                        <a:rPr lang="en-US" sz="2400" err="1" smtClean="0">
                          <a:effectLst/>
                          <a:latin typeface="Times New Roman" panose="02020603050405020304" pitchFamily="18" charset="0"/>
                          <a:cs typeface="Times New Roman" panose="02020603050405020304" pitchFamily="18" charset="0"/>
                        </a:rPr>
                        <a:t>Nhóm</a:t>
                      </a:r>
                      <a:r>
                        <a:rPr lang="en-US" sz="2400" baseline="0" smtClean="0">
                          <a:effectLst/>
                          <a:latin typeface="Times New Roman" panose="02020603050405020304" pitchFamily="18" charset="0"/>
                          <a:cs typeface="Times New Roman" panose="02020603050405020304" pitchFamily="18" charset="0"/>
                        </a:rPr>
                        <a:t> </a:t>
                      </a:r>
                      <a:r>
                        <a:rPr lang="vi-VN" sz="2400" baseline="0" smtClean="0">
                          <a:effectLst/>
                          <a:latin typeface="Times New Roman" panose="02020603050405020304" pitchFamily="18" charset="0"/>
                          <a:cs typeface="Times New Roman" panose="02020603050405020304" pitchFamily="18" charset="0"/>
                        </a:rPr>
                        <a:t>2</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indent="28575" algn="just">
                        <a:lnSpc>
                          <a:spcPct val="107000"/>
                        </a:lnSpc>
                        <a:spcAft>
                          <a:spcPts val="0"/>
                        </a:spcAft>
                      </a:pPr>
                      <a:r>
                        <a:rPr lang="en-US" sz="2400" dirty="0" err="1" smtClean="0">
                          <a:effectLst/>
                          <a:latin typeface="Times New Roman" panose="02020603050405020304" pitchFamily="18" charset="0"/>
                          <a:ea typeface="Calibri" panose="020F0502020204030204" pitchFamily="34" charset="0"/>
                          <a:cs typeface="Times New Roman" panose="02020603050405020304" pitchFamily="18" charset="0"/>
                        </a:rPr>
                        <a:t>Nêu</a:t>
                      </a:r>
                      <a:r>
                        <a:rPr lang="en-US"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aseline="0" dirty="0" err="1" smtClean="0">
                          <a:effectLst/>
                          <a:latin typeface="Times New Roman" panose="02020603050405020304" pitchFamily="18" charset="0"/>
                          <a:ea typeface="Calibri" panose="020F0502020204030204" pitchFamily="34" charset="0"/>
                          <a:cs typeface="Times New Roman" panose="02020603050405020304" pitchFamily="18" charset="0"/>
                        </a:rPr>
                        <a:t>vai</a:t>
                      </a:r>
                      <a:r>
                        <a:rPr lang="en-US"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aseline="0" dirty="0" err="1" smtClean="0">
                          <a:effectLst/>
                          <a:latin typeface="Times New Roman" panose="02020603050405020304" pitchFamily="18" charset="0"/>
                          <a:ea typeface="Calibri" panose="020F0502020204030204" pitchFamily="34" charset="0"/>
                          <a:cs typeface="Times New Roman" panose="02020603050405020304" pitchFamily="18" charset="0"/>
                        </a:rPr>
                        <a:t>trò</a:t>
                      </a:r>
                      <a:r>
                        <a:rPr lang="en-US"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aseline="0" dirty="0" err="1" smtClean="0">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aseline="0" dirty="0" err="1" smtClean="0">
                          <a:effectLst/>
                          <a:latin typeface="Times New Roman" panose="02020603050405020304" pitchFamily="18" charset="0"/>
                          <a:ea typeface="Calibri" panose="020F0502020204030204" pitchFamily="34" charset="0"/>
                          <a:cs typeface="Times New Roman" panose="02020603050405020304" pitchFamily="18" charset="0"/>
                        </a:rPr>
                        <a:t>nông</a:t>
                      </a:r>
                      <a:r>
                        <a:rPr lang="en-US"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aseline="0" dirty="0" err="1" smtClean="0">
                          <a:effectLst/>
                          <a:latin typeface="Times New Roman" panose="02020603050405020304" pitchFamily="18" charset="0"/>
                          <a:ea typeface="Calibri" panose="020F0502020204030204" pitchFamily="34" charset="0"/>
                          <a:cs typeface="Times New Roman" panose="02020603050405020304" pitchFamily="18" charset="0"/>
                        </a:rPr>
                        <a:t>nghiệp</a:t>
                      </a:r>
                      <a:r>
                        <a:rPr lang="en-US"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en-US" sz="2400" baseline="0" dirty="0" err="1" smtClean="0">
                          <a:effectLst/>
                          <a:latin typeface="Times New Roman" panose="02020603050405020304" pitchFamily="18" charset="0"/>
                          <a:ea typeface="Calibri" panose="020F0502020204030204" pitchFamily="34" charset="0"/>
                          <a:cs typeface="Times New Roman" panose="02020603050405020304" pitchFamily="18" charset="0"/>
                        </a:rPr>
                        <a:t>sạch</a:t>
                      </a:r>
                      <a:r>
                        <a:rPr lang="en-US" sz="2400" baseline="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3965221993"/>
                  </a:ext>
                </a:extLst>
              </a:tr>
              <a:tr h="352806">
                <a:tc>
                  <a:txBody>
                    <a:bodyPr/>
                    <a:lstStyle/>
                    <a:p>
                      <a:pPr algn="just">
                        <a:lnSpc>
                          <a:spcPct val="107000"/>
                        </a:lnSpc>
                        <a:spcAft>
                          <a:spcPts val="0"/>
                        </a:spcAft>
                      </a:pPr>
                      <a:r>
                        <a:rPr lang="en-US" sz="2400" err="1" smtClean="0">
                          <a:effectLst/>
                          <a:latin typeface="Times New Roman" panose="02020603050405020304" pitchFamily="18" charset="0"/>
                          <a:cs typeface="Times New Roman" panose="02020603050405020304" pitchFamily="18" charset="0"/>
                        </a:rPr>
                        <a:t>Nhóm</a:t>
                      </a:r>
                      <a:r>
                        <a:rPr lang="en-US" sz="2400" baseline="0" smtClean="0">
                          <a:effectLst/>
                          <a:latin typeface="Times New Roman" panose="02020603050405020304" pitchFamily="18" charset="0"/>
                          <a:cs typeface="Times New Roman" panose="02020603050405020304" pitchFamily="18" charset="0"/>
                        </a:rPr>
                        <a:t> </a:t>
                      </a:r>
                      <a:r>
                        <a:rPr lang="vi-VN" sz="2400" baseline="0" smtClean="0">
                          <a:effectLst/>
                          <a:latin typeface="Times New Roman" panose="02020603050405020304" pitchFamily="18" charset="0"/>
                          <a:cs typeface="Times New Roman" panose="02020603050405020304" pitchFamily="18" charset="0"/>
                        </a:rPr>
                        <a:t>3</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marL="0" marR="0" indent="28575" algn="just" defTabSz="914400" rtl="0" eaLnBrk="1" fontAlgn="auto" latinLnBrk="0" hangingPunct="1">
                        <a:lnSpc>
                          <a:spcPct val="107000"/>
                        </a:lnSpc>
                        <a:spcBef>
                          <a:spcPts val="0"/>
                        </a:spcBef>
                        <a:spcAft>
                          <a:spcPts val="0"/>
                        </a:spcAft>
                        <a:buClrTx/>
                        <a:buSzTx/>
                        <a:buFontTx/>
                        <a:buNone/>
                        <a:tabLst/>
                        <a:defRPr/>
                      </a:pP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Vệ</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sinh</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an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toàn</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thực</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phẩm</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là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gì</a:t>
                      </a:r>
                      <a:r>
                        <a:rPr lang="vi-VN" sz="2400" dirty="0" smtClean="0">
                          <a:effectLst/>
                          <a:latin typeface="Times New Roman" panose="02020603050405020304" pitchFamily="18" charset="0"/>
                          <a:cs typeface="Times New Roman" panose="02020603050405020304" pitchFamily="18" charset="0"/>
                        </a:rPr>
                        <a:t>?</a:t>
                      </a:r>
                      <a:endParaRPr lang="en-US"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3071520818"/>
                  </a:ext>
                </a:extLst>
              </a:tr>
              <a:tr h="617220">
                <a:tc>
                  <a:txBody>
                    <a:bodyPr/>
                    <a:lstStyle/>
                    <a:p>
                      <a:r>
                        <a:rPr lang="en-US" sz="2400" baseline="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err="1" smtClean="0">
                          <a:effectLst/>
                          <a:latin typeface="Times New Roman" panose="02020603050405020304" pitchFamily="18" charset="0"/>
                          <a:cs typeface="Times New Roman" panose="02020603050405020304" pitchFamily="18" charset="0"/>
                        </a:rPr>
                        <a:t>Nêu</a:t>
                      </a:r>
                      <a:r>
                        <a:rPr lang="en-US" sz="2400" baseline="0" dirty="0" smtClean="0">
                          <a:effectLst/>
                          <a:latin typeface="Times New Roman" panose="02020603050405020304" pitchFamily="18" charset="0"/>
                          <a:cs typeface="Times New Roman" panose="02020603050405020304" pitchFamily="18" charset="0"/>
                        </a:rPr>
                        <a:t>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v</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ai</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trò</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của</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vệ</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sinh</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an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toàn</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thực</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phẩm</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a:t>
                      </a:r>
                      <a:endParaRPr lang="en-US" sz="240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34290" marB="34290"/>
                </a:tc>
                <a:extLst>
                  <a:ext uri="{0D108BD9-81ED-4DB2-BD59-A6C34878D82A}">
                    <a16:rowId xmlns="" xmlns:a16="http://schemas.microsoft.com/office/drawing/2014/main" val="2506885248"/>
                  </a:ext>
                </a:extLst>
              </a:tr>
              <a:tr h="342900">
                <a:tc>
                  <a:txBody>
                    <a:bodyPr/>
                    <a:lstStyle/>
                    <a:p>
                      <a:r>
                        <a:rPr lang="en-US" sz="2400" err="1" smtClean="0">
                          <a:latin typeface="Times New Roman" panose="02020603050405020304" pitchFamily="18" charset="0"/>
                          <a:cs typeface="Times New Roman" panose="02020603050405020304" pitchFamily="18" charset="0"/>
                        </a:rPr>
                        <a:t>Nhóm</a:t>
                      </a:r>
                      <a:r>
                        <a:rPr lang="en-US" sz="2400" baseline="0" smtClean="0">
                          <a:latin typeface="Times New Roman" panose="02020603050405020304" pitchFamily="18" charset="0"/>
                          <a:cs typeface="Times New Roman" panose="02020603050405020304" pitchFamily="18" charset="0"/>
                        </a:rPr>
                        <a:t> </a:t>
                      </a:r>
                      <a:r>
                        <a:rPr lang="vi-VN" sz="2400" baseline="0" smtClean="0">
                          <a:latin typeface="Times New Roman" panose="02020603050405020304" pitchFamily="18" charset="0"/>
                          <a:cs typeface="Times New Roman" panose="02020603050405020304" pitchFamily="18" charset="0"/>
                        </a:rPr>
                        <a:t>4</a:t>
                      </a:r>
                      <a:endParaRPr lang="en-US" sz="24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vi-VN" sz="2400" kern="1200" dirty="0" smtClean="0">
                          <a:solidFill>
                            <a:schemeClr val="dk1"/>
                          </a:solidFill>
                          <a:effectLst/>
                          <a:latin typeface="Times New Roman" panose="02020603050405020304" pitchFamily="18" charset="0"/>
                          <a:ea typeface="+mn-ea"/>
                          <a:cs typeface="Times New Roman" panose="02020603050405020304" pitchFamily="18" charset="0"/>
                        </a:rPr>
                        <a:t>Hãy kể tên một số biện pháp chế biến (bảo quản) thức ăn đảm bảo vệ sinh an toàn thực phẩm mà </a:t>
                      </a:r>
                      <a:r>
                        <a:rPr lang="en-US" sz="2400" kern="1200" dirty="0" err="1" smtClean="0">
                          <a:solidFill>
                            <a:schemeClr val="dk1"/>
                          </a:solidFill>
                          <a:effectLst/>
                          <a:latin typeface="Times New Roman" panose="02020603050405020304" pitchFamily="18" charset="0"/>
                          <a:ea typeface="+mn-ea"/>
                          <a:cs typeface="Times New Roman" panose="02020603050405020304" pitchFamily="18" charset="0"/>
                        </a:rPr>
                        <a:t>địa</a:t>
                      </a:r>
                      <a:r>
                        <a:rPr lang="en-US"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en-US"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phương</a:t>
                      </a:r>
                      <a:r>
                        <a:rPr lang="en-US"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en-US"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em</a:t>
                      </a:r>
                      <a:r>
                        <a:rPr lang="en-US"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vi-VN" sz="2400" kern="1200" dirty="0" smtClean="0">
                          <a:solidFill>
                            <a:schemeClr val="dk1"/>
                          </a:solidFill>
                          <a:effectLst/>
                          <a:latin typeface="Times New Roman" panose="02020603050405020304" pitchFamily="18" charset="0"/>
                          <a:ea typeface="+mn-ea"/>
                          <a:cs typeface="Times New Roman" panose="02020603050405020304" pitchFamily="18" charset="0"/>
                        </a:rPr>
                        <a:t>đã sử dụng. </a:t>
                      </a:r>
                      <a:endParaRPr lang="en-US" sz="24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 xmlns:a16="http://schemas.microsoft.com/office/drawing/2014/main" val="2438069398"/>
                  </a:ext>
                </a:extLst>
              </a:tr>
            </a:tbl>
          </a:graphicData>
        </a:graphic>
      </p:graphicFrame>
    </p:spTree>
    <p:extLst>
      <p:ext uri="{BB962C8B-B14F-4D97-AF65-F5344CB8AC3E}">
        <p14:creationId xmlns:p14="http://schemas.microsoft.com/office/powerpoint/2010/main" val="13582046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a:extLst>
              <a:ext uri="{FF2B5EF4-FFF2-40B4-BE49-F238E27FC236}">
                <a16:creationId xmlns="" xmlns:a16="http://schemas.microsoft.com/office/drawing/2014/main" id="{4624014E-4737-49BE-9906-469925837881}"/>
              </a:ext>
            </a:extLst>
          </p:cNvPr>
          <p:cNvSpPr txBox="1">
            <a:spLocks noChangeArrowheads="1"/>
          </p:cNvSpPr>
          <p:nvPr/>
        </p:nvSpPr>
        <p:spPr bwMode="auto">
          <a:xfrm>
            <a:off x="0" y="-27313"/>
            <a:ext cx="9144000" cy="83099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400" b="1">
                <a:solidFill>
                  <a:schemeClr val="accent2"/>
                </a:solidFill>
                <a:latin typeface="Times New Roman" panose="02020603050405020304" pitchFamily="18" charset="0"/>
              </a:defRPr>
            </a:lvl1pPr>
            <a:lvl2pPr marL="742950" indent="-285750" eaLnBrk="0" hangingPunct="0">
              <a:defRPr sz="2400" b="1">
                <a:solidFill>
                  <a:schemeClr val="accent2"/>
                </a:solidFill>
                <a:latin typeface="Times New Roman" panose="02020603050405020304" pitchFamily="18" charset="0"/>
              </a:defRPr>
            </a:lvl2pPr>
            <a:lvl3pPr marL="1143000" indent="-228600" eaLnBrk="0" hangingPunct="0">
              <a:defRPr sz="2400" b="1">
                <a:solidFill>
                  <a:schemeClr val="accent2"/>
                </a:solidFill>
                <a:latin typeface="Times New Roman" panose="02020603050405020304" pitchFamily="18" charset="0"/>
              </a:defRPr>
            </a:lvl3pPr>
            <a:lvl4pPr marL="1600200" indent="-228600" eaLnBrk="0" hangingPunct="0">
              <a:defRPr sz="2400" b="1">
                <a:solidFill>
                  <a:schemeClr val="accent2"/>
                </a:solidFill>
                <a:latin typeface="Times New Roman" panose="02020603050405020304" pitchFamily="18" charset="0"/>
              </a:defRPr>
            </a:lvl4pPr>
            <a:lvl5pPr marL="2057400" indent="-228600" eaLnBrk="0" hangingPunct="0">
              <a:defRPr sz="2400" b="1">
                <a:solidFill>
                  <a:schemeClr val="accent2"/>
                </a:solidFill>
                <a:latin typeface="Times New Roman" panose="02020603050405020304" pitchFamily="18" charset="0"/>
              </a:defRPr>
            </a:lvl5pPr>
            <a:lvl6pPr marL="2514600" indent="-228600" algn="ctr" eaLnBrk="0" fontAlgn="base" hangingPunct="0">
              <a:spcBef>
                <a:spcPct val="50000"/>
              </a:spcBef>
              <a:spcAft>
                <a:spcPct val="0"/>
              </a:spcAft>
              <a:defRPr sz="2400" b="1">
                <a:solidFill>
                  <a:schemeClr val="accent2"/>
                </a:solidFill>
                <a:latin typeface="Times New Roman" panose="02020603050405020304" pitchFamily="18" charset="0"/>
              </a:defRPr>
            </a:lvl6pPr>
            <a:lvl7pPr marL="2971800" indent="-228600" algn="ctr" eaLnBrk="0" fontAlgn="base" hangingPunct="0">
              <a:spcBef>
                <a:spcPct val="50000"/>
              </a:spcBef>
              <a:spcAft>
                <a:spcPct val="0"/>
              </a:spcAft>
              <a:defRPr sz="2400" b="1">
                <a:solidFill>
                  <a:schemeClr val="accent2"/>
                </a:solidFill>
                <a:latin typeface="Times New Roman" panose="02020603050405020304" pitchFamily="18" charset="0"/>
              </a:defRPr>
            </a:lvl7pPr>
            <a:lvl8pPr marL="3429000" indent="-228600" algn="ctr" eaLnBrk="0" fontAlgn="base" hangingPunct="0">
              <a:spcBef>
                <a:spcPct val="50000"/>
              </a:spcBef>
              <a:spcAft>
                <a:spcPct val="0"/>
              </a:spcAft>
              <a:defRPr sz="2400" b="1">
                <a:solidFill>
                  <a:schemeClr val="accent2"/>
                </a:solidFill>
                <a:latin typeface="Times New Roman" panose="02020603050405020304" pitchFamily="18" charset="0"/>
              </a:defRPr>
            </a:lvl8pPr>
            <a:lvl9pPr marL="3886200" indent="-228600" algn="ctr" eaLnBrk="0" fontAlgn="base" hangingPunct="0">
              <a:spcBef>
                <a:spcPct val="50000"/>
              </a:spcBef>
              <a:spcAft>
                <a:spcPct val="0"/>
              </a:spcAft>
              <a:defRPr sz="2400" b="1">
                <a:solidFill>
                  <a:schemeClr val="accent2"/>
                </a:solidFill>
                <a:latin typeface="Times New Roman" panose="02020603050405020304" pitchFamily="18" charset="0"/>
              </a:defRPr>
            </a:lvl9pPr>
          </a:lstStyle>
          <a:p>
            <a:pPr algn="ctr" eaLnBrk="1" hangingPunct="1">
              <a:spcBef>
                <a:spcPct val="50000"/>
              </a:spcBef>
              <a:defRPr/>
            </a:pPr>
            <a:r>
              <a:rPr lang="en-US" altLang="en-US" sz="2300" dirty="0" smtClean="0">
                <a:solidFill>
                  <a:srgbClr val="FF0000"/>
                </a:solidFill>
              </a:rPr>
              <a:t>I. </a:t>
            </a:r>
            <a:r>
              <a:rPr lang="fr-FR" dirty="0" smtClean="0">
                <a:solidFill>
                  <a:srgbClr val="FF0000"/>
                </a:solidFill>
              </a:rPr>
              <a:t>KHÁI</a:t>
            </a:r>
            <a:r>
              <a:rPr lang="vi-VN" dirty="0" smtClean="0">
                <a:solidFill>
                  <a:srgbClr val="FF0000"/>
                </a:solidFill>
              </a:rPr>
              <a:t> QUÁT VỀ NÔNG NGHIỆP SẠCH VÀ VỆ SINH AN TOÀN THỰC PHẨM</a:t>
            </a:r>
            <a:endParaRPr lang="en-US" altLang="en-US" sz="2300" dirty="0">
              <a:solidFill>
                <a:srgbClr val="FF0000"/>
              </a:solidFill>
            </a:endParaRPr>
          </a:p>
        </p:txBody>
      </p:sp>
      <p:sp>
        <p:nvSpPr>
          <p:cNvPr id="5" name="Rectangle 4"/>
          <p:cNvSpPr/>
          <p:nvPr/>
        </p:nvSpPr>
        <p:spPr>
          <a:xfrm>
            <a:off x="152400" y="666750"/>
            <a:ext cx="2802370" cy="461665"/>
          </a:xfrm>
          <a:prstGeom prst="rect">
            <a:avLst/>
          </a:prstGeom>
        </p:spPr>
        <p:txBody>
          <a:bodyPr wrap="none">
            <a:spAutoFit/>
          </a:bodyPr>
          <a:lstStyle/>
          <a:p>
            <a:r>
              <a:rPr lang="fr-FR" dirty="0">
                <a:solidFill>
                  <a:srgbClr val="FF0000"/>
                </a:solidFill>
                <a:ea typeface="Calibri" panose="020F0502020204030204" pitchFamily="34" charset="0"/>
              </a:rPr>
              <a:t>1. </a:t>
            </a:r>
            <a:r>
              <a:rPr lang="fr-FR" dirty="0" err="1">
                <a:solidFill>
                  <a:srgbClr val="FF0000"/>
                </a:solidFill>
                <a:ea typeface="Calibri" panose="020F0502020204030204" pitchFamily="34" charset="0"/>
              </a:rPr>
              <a:t>Nông</a:t>
            </a:r>
            <a:r>
              <a:rPr lang="fr-FR" dirty="0">
                <a:solidFill>
                  <a:srgbClr val="FF0000"/>
                </a:solidFill>
                <a:ea typeface="Calibri" panose="020F0502020204030204" pitchFamily="34" charset="0"/>
              </a:rPr>
              <a:t> </a:t>
            </a:r>
            <a:r>
              <a:rPr lang="fr-FR" dirty="0" err="1">
                <a:solidFill>
                  <a:srgbClr val="FF0000"/>
                </a:solidFill>
                <a:ea typeface="Calibri" panose="020F0502020204030204" pitchFamily="34" charset="0"/>
              </a:rPr>
              <a:t>nghiệp</a:t>
            </a:r>
            <a:r>
              <a:rPr lang="fr-FR" dirty="0">
                <a:solidFill>
                  <a:srgbClr val="FF0000"/>
                </a:solidFill>
                <a:ea typeface="Calibri" panose="020F0502020204030204" pitchFamily="34" charset="0"/>
              </a:rPr>
              <a:t> </a:t>
            </a:r>
            <a:r>
              <a:rPr lang="fr-FR" dirty="0" err="1">
                <a:solidFill>
                  <a:srgbClr val="FF0000"/>
                </a:solidFill>
                <a:ea typeface="Calibri" panose="020F0502020204030204" pitchFamily="34" charset="0"/>
              </a:rPr>
              <a:t>sạch</a:t>
            </a:r>
            <a:endParaRPr lang="en-US" dirty="0">
              <a:solidFill>
                <a:srgbClr val="FF0000"/>
              </a:solidFill>
            </a:endParaRPr>
          </a:p>
        </p:txBody>
      </p:sp>
      <p:sp>
        <p:nvSpPr>
          <p:cNvPr id="6" name="Rectangle 5"/>
          <p:cNvSpPr/>
          <p:nvPr/>
        </p:nvSpPr>
        <p:spPr>
          <a:xfrm>
            <a:off x="152400" y="1047750"/>
            <a:ext cx="8991600" cy="1754326"/>
          </a:xfrm>
          <a:prstGeom prst="rect">
            <a:avLst/>
          </a:prstGeom>
        </p:spPr>
        <p:txBody>
          <a:bodyPr wrap="square">
            <a:spAutoFit/>
          </a:bodyPr>
          <a:lstStyle/>
          <a:p>
            <a:pPr>
              <a:lnSpc>
                <a:spcPct val="150000"/>
              </a:lnSpc>
              <a:spcBef>
                <a:spcPts val="300"/>
              </a:spcBef>
              <a:spcAft>
                <a:spcPts val="300"/>
              </a:spcAft>
            </a:pPr>
            <a:r>
              <a:rPr lang="fr-FR" b="0" dirty="0" smtClean="0">
                <a:solidFill>
                  <a:srgbClr val="0070C0"/>
                </a:solidFill>
                <a:ea typeface="Calibri" panose="020F0502020204030204" pitchFamily="34" charset="0"/>
                <a:cs typeface="Times New Roman" panose="02020603050405020304" pitchFamily="18" charset="0"/>
              </a:rPr>
              <a:t>- Là </a:t>
            </a:r>
            <a:r>
              <a:rPr lang="fr-FR" b="0" dirty="0" err="1">
                <a:solidFill>
                  <a:srgbClr val="0070C0"/>
                </a:solidFill>
                <a:ea typeface="Calibri" panose="020F0502020204030204" pitchFamily="34" charset="0"/>
                <a:cs typeface="Times New Roman" panose="02020603050405020304" pitchFamily="18" charset="0"/>
              </a:rPr>
              <a:t>nền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nghiệp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tạo</a:t>
            </a:r>
            <a:r>
              <a:rPr lang="fr-FR" b="0" dirty="0">
                <a:solidFill>
                  <a:srgbClr val="0070C0"/>
                </a:solidFill>
                <a:ea typeface="Calibri" panose="020F0502020204030204" pitchFamily="34" charset="0"/>
                <a:cs typeface="Times New Roman" panose="02020603050405020304" pitchFamily="18" charset="0"/>
              </a:rPr>
              <a:t> ra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chứa</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dư</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lượng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độc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hại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hoặc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sinh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vật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gây</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hại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sức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khoẻ</a:t>
            </a:r>
            <a:r>
              <a:rPr lang="fr-FR" b="0" dirty="0">
                <a:solidFill>
                  <a:srgbClr val="0070C0"/>
                </a:solidFill>
                <a:ea typeface="Calibri" panose="020F0502020204030204" pitchFamily="34" charset="0"/>
                <a:cs typeface="Times New Roman" panose="02020603050405020304" pitchFamily="18" charset="0"/>
              </a:rPr>
              <a:t> con </a:t>
            </a:r>
            <a:r>
              <a:rPr lang="fr-FR" b="0" dirty="0" err="1">
                <a:solidFill>
                  <a:srgbClr val="0070C0"/>
                </a:solidFill>
                <a:ea typeface="Calibri" panose="020F0502020204030204" pitchFamily="34" charset="0"/>
                <a:cs typeface="Times New Roman" panose="02020603050405020304" pitchFamily="18" charset="0"/>
              </a:rPr>
              <a:t>người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vật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nuôi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đồng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thời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ảnh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hưởng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xấu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đến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trường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nước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khí</a:t>
            </a:r>
            <a:r>
              <a:rPr lang="fr-FR" b="0" dirty="0">
                <a:solidFill>
                  <a:srgbClr val="0070C0"/>
                </a:solidFill>
                <a:ea typeface="Calibri" panose="020F0502020204030204" pitchFamily="34" charset="0"/>
                <a:cs typeface="Times New Roman" panose="02020603050405020304" pitchFamily="18" charset="0"/>
              </a:rPr>
              <a:t>.</a:t>
            </a:r>
            <a:endParaRPr lang="en-US" sz="1800" b="0" dirty="0">
              <a:solidFill>
                <a:srgbClr val="0070C0"/>
              </a:solidFill>
              <a:effectLst/>
              <a:ea typeface="Calibri" panose="020F0502020204030204" pitchFamily="34" charset="0"/>
              <a:cs typeface="Times New Roman" panose="02020603050405020304" pitchFamily="18" charset="0"/>
            </a:endParaRPr>
          </a:p>
        </p:txBody>
      </p:sp>
      <p:sp>
        <p:nvSpPr>
          <p:cNvPr id="7" name="Rectangle 6"/>
          <p:cNvSpPr/>
          <p:nvPr/>
        </p:nvSpPr>
        <p:spPr>
          <a:xfrm>
            <a:off x="152400" y="2802076"/>
            <a:ext cx="4762842" cy="461665"/>
          </a:xfrm>
          <a:prstGeom prst="rect">
            <a:avLst/>
          </a:prstGeom>
        </p:spPr>
        <p:txBody>
          <a:bodyPr wrap="none">
            <a:spAutoFit/>
          </a:bodyPr>
          <a:lstStyle/>
          <a:p>
            <a:r>
              <a:rPr lang="vi-VN" dirty="0">
                <a:solidFill>
                  <a:srgbClr val="0070C0"/>
                </a:solidFill>
                <a:ea typeface="Calibri" panose="020F0502020204030204" pitchFamily="34" charset="0"/>
              </a:rPr>
              <a:t>- </a:t>
            </a:r>
            <a:r>
              <a:rPr lang="fr-FR" dirty="0" err="1">
                <a:solidFill>
                  <a:srgbClr val="0070C0"/>
                </a:solidFill>
                <a:ea typeface="Calibri" panose="020F0502020204030204" pitchFamily="34" charset="0"/>
              </a:rPr>
              <a:t>Sản</a:t>
            </a:r>
            <a:r>
              <a:rPr lang="fr-FR" dirty="0">
                <a:solidFill>
                  <a:srgbClr val="0070C0"/>
                </a:solidFill>
                <a:ea typeface="Calibri" panose="020F0502020204030204" pitchFamily="34" charset="0"/>
              </a:rPr>
              <a:t> </a:t>
            </a:r>
            <a:r>
              <a:rPr lang="fr-FR" dirty="0" err="1">
                <a:solidFill>
                  <a:srgbClr val="0070C0"/>
                </a:solidFill>
                <a:ea typeface="Calibri" panose="020F0502020204030204" pitchFamily="34" charset="0"/>
              </a:rPr>
              <a:t>phẩm</a:t>
            </a:r>
            <a:r>
              <a:rPr lang="fr-FR" dirty="0">
                <a:solidFill>
                  <a:srgbClr val="0070C0"/>
                </a:solidFill>
                <a:ea typeface="Calibri" panose="020F0502020204030204" pitchFamily="34" charset="0"/>
              </a:rPr>
              <a:t> </a:t>
            </a:r>
            <a:r>
              <a:rPr lang="fr-FR" dirty="0" err="1">
                <a:solidFill>
                  <a:srgbClr val="0070C0"/>
                </a:solidFill>
                <a:ea typeface="Calibri" panose="020F0502020204030204" pitchFamily="34" charset="0"/>
              </a:rPr>
              <a:t>của</a:t>
            </a:r>
            <a:r>
              <a:rPr lang="fr-FR" dirty="0">
                <a:solidFill>
                  <a:srgbClr val="0070C0"/>
                </a:solidFill>
                <a:ea typeface="Calibri" panose="020F0502020204030204" pitchFamily="34" charset="0"/>
              </a:rPr>
              <a:t> </a:t>
            </a:r>
            <a:r>
              <a:rPr lang="fr-FR" dirty="0" err="1">
                <a:solidFill>
                  <a:srgbClr val="0070C0"/>
                </a:solidFill>
                <a:ea typeface="Calibri" panose="020F0502020204030204" pitchFamily="34" charset="0"/>
              </a:rPr>
              <a:t>nông</a:t>
            </a:r>
            <a:r>
              <a:rPr lang="fr-FR" dirty="0">
                <a:solidFill>
                  <a:srgbClr val="0070C0"/>
                </a:solidFill>
                <a:ea typeface="Calibri" panose="020F0502020204030204" pitchFamily="34" charset="0"/>
              </a:rPr>
              <a:t> </a:t>
            </a:r>
            <a:r>
              <a:rPr lang="fr-FR" dirty="0" err="1">
                <a:solidFill>
                  <a:srgbClr val="0070C0"/>
                </a:solidFill>
                <a:ea typeface="Calibri" panose="020F0502020204030204" pitchFamily="34" charset="0"/>
              </a:rPr>
              <a:t>nghiệp</a:t>
            </a:r>
            <a:r>
              <a:rPr lang="fr-FR" dirty="0">
                <a:solidFill>
                  <a:srgbClr val="0070C0"/>
                </a:solidFill>
                <a:ea typeface="Calibri" panose="020F0502020204030204" pitchFamily="34" charset="0"/>
              </a:rPr>
              <a:t> </a:t>
            </a:r>
            <a:r>
              <a:rPr lang="fr-FR" dirty="0" err="1" smtClean="0">
                <a:solidFill>
                  <a:srgbClr val="0070C0"/>
                </a:solidFill>
                <a:ea typeface="Calibri" panose="020F0502020204030204" pitchFamily="34" charset="0"/>
              </a:rPr>
              <a:t>sạch</a:t>
            </a:r>
            <a:r>
              <a:rPr lang="fr-FR" dirty="0" smtClean="0">
                <a:solidFill>
                  <a:srgbClr val="0070C0"/>
                </a:solidFill>
                <a:ea typeface="Calibri" panose="020F0502020204030204" pitchFamily="34" charset="0"/>
              </a:rPr>
              <a:t>:</a:t>
            </a:r>
            <a:endParaRPr lang="en-US" dirty="0">
              <a:solidFill>
                <a:srgbClr val="0070C0"/>
              </a:solidFill>
            </a:endParaRPr>
          </a:p>
        </p:txBody>
      </p:sp>
      <p:sp>
        <p:nvSpPr>
          <p:cNvPr id="8" name="Rectangle 7"/>
          <p:cNvSpPr/>
          <p:nvPr/>
        </p:nvSpPr>
        <p:spPr>
          <a:xfrm>
            <a:off x="381000" y="3236597"/>
            <a:ext cx="3810000" cy="1210909"/>
          </a:xfrm>
          <a:prstGeom prst="rect">
            <a:avLst/>
          </a:prstGeom>
        </p:spPr>
        <p:txBody>
          <a:bodyPr wrap="square">
            <a:spAutoFit/>
          </a:bodyPr>
          <a:lstStyle/>
          <a:p>
            <a:pPr>
              <a:lnSpc>
                <a:spcPct val="150000"/>
              </a:lnSpc>
              <a:spcBef>
                <a:spcPts val="300"/>
              </a:spcBef>
              <a:spcAft>
                <a:spcPts val="300"/>
              </a:spcAft>
            </a:pPr>
            <a:r>
              <a:rPr lang="vi-VN" b="0" dirty="0">
                <a:solidFill>
                  <a:srgbClr val="0070C0"/>
                </a:solidFill>
                <a:ea typeface="Calibri" panose="020F0502020204030204" pitchFamily="34" charset="0"/>
                <a:cs typeface="Times New Roman" panose="02020603050405020304" pitchFamily="18" charset="0"/>
              </a:rPr>
              <a: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hữu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cơ</a:t>
            </a:r>
            <a:endParaRPr lang="en-US" b="0" dirty="0">
              <a:solidFill>
                <a:srgbClr val="0070C0"/>
              </a:solidFill>
              <a:ea typeface="Calibri" panose="020F0502020204030204" pitchFamily="34" charset="0"/>
              <a:cs typeface="Times New Roman" panose="02020603050405020304" pitchFamily="18" charset="0"/>
            </a:endParaRPr>
          </a:p>
          <a:p>
            <a:pPr>
              <a:lnSpc>
                <a:spcPct val="150000"/>
              </a:lnSpc>
              <a:spcBef>
                <a:spcPts val="300"/>
              </a:spcBef>
              <a:spcAft>
                <a:spcPts val="300"/>
              </a:spcAft>
            </a:pPr>
            <a:r>
              <a:rPr lang="vi-VN" b="0" dirty="0">
                <a:solidFill>
                  <a:srgbClr val="0070C0"/>
                </a:solidFill>
                <a:ea typeface="Calibri" panose="020F0502020204030204" pitchFamily="34" charset="0"/>
                <a:cs typeface="Times New Roman" panose="02020603050405020304" pitchFamily="18" charset="0"/>
              </a:rPr>
              <a: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an </a:t>
            </a:r>
            <a:r>
              <a:rPr lang="fr-FR" b="0" dirty="0" err="1">
                <a:solidFill>
                  <a:srgbClr val="0070C0"/>
                </a:solidFill>
                <a:ea typeface="Calibri" panose="020F0502020204030204" pitchFamily="34" charset="0"/>
                <a:cs typeface="Times New Roman" panose="02020603050405020304" pitchFamily="18" charset="0"/>
              </a:rPr>
              <a:t>toàn</a:t>
            </a:r>
            <a:endParaRPr lang="en-US" b="0" dirty="0">
              <a:solidFill>
                <a:srgbClr val="0070C0"/>
              </a:solidFill>
              <a:effectLst/>
              <a:ea typeface="Calibri" panose="020F0502020204030204" pitchFamily="34" charset="0"/>
              <a:cs typeface="Times New Roman" panose="02020603050405020304" pitchFamily="18" charset="0"/>
            </a:endParaRPr>
          </a:p>
        </p:txBody>
      </p:sp>
      <p:pic>
        <p:nvPicPr>
          <p:cNvPr id="9" name="Picture 8"/>
          <p:cNvPicPr/>
          <p:nvPr/>
        </p:nvPicPr>
        <p:blipFill>
          <a:blip r:embed="rId2">
            <a:extLst>
              <a:ext uri="{28A0092B-C50C-407E-A947-70E740481C1C}">
                <a14:useLocalDpi xmlns:a14="http://schemas.microsoft.com/office/drawing/2010/main" val="0"/>
              </a:ext>
            </a:extLst>
          </a:blip>
          <a:stretch>
            <a:fillRect/>
          </a:stretch>
        </p:blipFill>
        <p:spPr>
          <a:xfrm>
            <a:off x="4724400" y="2647951"/>
            <a:ext cx="4419600" cy="2435620"/>
          </a:xfrm>
          <a:prstGeom prst="rect">
            <a:avLst/>
          </a:prstGeom>
        </p:spPr>
      </p:pic>
    </p:spTree>
    <p:extLst>
      <p:ext uri="{BB962C8B-B14F-4D97-AF65-F5344CB8AC3E}">
        <p14:creationId xmlns:p14="http://schemas.microsoft.com/office/powerpoint/2010/main" val="192206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a:extLst>
              <a:ext uri="{FF2B5EF4-FFF2-40B4-BE49-F238E27FC236}">
                <a16:creationId xmlns="" xmlns:a16="http://schemas.microsoft.com/office/drawing/2014/main" id="{4624014E-4737-49BE-9906-469925837881}"/>
              </a:ext>
            </a:extLst>
          </p:cNvPr>
          <p:cNvSpPr txBox="1">
            <a:spLocks noChangeArrowheads="1"/>
          </p:cNvSpPr>
          <p:nvPr/>
        </p:nvSpPr>
        <p:spPr bwMode="auto">
          <a:xfrm>
            <a:off x="0" y="-27313"/>
            <a:ext cx="9144000" cy="83099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400" b="1">
                <a:solidFill>
                  <a:schemeClr val="accent2"/>
                </a:solidFill>
                <a:latin typeface="Times New Roman" panose="02020603050405020304" pitchFamily="18" charset="0"/>
              </a:defRPr>
            </a:lvl1pPr>
            <a:lvl2pPr marL="742950" indent="-285750" eaLnBrk="0" hangingPunct="0">
              <a:defRPr sz="2400" b="1">
                <a:solidFill>
                  <a:schemeClr val="accent2"/>
                </a:solidFill>
                <a:latin typeface="Times New Roman" panose="02020603050405020304" pitchFamily="18" charset="0"/>
              </a:defRPr>
            </a:lvl2pPr>
            <a:lvl3pPr marL="1143000" indent="-228600" eaLnBrk="0" hangingPunct="0">
              <a:defRPr sz="2400" b="1">
                <a:solidFill>
                  <a:schemeClr val="accent2"/>
                </a:solidFill>
                <a:latin typeface="Times New Roman" panose="02020603050405020304" pitchFamily="18" charset="0"/>
              </a:defRPr>
            </a:lvl3pPr>
            <a:lvl4pPr marL="1600200" indent="-228600" eaLnBrk="0" hangingPunct="0">
              <a:defRPr sz="2400" b="1">
                <a:solidFill>
                  <a:schemeClr val="accent2"/>
                </a:solidFill>
                <a:latin typeface="Times New Roman" panose="02020603050405020304" pitchFamily="18" charset="0"/>
              </a:defRPr>
            </a:lvl4pPr>
            <a:lvl5pPr marL="2057400" indent="-228600" eaLnBrk="0" hangingPunct="0">
              <a:defRPr sz="2400" b="1">
                <a:solidFill>
                  <a:schemeClr val="accent2"/>
                </a:solidFill>
                <a:latin typeface="Times New Roman" panose="02020603050405020304" pitchFamily="18" charset="0"/>
              </a:defRPr>
            </a:lvl5pPr>
            <a:lvl6pPr marL="2514600" indent="-228600" algn="ctr" eaLnBrk="0" fontAlgn="base" hangingPunct="0">
              <a:spcBef>
                <a:spcPct val="50000"/>
              </a:spcBef>
              <a:spcAft>
                <a:spcPct val="0"/>
              </a:spcAft>
              <a:defRPr sz="2400" b="1">
                <a:solidFill>
                  <a:schemeClr val="accent2"/>
                </a:solidFill>
                <a:latin typeface="Times New Roman" panose="02020603050405020304" pitchFamily="18" charset="0"/>
              </a:defRPr>
            </a:lvl6pPr>
            <a:lvl7pPr marL="2971800" indent="-228600" algn="ctr" eaLnBrk="0" fontAlgn="base" hangingPunct="0">
              <a:spcBef>
                <a:spcPct val="50000"/>
              </a:spcBef>
              <a:spcAft>
                <a:spcPct val="0"/>
              </a:spcAft>
              <a:defRPr sz="2400" b="1">
                <a:solidFill>
                  <a:schemeClr val="accent2"/>
                </a:solidFill>
                <a:latin typeface="Times New Roman" panose="02020603050405020304" pitchFamily="18" charset="0"/>
              </a:defRPr>
            </a:lvl7pPr>
            <a:lvl8pPr marL="3429000" indent="-228600" algn="ctr" eaLnBrk="0" fontAlgn="base" hangingPunct="0">
              <a:spcBef>
                <a:spcPct val="50000"/>
              </a:spcBef>
              <a:spcAft>
                <a:spcPct val="0"/>
              </a:spcAft>
              <a:defRPr sz="2400" b="1">
                <a:solidFill>
                  <a:schemeClr val="accent2"/>
                </a:solidFill>
                <a:latin typeface="Times New Roman" panose="02020603050405020304" pitchFamily="18" charset="0"/>
              </a:defRPr>
            </a:lvl8pPr>
            <a:lvl9pPr marL="3886200" indent="-228600" algn="ctr" eaLnBrk="0" fontAlgn="base" hangingPunct="0">
              <a:spcBef>
                <a:spcPct val="50000"/>
              </a:spcBef>
              <a:spcAft>
                <a:spcPct val="0"/>
              </a:spcAft>
              <a:defRPr sz="2400" b="1">
                <a:solidFill>
                  <a:schemeClr val="accent2"/>
                </a:solidFill>
                <a:latin typeface="Times New Roman" panose="02020603050405020304" pitchFamily="18" charset="0"/>
              </a:defRPr>
            </a:lvl9pPr>
          </a:lstStyle>
          <a:p>
            <a:pPr algn="ctr" eaLnBrk="1" hangingPunct="1">
              <a:spcBef>
                <a:spcPct val="50000"/>
              </a:spcBef>
              <a:defRPr/>
            </a:pPr>
            <a:r>
              <a:rPr lang="en-US" altLang="en-US" sz="2300" dirty="0" smtClean="0">
                <a:solidFill>
                  <a:srgbClr val="FF0000"/>
                </a:solidFill>
              </a:rPr>
              <a:t>I. </a:t>
            </a:r>
            <a:r>
              <a:rPr lang="fr-FR" dirty="0" smtClean="0">
                <a:solidFill>
                  <a:srgbClr val="FF0000"/>
                </a:solidFill>
              </a:rPr>
              <a:t>KHÁI</a:t>
            </a:r>
            <a:r>
              <a:rPr lang="vi-VN" dirty="0" smtClean="0">
                <a:solidFill>
                  <a:srgbClr val="FF0000"/>
                </a:solidFill>
              </a:rPr>
              <a:t> QUÁT VỀ NÔNG NGHIỆP SẠCH VÀ VỆ SINH AN TOÀN THỰC PHẨM</a:t>
            </a:r>
            <a:endParaRPr lang="en-US" altLang="en-US" sz="2300" dirty="0">
              <a:solidFill>
                <a:srgbClr val="FF0000"/>
              </a:solidFill>
            </a:endParaRPr>
          </a:p>
        </p:txBody>
      </p:sp>
      <p:sp>
        <p:nvSpPr>
          <p:cNvPr id="3" name="Rectangle 2"/>
          <p:cNvSpPr/>
          <p:nvPr/>
        </p:nvSpPr>
        <p:spPr>
          <a:xfrm>
            <a:off x="152400" y="666750"/>
            <a:ext cx="2802370" cy="461665"/>
          </a:xfrm>
          <a:prstGeom prst="rect">
            <a:avLst/>
          </a:prstGeom>
        </p:spPr>
        <p:txBody>
          <a:bodyPr wrap="none">
            <a:spAutoFit/>
          </a:bodyPr>
          <a:lstStyle/>
          <a:p>
            <a:r>
              <a:rPr lang="fr-FR" dirty="0">
                <a:solidFill>
                  <a:srgbClr val="FF0000"/>
                </a:solidFill>
                <a:ea typeface="Calibri" panose="020F0502020204030204" pitchFamily="34" charset="0"/>
              </a:rPr>
              <a:t>1. </a:t>
            </a:r>
            <a:r>
              <a:rPr lang="fr-FR" dirty="0" err="1">
                <a:solidFill>
                  <a:srgbClr val="FF0000"/>
                </a:solidFill>
                <a:ea typeface="Calibri" panose="020F0502020204030204" pitchFamily="34" charset="0"/>
              </a:rPr>
              <a:t>Nông</a:t>
            </a:r>
            <a:r>
              <a:rPr lang="fr-FR" dirty="0">
                <a:solidFill>
                  <a:srgbClr val="FF0000"/>
                </a:solidFill>
                <a:ea typeface="Calibri" panose="020F0502020204030204" pitchFamily="34" charset="0"/>
              </a:rPr>
              <a:t> </a:t>
            </a:r>
            <a:r>
              <a:rPr lang="fr-FR" dirty="0" err="1">
                <a:solidFill>
                  <a:srgbClr val="FF0000"/>
                </a:solidFill>
                <a:ea typeface="Calibri" panose="020F0502020204030204" pitchFamily="34" charset="0"/>
              </a:rPr>
              <a:t>nghiệp</a:t>
            </a:r>
            <a:r>
              <a:rPr lang="fr-FR" dirty="0">
                <a:solidFill>
                  <a:srgbClr val="FF0000"/>
                </a:solidFill>
                <a:ea typeface="Calibri" panose="020F0502020204030204" pitchFamily="34" charset="0"/>
              </a:rPr>
              <a:t> </a:t>
            </a:r>
            <a:r>
              <a:rPr lang="fr-FR" dirty="0" err="1">
                <a:solidFill>
                  <a:srgbClr val="FF0000"/>
                </a:solidFill>
                <a:ea typeface="Calibri" panose="020F0502020204030204" pitchFamily="34" charset="0"/>
              </a:rPr>
              <a:t>sạch</a:t>
            </a:r>
            <a:endParaRPr lang="en-US" dirty="0">
              <a:solidFill>
                <a:srgbClr val="FF0000"/>
              </a:solidFill>
            </a:endParaRPr>
          </a:p>
        </p:txBody>
      </p:sp>
      <p:sp>
        <p:nvSpPr>
          <p:cNvPr id="6" name="Rectangle 5"/>
          <p:cNvSpPr/>
          <p:nvPr/>
        </p:nvSpPr>
        <p:spPr>
          <a:xfrm>
            <a:off x="129092" y="1047750"/>
            <a:ext cx="4366708" cy="646331"/>
          </a:xfrm>
          <a:prstGeom prst="rect">
            <a:avLst/>
          </a:prstGeom>
        </p:spPr>
        <p:txBody>
          <a:bodyPr wrap="none">
            <a:spAutoFit/>
          </a:bodyPr>
          <a:lstStyle/>
          <a:p>
            <a:pPr>
              <a:lnSpc>
                <a:spcPct val="150000"/>
              </a:lnSpc>
              <a:spcBef>
                <a:spcPts val="300"/>
              </a:spcBef>
              <a:spcAft>
                <a:spcPts val="300"/>
              </a:spcAft>
            </a:pPr>
            <a:r>
              <a:rPr lang="en-US" dirty="0">
                <a:solidFill>
                  <a:srgbClr val="0070C0"/>
                </a:solidFill>
                <a:ea typeface="Calibri" panose="020F0502020204030204" pitchFamily="34" charset="0"/>
                <a:cs typeface="Times New Roman" panose="02020603050405020304" pitchFamily="18" charset="0"/>
              </a:rPr>
              <a:t>-</a:t>
            </a:r>
            <a:r>
              <a:rPr lang="vi-VN" dirty="0" smtClean="0">
                <a:solidFill>
                  <a:srgbClr val="0070C0"/>
                </a:solidFill>
                <a:ea typeface="Calibri" panose="020F0502020204030204" pitchFamily="34" charset="0"/>
                <a:cs typeface="Times New Roman" panose="02020603050405020304" pitchFamily="18" charset="0"/>
              </a:rPr>
              <a:t> </a:t>
            </a:r>
            <a:r>
              <a:rPr lang="fr-FR" dirty="0" err="1" smtClean="0">
                <a:solidFill>
                  <a:srgbClr val="0070C0"/>
                </a:solidFill>
                <a:ea typeface="Calibri" panose="020F0502020204030204" pitchFamily="34" charset="0"/>
                <a:cs typeface="Times New Roman" panose="02020603050405020304" pitchFamily="18" charset="0"/>
              </a:rPr>
              <a:t>Vai</a:t>
            </a:r>
            <a:r>
              <a:rPr lang="fr-FR" dirty="0" smtClean="0">
                <a:solidFill>
                  <a:srgbClr val="0070C0"/>
                </a:solidFill>
                <a:ea typeface="Calibri" panose="020F0502020204030204" pitchFamily="34" charset="0"/>
                <a:cs typeface="Times New Roman" panose="02020603050405020304" pitchFamily="18" charset="0"/>
              </a:rPr>
              <a:t> </a:t>
            </a:r>
            <a:r>
              <a:rPr lang="fr-FR" dirty="0" err="1" smtClean="0">
                <a:solidFill>
                  <a:srgbClr val="0070C0"/>
                </a:solidFill>
                <a:ea typeface="Calibri" panose="020F0502020204030204" pitchFamily="34" charset="0"/>
                <a:cs typeface="Times New Roman" panose="02020603050405020304" pitchFamily="18" charset="0"/>
              </a:rPr>
              <a:t>trò</a:t>
            </a:r>
            <a:r>
              <a:rPr lang="fr-FR" dirty="0" smtClean="0">
                <a:solidFill>
                  <a:srgbClr val="0070C0"/>
                </a:solidFill>
                <a:ea typeface="Calibri" panose="020F0502020204030204" pitchFamily="34" charset="0"/>
                <a:cs typeface="Times New Roman" panose="02020603050405020304" pitchFamily="18" charset="0"/>
              </a:rPr>
              <a:t> </a:t>
            </a:r>
            <a:r>
              <a:rPr lang="fr-FR" dirty="0" err="1" smtClean="0">
                <a:solidFill>
                  <a:srgbClr val="0070C0"/>
                </a:solidFill>
                <a:ea typeface="Calibri" panose="020F0502020204030204" pitchFamily="34" charset="0"/>
                <a:cs typeface="Times New Roman" panose="02020603050405020304" pitchFamily="18" charset="0"/>
              </a:rPr>
              <a:t>của</a:t>
            </a:r>
            <a:r>
              <a:rPr lang="fr-FR" dirty="0" smtClean="0">
                <a:solidFill>
                  <a:srgbClr val="0070C0"/>
                </a:solidFill>
                <a:ea typeface="Calibri" panose="020F0502020204030204" pitchFamily="34" charset="0"/>
                <a:cs typeface="Times New Roman" panose="02020603050405020304" pitchFamily="18" charset="0"/>
              </a:rPr>
              <a:t> </a:t>
            </a:r>
            <a:r>
              <a:rPr lang="fr-FR" dirty="0" err="1" smtClean="0">
                <a:solidFill>
                  <a:srgbClr val="0070C0"/>
                </a:solidFill>
                <a:ea typeface="Calibri" panose="020F0502020204030204" pitchFamily="34" charset="0"/>
                <a:cs typeface="Times New Roman" panose="02020603050405020304" pitchFamily="18" charset="0"/>
              </a:rPr>
              <a:t>nông</a:t>
            </a:r>
            <a:r>
              <a:rPr lang="fr-FR" dirty="0" smtClean="0">
                <a:solidFill>
                  <a:srgbClr val="0070C0"/>
                </a:solidFill>
                <a:ea typeface="Calibri" panose="020F0502020204030204" pitchFamily="34" charset="0"/>
                <a:cs typeface="Times New Roman" panose="02020603050405020304" pitchFamily="18" charset="0"/>
              </a:rPr>
              <a:t> </a:t>
            </a:r>
            <a:r>
              <a:rPr lang="fr-FR" dirty="0" err="1">
                <a:solidFill>
                  <a:srgbClr val="0070C0"/>
                </a:solidFill>
                <a:ea typeface="Calibri" panose="020F0502020204030204" pitchFamily="34" charset="0"/>
                <a:cs typeface="Times New Roman" panose="02020603050405020304" pitchFamily="18" charset="0"/>
              </a:rPr>
              <a:t>nghiệp</a:t>
            </a:r>
            <a:r>
              <a:rPr lang="fr-FR" dirty="0">
                <a:solidFill>
                  <a:srgbClr val="0070C0"/>
                </a:solidFill>
                <a:ea typeface="Calibri" panose="020F0502020204030204" pitchFamily="34" charset="0"/>
                <a:cs typeface="Times New Roman" panose="02020603050405020304" pitchFamily="18" charset="0"/>
              </a:rPr>
              <a:t> </a:t>
            </a:r>
            <a:r>
              <a:rPr lang="fr-FR" dirty="0" err="1">
                <a:solidFill>
                  <a:srgbClr val="0070C0"/>
                </a:solidFill>
                <a:ea typeface="Calibri" panose="020F0502020204030204" pitchFamily="34" charset="0"/>
                <a:cs typeface="Times New Roman" panose="02020603050405020304" pitchFamily="18" charset="0"/>
              </a:rPr>
              <a:t>sạch</a:t>
            </a:r>
            <a:r>
              <a:rPr lang="fr-FR" dirty="0">
                <a:solidFill>
                  <a:srgbClr val="0070C0"/>
                </a:solidFill>
                <a:ea typeface="Calibri" panose="020F0502020204030204" pitchFamily="34" charset="0"/>
                <a:cs typeface="Times New Roman" panose="02020603050405020304" pitchFamily="18" charset="0"/>
              </a:rPr>
              <a:t> </a:t>
            </a:r>
            <a:r>
              <a:rPr lang="fr-FR" dirty="0" smtClean="0">
                <a:solidFill>
                  <a:srgbClr val="0070C0"/>
                </a:solidFill>
                <a:ea typeface="Calibri" panose="020F0502020204030204" pitchFamily="34" charset="0"/>
                <a:cs typeface="Times New Roman" panose="02020603050405020304" pitchFamily="18" charset="0"/>
              </a:rPr>
              <a:t>:</a:t>
            </a:r>
            <a:endPar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152400" y="1504950"/>
            <a:ext cx="8839200" cy="2462213"/>
          </a:xfrm>
          <a:prstGeom prst="rect">
            <a:avLst/>
          </a:prstGeom>
        </p:spPr>
        <p:txBody>
          <a:bodyPr wrap="square">
            <a:spAutoFit/>
          </a:bodyPr>
          <a:lstStyle/>
          <a:p>
            <a:pPr algn="just">
              <a:lnSpc>
                <a:spcPct val="150000"/>
              </a:lnSpc>
              <a:spcBef>
                <a:spcPts val="300"/>
              </a:spcBef>
              <a:spcAft>
                <a:spcPts val="30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Góp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phần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bảo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vệ</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trường</a:t>
            </a:r>
            <a:r>
              <a:rPr lang="fr-FR" b="0" dirty="0">
                <a:solidFill>
                  <a:srgbClr val="0070C0"/>
                </a:solidFill>
                <a:ea typeface="Calibri" panose="020F0502020204030204" pitchFamily="34" charset="0"/>
                <a:cs typeface="Times New Roman" panose="02020603050405020304" pitchFamily="18" charset="0"/>
              </a:rPr>
              <a:t>.</a:t>
            </a:r>
            <a:endParaRPr lang="en-US" b="0" dirty="0">
              <a:solidFill>
                <a:srgbClr val="0070C0"/>
              </a:solidFill>
              <a:ea typeface="Calibri" panose="020F0502020204030204" pitchFamily="34" charset="0"/>
              <a:cs typeface="Times New Roman" panose="02020603050405020304" pitchFamily="18" charset="0"/>
            </a:endParaRPr>
          </a:p>
          <a:p>
            <a:pPr algn="just">
              <a:lnSpc>
                <a:spcPct val="150000"/>
              </a:lnSpc>
              <a:spcBef>
                <a:spcPts val="300"/>
              </a:spcBef>
              <a:spcAft>
                <a:spcPts val="30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Bảo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vệ</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sức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khoẻ</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của</a:t>
            </a:r>
            <a:r>
              <a:rPr lang="fr-FR" b="0" dirty="0">
                <a:solidFill>
                  <a:srgbClr val="0070C0"/>
                </a:solidFill>
                <a:ea typeface="Calibri" panose="020F0502020204030204" pitchFamily="34" charset="0"/>
                <a:cs typeface="Times New Roman" panose="02020603050405020304" pitchFamily="18" charset="0"/>
              </a:rPr>
              <a:t> con </a:t>
            </a:r>
            <a:r>
              <a:rPr lang="fr-FR" b="0" dirty="0" err="1">
                <a:solidFill>
                  <a:srgbClr val="0070C0"/>
                </a:solidFill>
                <a:ea typeface="Calibri" panose="020F0502020204030204" pitchFamily="34" charset="0"/>
                <a:cs typeface="Times New Roman" panose="02020603050405020304" pitchFamily="18" charset="0"/>
              </a:rPr>
              <a:t>người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hạn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chế</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bệnh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tật</a:t>
            </a:r>
            <a:r>
              <a:rPr lang="fr-FR" b="0" dirty="0">
                <a:solidFill>
                  <a:srgbClr val="0070C0"/>
                </a:solidFill>
                <a:ea typeface="Calibri" panose="020F0502020204030204" pitchFamily="34" charset="0"/>
                <a:cs typeface="Times New Roman" panose="02020603050405020304" pitchFamily="18" charset="0"/>
              </a:rPr>
              <a:t>.</a:t>
            </a:r>
            <a:endParaRPr lang="en-US" b="0" dirty="0">
              <a:solidFill>
                <a:srgbClr val="0070C0"/>
              </a:solidFill>
              <a:ea typeface="Calibri" panose="020F0502020204030204" pitchFamily="34" charset="0"/>
              <a:cs typeface="Times New Roman" panose="02020603050405020304" pitchFamily="18" charset="0"/>
            </a:endParaRPr>
          </a:p>
          <a:p>
            <a:pPr algn="just">
              <a:lnSpc>
                <a:spcPct val="150000"/>
              </a:lnSpc>
              <a:spcBef>
                <a:spcPts val="300"/>
              </a:spcBef>
              <a:spcAft>
                <a:spcPts val="30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Nâng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cao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lượng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góp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phần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phát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triển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bền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vững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nền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kinh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tế</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nghiệp</a:t>
            </a:r>
            <a:endParaRPr lang="en-US" b="0" dirty="0">
              <a:solidFill>
                <a:srgbClr val="0070C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55919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inVertic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a:extLst>
              <a:ext uri="{FF2B5EF4-FFF2-40B4-BE49-F238E27FC236}">
                <a16:creationId xmlns="" xmlns:a16="http://schemas.microsoft.com/office/drawing/2014/main" id="{4624014E-4737-49BE-9906-469925837881}"/>
              </a:ext>
            </a:extLst>
          </p:cNvPr>
          <p:cNvSpPr txBox="1">
            <a:spLocks noChangeArrowheads="1"/>
          </p:cNvSpPr>
          <p:nvPr/>
        </p:nvSpPr>
        <p:spPr bwMode="auto">
          <a:xfrm>
            <a:off x="0" y="-27313"/>
            <a:ext cx="9144000" cy="83099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400" b="1">
                <a:solidFill>
                  <a:schemeClr val="accent2"/>
                </a:solidFill>
                <a:latin typeface="Times New Roman" panose="02020603050405020304" pitchFamily="18" charset="0"/>
              </a:defRPr>
            </a:lvl1pPr>
            <a:lvl2pPr marL="742950" indent="-285750" eaLnBrk="0" hangingPunct="0">
              <a:defRPr sz="2400" b="1">
                <a:solidFill>
                  <a:schemeClr val="accent2"/>
                </a:solidFill>
                <a:latin typeface="Times New Roman" panose="02020603050405020304" pitchFamily="18" charset="0"/>
              </a:defRPr>
            </a:lvl2pPr>
            <a:lvl3pPr marL="1143000" indent="-228600" eaLnBrk="0" hangingPunct="0">
              <a:defRPr sz="2400" b="1">
                <a:solidFill>
                  <a:schemeClr val="accent2"/>
                </a:solidFill>
                <a:latin typeface="Times New Roman" panose="02020603050405020304" pitchFamily="18" charset="0"/>
              </a:defRPr>
            </a:lvl3pPr>
            <a:lvl4pPr marL="1600200" indent="-228600" eaLnBrk="0" hangingPunct="0">
              <a:defRPr sz="2400" b="1">
                <a:solidFill>
                  <a:schemeClr val="accent2"/>
                </a:solidFill>
                <a:latin typeface="Times New Roman" panose="02020603050405020304" pitchFamily="18" charset="0"/>
              </a:defRPr>
            </a:lvl4pPr>
            <a:lvl5pPr marL="2057400" indent="-228600" eaLnBrk="0" hangingPunct="0">
              <a:defRPr sz="2400" b="1">
                <a:solidFill>
                  <a:schemeClr val="accent2"/>
                </a:solidFill>
                <a:latin typeface="Times New Roman" panose="02020603050405020304" pitchFamily="18" charset="0"/>
              </a:defRPr>
            </a:lvl5pPr>
            <a:lvl6pPr marL="2514600" indent="-228600" algn="ctr" eaLnBrk="0" fontAlgn="base" hangingPunct="0">
              <a:spcBef>
                <a:spcPct val="50000"/>
              </a:spcBef>
              <a:spcAft>
                <a:spcPct val="0"/>
              </a:spcAft>
              <a:defRPr sz="2400" b="1">
                <a:solidFill>
                  <a:schemeClr val="accent2"/>
                </a:solidFill>
                <a:latin typeface="Times New Roman" panose="02020603050405020304" pitchFamily="18" charset="0"/>
              </a:defRPr>
            </a:lvl6pPr>
            <a:lvl7pPr marL="2971800" indent="-228600" algn="ctr" eaLnBrk="0" fontAlgn="base" hangingPunct="0">
              <a:spcBef>
                <a:spcPct val="50000"/>
              </a:spcBef>
              <a:spcAft>
                <a:spcPct val="0"/>
              </a:spcAft>
              <a:defRPr sz="2400" b="1">
                <a:solidFill>
                  <a:schemeClr val="accent2"/>
                </a:solidFill>
                <a:latin typeface="Times New Roman" panose="02020603050405020304" pitchFamily="18" charset="0"/>
              </a:defRPr>
            </a:lvl7pPr>
            <a:lvl8pPr marL="3429000" indent="-228600" algn="ctr" eaLnBrk="0" fontAlgn="base" hangingPunct="0">
              <a:spcBef>
                <a:spcPct val="50000"/>
              </a:spcBef>
              <a:spcAft>
                <a:spcPct val="0"/>
              </a:spcAft>
              <a:defRPr sz="2400" b="1">
                <a:solidFill>
                  <a:schemeClr val="accent2"/>
                </a:solidFill>
                <a:latin typeface="Times New Roman" panose="02020603050405020304" pitchFamily="18" charset="0"/>
              </a:defRPr>
            </a:lvl8pPr>
            <a:lvl9pPr marL="3886200" indent="-228600" algn="ctr" eaLnBrk="0" fontAlgn="base" hangingPunct="0">
              <a:spcBef>
                <a:spcPct val="50000"/>
              </a:spcBef>
              <a:spcAft>
                <a:spcPct val="0"/>
              </a:spcAft>
              <a:defRPr sz="2400" b="1">
                <a:solidFill>
                  <a:schemeClr val="accent2"/>
                </a:solidFill>
                <a:latin typeface="Times New Roman" panose="02020603050405020304" pitchFamily="18" charset="0"/>
              </a:defRPr>
            </a:lvl9pPr>
          </a:lstStyle>
          <a:p>
            <a:pPr algn="ctr" eaLnBrk="1" hangingPunct="1">
              <a:spcBef>
                <a:spcPct val="50000"/>
              </a:spcBef>
              <a:defRPr/>
            </a:pPr>
            <a:r>
              <a:rPr lang="en-US" altLang="en-US" sz="2300" dirty="0" smtClean="0">
                <a:solidFill>
                  <a:srgbClr val="FF0000"/>
                </a:solidFill>
              </a:rPr>
              <a:t>I. </a:t>
            </a:r>
            <a:r>
              <a:rPr lang="fr-FR" dirty="0" smtClean="0">
                <a:solidFill>
                  <a:srgbClr val="FF0000"/>
                </a:solidFill>
              </a:rPr>
              <a:t>KHÁI</a:t>
            </a:r>
            <a:r>
              <a:rPr lang="vi-VN" dirty="0" smtClean="0">
                <a:solidFill>
                  <a:srgbClr val="FF0000"/>
                </a:solidFill>
              </a:rPr>
              <a:t> QUÁT VỀ NÔNG NGHIỆP SẠCH VÀ VỆ SINH AN TOÀN THỰC PHẨM</a:t>
            </a:r>
            <a:endParaRPr lang="en-US" altLang="en-US" sz="2300" dirty="0">
              <a:solidFill>
                <a:srgbClr val="FF0000"/>
              </a:solidFill>
            </a:endParaRPr>
          </a:p>
        </p:txBody>
      </p:sp>
      <p:sp>
        <p:nvSpPr>
          <p:cNvPr id="3" name="Rectangle 2"/>
          <p:cNvSpPr/>
          <p:nvPr/>
        </p:nvSpPr>
        <p:spPr>
          <a:xfrm>
            <a:off x="152400" y="666750"/>
            <a:ext cx="4265142" cy="461665"/>
          </a:xfrm>
          <a:prstGeom prst="rect">
            <a:avLst/>
          </a:prstGeom>
        </p:spPr>
        <p:txBody>
          <a:bodyPr wrap="none">
            <a:spAutoFit/>
          </a:bodyPr>
          <a:lstStyle/>
          <a:p>
            <a:r>
              <a:rPr lang="fr-FR" dirty="0">
                <a:solidFill>
                  <a:srgbClr val="FF0000"/>
                </a:solidFill>
                <a:ea typeface="Calibri" panose="020F0502020204030204" pitchFamily="34" charset="0"/>
              </a:rPr>
              <a:t>2. </a:t>
            </a:r>
            <a:r>
              <a:rPr lang="fr-FR" dirty="0" err="1">
                <a:solidFill>
                  <a:srgbClr val="FF0000"/>
                </a:solidFill>
                <a:ea typeface="Calibri" panose="020F0502020204030204" pitchFamily="34" charset="0"/>
              </a:rPr>
              <a:t>Vệ</a:t>
            </a:r>
            <a:r>
              <a:rPr lang="fr-FR" dirty="0">
                <a:solidFill>
                  <a:srgbClr val="FF0000"/>
                </a:solidFill>
                <a:ea typeface="Calibri" panose="020F0502020204030204" pitchFamily="34" charset="0"/>
              </a:rPr>
              <a:t> </a:t>
            </a:r>
            <a:r>
              <a:rPr lang="fr-FR" dirty="0" err="1">
                <a:solidFill>
                  <a:srgbClr val="FF0000"/>
                </a:solidFill>
                <a:ea typeface="Calibri" panose="020F0502020204030204" pitchFamily="34" charset="0"/>
              </a:rPr>
              <a:t>sinh</a:t>
            </a:r>
            <a:r>
              <a:rPr lang="fr-FR" dirty="0">
                <a:solidFill>
                  <a:srgbClr val="FF0000"/>
                </a:solidFill>
                <a:ea typeface="Calibri" panose="020F0502020204030204" pitchFamily="34" charset="0"/>
              </a:rPr>
              <a:t> an </a:t>
            </a:r>
            <a:r>
              <a:rPr lang="fr-FR" dirty="0" err="1">
                <a:solidFill>
                  <a:srgbClr val="FF0000"/>
                </a:solidFill>
                <a:ea typeface="Calibri" panose="020F0502020204030204" pitchFamily="34" charset="0"/>
              </a:rPr>
              <a:t>toàn</a:t>
            </a:r>
            <a:r>
              <a:rPr lang="fr-FR" dirty="0">
                <a:solidFill>
                  <a:srgbClr val="FF0000"/>
                </a:solidFill>
                <a:ea typeface="Calibri" panose="020F0502020204030204" pitchFamily="34" charset="0"/>
              </a:rPr>
              <a:t> </a:t>
            </a:r>
            <a:r>
              <a:rPr lang="fr-FR" dirty="0" err="1">
                <a:solidFill>
                  <a:srgbClr val="FF0000"/>
                </a:solidFill>
                <a:ea typeface="Calibri" panose="020F0502020204030204" pitchFamily="34" charset="0"/>
              </a:rPr>
              <a:t>thực</a:t>
            </a:r>
            <a:r>
              <a:rPr lang="fr-FR" dirty="0">
                <a:solidFill>
                  <a:srgbClr val="FF0000"/>
                </a:solidFill>
                <a:ea typeface="Calibri" panose="020F0502020204030204" pitchFamily="34" charset="0"/>
              </a:rPr>
              <a:t> </a:t>
            </a:r>
            <a:r>
              <a:rPr lang="fr-FR" dirty="0" err="1" smtClean="0">
                <a:solidFill>
                  <a:srgbClr val="FF0000"/>
                </a:solidFill>
                <a:ea typeface="Calibri" panose="020F0502020204030204" pitchFamily="34" charset="0"/>
              </a:rPr>
              <a:t>phẩm</a:t>
            </a:r>
            <a:r>
              <a:rPr lang="fr-FR" dirty="0" smtClean="0">
                <a:solidFill>
                  <a:srgbClr val="FF0000"/>
                </a:solidFill>
                <a:ea typeface="Calibri" panose="020F0502020204030204" pitchFamily="34" charset="0"/>
              </a:rPr>
              <a:t> :</a:t>
            </a:r>
            <a:endParaRPr lang="en-US" dirty="0">
              <a:solidFill>
                <a:srgbClr val="FF0000"/>
              </a:solidFill>
            </a:endParaRPr>
          </a:p>
        </p:txBody>
      </p:sp>
      <p:sp>
        <p:nvSpPr>
          <p:cNvPr id="4" name="Rectangle 3"/>
          <p:cNvSpPr/>
          <p:nvPr/>
        </p:nvSpPr>
        <p:spPr>
          <a:xfrm>
            <a:off x="304800" y="971550"/>
            <a:ext cx="8839200" cy="1754326"/>
          </a:xfrm>
          <a:prstGeom prst="rect">
            <a:avLst/>
          </a:prstGeom>
        </p:spPr>
        <p:txBody>
          <a:bodyPr wrap="square">
            <a:spAutoFit/>
          </a:bodyPr>
          <a:lstStyle/>
          <a:p>
            <a:pPr algn="just">
              <a:lnSpc>
                <a:spcPct val="150000"/>
              </a:lnSpc>
              <a:spcBef>
                <a:spcPts val="300"/>
              </a:spcBef>
              <a:spcAft>
                <a:spcPts val="300"/>
              </a:spcAft>
            </a:pPr>
            <a:r>
              <a:rPr lang="fr-FR" b="0" dirty="0" smtClean="0">
                <a:solidFill>
                  <a:srgbClr val="0070C0"/>
                </a:solidFill>
                <a:ea typeface="Calibri" panose="020F0502020204030204" pitchFamily="34" charset="0"/>
                <a:cs typeface="Times New Roman" panose="02020603050405020304" pitchFamily="18" charset="0"/>
              </a:rPr>
              <a:t>- Là </a:t>
            </a:r>
            <a:r>
              <a:rPr lang="fr-FR" b="0" dirty="0" err="1">
                <a:solidFill>
                  <a:srgbClr val="0070C0"/>
                </a:solidFill>
                <a:ea typeface="Calibri" panose="020F0502020204030204" pitchFamily="34" charset="0"/>
                <a:cs typeface="Times New Roman" panose="02020603050405020304" pitchFamily="18" charset="0"/>
              </a:rPr>
              <a:t>việc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đảm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bảo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mọi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điều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kiện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biện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pháp</a:t>
            </a:r>
            <a:r>
              <a:rPr lang="fr-FR" b="0" dirty="0">
                <a:solidFill>
                  <a:srgbClr val="0070C0"/>
                </a:solidFill>
                <a:ea typeface="Calibri" panose="020F0502020204030204" pitchFamily="34" charset="0"/>
                <a:cs typeface="Times New Roman" panose="02020603050405020304" pitchFamily="18" charset="0"/>
              </a:rPr>
              <a:t> ở </a:t>
            </a:r>
            <a:r>
              <a:rPr lang="fr-FR" b="0" dirty="0" err="1">
                <a:solidFill>
                  <a:srgbClr val="0070C0"/>
                </a:solidFill>
                <a:ea typeface="Calibri" panose="020F0502020204030204" pitchFamily="34" charset="0"/>
                <a:cs typeface="Times New Roman" panose="02020603050405020304" pitchFamily="18" charset="0"/>
              </a:rPr>
              <a:t>mọi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khâu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trong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quy</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trình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chế</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biến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thực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để</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thực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gây</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hại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đến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sức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khoẻ</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tính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mạng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của</a:t>
            </a:r>
            <a:r>
              <a:rPr lang="fr-FR" b="0" dirty="0">
                <a:solidFill>
                  <a:srgbClr val="0070C0"/>
                </a:solidFill>
                <a:ea typeface="Calibri" panose="020F0502020204030204" pitchFamily="34" charset="0"/>
                <a:cs typeface="Times New Roman" panose="02020603050405020304" pitchFamily="18" charset="0"/>
              </a:rPr>
              <a:t> con </a:t>
            </a:r>
            <a:r>
              <a:rPr lang="fr-FR" b="0" dirty="0" err="1">
                <a:solidFill>
                  <a:srgbClr val="0070C0"/>
                </a:solidFill>
                <a:ea typeface="Calibri" panose="020F0502020204030204" pitchFamily="34" charset="0"/>
                <a:cs typeface="Times New Roman" panose="02020603050405020304" pitchFamily="18" charset="0"/>
              </a:rPr>
              <a:t>người</a:t>
            </a:r>
            <a:r>
              <a:rPr lang="fr-FR" b="0" dirty="0">
                <a:solidFill>
                  <a:srgbClr val="0070C0"/>
                </a:solidFill>
                <a:ea typeface="Calibri" panose="020F0502020204030204" pitchFamily="34" charset="0"/>
                <a:cs typeface="Times New Roman" panose="02020603050405020304" pitchFamily="18" charset="0"/>
              </a:rPr>
              <a:t>.</a:t>
            </a:r>
            <a:endParaRPr lang="en-US" sz="1800" b="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p:cNvSpPr/>
          <p:nvPr/>
        </p:nvSpPr>
        <p:spPr>
          <a:xfrm>
            <a:off x="145973" y="2535019"/>
            <a:ext cx="5797628" cy="646331"/>
          </a:xfrm>
          <a:prstGeom prst="rect">
            <a:avLst/>
          </a:prstGeom>
        </p:spPr>
        <p:txBody>
          <a:bodyPr wrap="square">
            <a:spAutoFit/>
          </a:bodyPr>
          <a:lstStyle/>
          <a:p>
            <a:pPr algn="just">
              <a:lnSpc>
                <a:spcPct val="150000"/>
              </a:lnSpc>
              <a:spcBef>
                <a:spcPts val="300"/>
              </a:spcBef>
              <a:spcAft>
                <a:spcPts val="300"/>
              </a:spcAft>
            </a:pPr>
            <a:r>
              <a:rPr lang="vi-VN" dirty="0">
                <a:solidFill>
                  <a:srgbClr val="0070C0"/>
                </a:solidFill>
                <a:ea typeface="Calibri" panose="020F0502020204030204" pitchFamily="34" charset="0"/>
                <a:cs typeface="Times New Roman" panose="02020603050405020304" pitchFamily="18" charset="0"/>
              </a:rPr>
              <a:t>- </a:t>
            </a:r>
            <a:r>
              <a:rPr lang="fr-FR" dirty="0" err="1">
                <a:solidFill>
                  <a:srgbClr val="0070C0"/>
                </a:solidFill>
                <a:ea typeface="Calibri" panose="020F0502020204030204" pitchFamily="34" charset="0"/>
                <a:cs typeface="Times New Roman" panose="02020603050405020304" pitchFamily="18" charset="0"/>
              </a:rPr>
              <a:t>Vai</a:t>
            </a:r>
            <a:r>
              <a:rPr lang="fr-FR" dirty="0">
                <a:solidFill>
                  <a:srgbClr val="0070C0"/>
                </a:solidFill>
                <a:ea typeface="Calibri" panose="020F0502020204030204" pitchFamily="34" charset="0"/>
                <a:cs typeface="Times New Roman" panose="02020603050405020304" pitchFamily="18" charset="0"/>
              </a:rPr>
              <a:t> </a:t>
            </a:r>
            <a:r>
              <a:rPr lang="fr-FR" dirty="0" err="1">
                <a:solidFill>
                  <a:srgbClr val="0070C0"/>
                </a:solidFill>
                <a:ea typeface="Calibri" panose="020F0502020204030204" pitchFamily="34" charset="0"/>
                <a:cs typeface="Times New Roman" panose="02020603050405020304" pitchFamily="18" charset="0"/>
              </a:rPr>
              <a:t>trò</a:t>
            </a:r>
            <a:r>
              <a:rPr lang="fr-FR" dirty="0">
                <a:solidFill>
                  <a:srgbClr val="0070C0"/>
                </a:solidFill>
                <a:ea typeface="Calibri" panose="020F0502020204030204" pitchFamily="34" charset="0"/>
                <a:cs typeface="Times New Roman" panose="02020603050405020304" pitchFamily="18" charset="0"/>
              </a:rPr>
              <a:t> </a:t>
            </a:r>
            <a:r>
              <a:rPr lang="fr-FR" dirty="0" err="1">
                <a:solidFill>
                  <a:srgbClr val="0070C0"/>
                </a:solidFill>
                <a:ea typeface="Calibri" panose="020F0502020204030204" pitchFamily="34" charset="0"/>
                <a:cs typeface="Times New Roman" panose="02020603050405020304" pitchFamily="18" charset="0"/>
              </a:rPr>
              <a:t>của</a:t>
            </a:r>
            <a:r>
              <a:rPr lang="fr-FR" dirty="0">
                <a:solidFill>
                  <a:srgbClr val="0070C0"/>
                </a:solidFill>
                <a:ea typeface="Calibri" panose="020F0502020204030204" pitchFamily="34" charset="0"/>
                <a:cs typeface="Times New Roman" panose="02020603050405020304" pitchFamily="18" charset="0"/>
              </a:rPr>
              <a:t> </a:t>
            </a:r>
            <a:r>
              <a:rPr lang="fr-FR" dirty="0" err="1">
                <a:solidFill>
                  <a:srgbClr val="0070C0"/>
                </a:solidFill>
                <a:ea typeface="Calibri" panose="020F0502020204030204" pitchFamily="34" charset="0"/>
                <a:cs typeface="Times New Roman" panose="02020603050405020304" pitchFamily="18" charset="0"/>
              </a:rPr>
              <a:t>vệ</a:t>
            </a:r>
            <a:r>
              <a:rPr lang="fr-FR" dirty="0">
                <a:solidFill>
                  <a:srgbClr val="0070C0"/>
                </a:solidFill>
                <a:ea typeface="Calibri" panose="020F0502020204030204" pitchFamily="34" charset="0"/>
                <a:cs typeface="Times New Roman" panose="02020603050405020304" pitchFamily="18" charset="0"/>
              </a:rPr>
              <a:t> </a:t>
            </a:r>
            <a:r>
              <a:rPr lang="fr-FR" dirty="0" err="1">
                <a:solidFill>
                  <a:srgbClr val="0070C0"/>
                </a:solidFill>
                <a:ea typeface="Calibri" panose="020F0502020204030204" pitchFamily="34" charset="0"/>
                <a:cs typeface="Times New Roman" panose="02020603050405020304" pitchFamily="18" charset="0"/>
              </a:rPr>
              <a:t>sinh</a:t>
            </a:r>
            <a:r>
              <a:rPr lang="fr-FR" dirty="0">
                <a:solidFill>
                  <a:srgbClr val="0070C0"/>
                </a:solidFill>
                <a:ea typeface="Calibri" panose="020F0502020204030204" pitchFamily="34" charset="0"/>
                <a:cs typeface="Times New Roman" panose="02020603050405020304" pitchFamily="18" charset="0"/>
              </a:rPr>
              <a:t> an </a:t>
            </a:r>
            <a:r>
              <a:rPr lang="fr-FR" dirty="0" err="1">
                <a:solidFill>
                  <a:srgbClr val="0070C0"/>
                </a:solidFill>
                <a:ea typeface="Calibri" panose="020F0502020204030204" pitchFamily="34" charset="0"/>
                <a:cs typeface="Times New Roman" panose="02020603050405020304" pitchFamily="18" charset="0"/>
              </a:rPr>
              <a:t>toàn</a:t>
            </a:r>
            <a:r>
              <a:rPr lang="fr-FR" dirty="0">
                <a:solidFill>
                  <a:srgbClr val="0070C0"/>
                </a:solidFill>
                <a:ea typeface="Calibri" panose="020F0502020204030204" pitchFamily="34" charset="0"/>
                <a:cs typeface="Times New Roman" panose="02020603050405020304" pitchFamily="18" charset="0"/>
              </a:rPr>
              <a:t> </a:t>
            </a:r>
            <a:r>
              <a:rPr lang="fr-FR" dirty="0" err="1">
                <a:solidFill>
                  <a:srgbClr val="0070C0"/>
                </a:solidFill>
                <a:ea typeface="Calibri" panose="020F0502020204030204" pitchFamily="34" charset="0"/>
                <a:cs typeface="Times New Roman" panose="02020603050405020304" pitchFamily="18" charset="0"/>
              </a:rPr>
              <a:t>thực</a:t>
            </a:r>
            <a:r>
              <a:rPr lang="fr-FR" dirty="0">
                <a:solidFill>
                  <a:srgbClr val="0070C0"/>
                </a:solidFill>
                <a:ea typeface="Calibri" panose="020F0502020204030204" pitchFamily="34" charset="0"/>
                <a:cs typeface="Times New Roman" panose="02020603050405020304" pitchFamily="18" charset="0"/>
              </a:rPr>
              <a:t> </a:t>
            </a:r>
            <a:r>
              <a:rPr lang="fr-FR" dirty="0" err="1">
                <a:solidFill>
                  <a:srgbClr val="0070C0"/>
                </a:solidFill>
                <a:ea typeface="Calibri" panose="020F0502020204030204" pitchFamily="34" charset="0"/>
                <a:cs typeface="Times New Roman" panose="02020603050405020304" pitchFamily="18" charset="0"/>
              </a:rPr>
              <a:t>phẩm</a:t>
            </a:r>
            <a:r>
              <a:rPr lang="fr-FR" dirty="0">
                <a:solidFill>
                  <a:srgbClr val="0070C0"/>
                </a:solidFill>
                <a:ea typeface="Calibri" panose="020F0502020204030204" pitchFamily="34" charset="0"/>
                <a:cs typeface="Times New Roman" panose="02020603050405020304" pitchFamily="18" charset="0"/>
              </a:rPr>
              <a:t>:</a:t>
            </a:r>
            <a:endParaRPr lang="en-US"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Rectangle 5"/>
          <p:cNvSpPr/>
          <p:nvPr/>
        </p:nvSpPr>
        <p:spPr>
          <a:xfrm>
            <a:off x="419100" y="3059742"/>
            <a:ext cx="8305800" cy="1685077"/>
          </a:xfrm>
          <a:prstGeom prst="rect">
            <a:avLst/>
          </a:prstGeom>
        </p:spPr>
        <p:txBody>
          <a:bodyPr wrap="square">
            <a:spAutoFit/>
          </a:bodyPr>
          <a:lstStyle/>
          <a:p>
            <a:pPr algn="just">
              <a:lnSpc>
                <a:spcPct val="150000"/>
              </a:lnSpc>
              <a:spcBef>
                <a:spcPts val="300"/>
              </a:spcBef>
              <a:spcAft>
                <a:spcPts val="30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Đảm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bảo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được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giá</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trị</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dinh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dưỡng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của</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a:t>
            </a:r>
            <a:endParaRPr lang="en-US" b="0" dirty="0">
              <a:solidFill>
                <a:srgbClr val="0070C0"/>
              </a:solidFill>
              <a:ea typeface="Calibri" panose="020F0502020204030204" pitchFamily="34" charset="0"/>
              <a:cs typeface="Times New Roman" panose="02020603050405020304" pitchFamily="18" charset="0"/>
            </a:endParaRPr>
          </a:p>
          <a:p>
            <a:pPr algn="just">
              <a:lnSpc>
                <a:spcPct val="150000"/>
              </a:lnSpc>
              <a:spcBef>
                <a:spcPts val="300"/>
              </a:spcBef>
              <a:spcAft>
                <a:spcPts val="30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Giúp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cơ</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thể</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khoẻ</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mạnh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phát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triển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toàn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diện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hạn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chế</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bệnh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tật</a:t>
            </a:r>
            <a:r>
              <a:rPr lang="fr-FR" b="0" dirty="0">
                <a:solidFill>
                  <a:srgbClr val="0070C0"/>
                </a:solidFill>
                <a:ea typeface="Calibri" panose="020F0502020204030204" pitchFamily="34" charset="0"/>
                <a:cs typeface="Times New Roman" panose="02020603050405020304" pitchFamily="18" charset="0"/>
              </a:rPr>
              <a:t>.</a:t>
            </a:r>
            <a:endParaRPr lang="en-US" b="0" dirty="0">
              <a:solidFill>
                <a:srgbClr val="0070C0"/>
              </a:solidFill>
              <a:ea typeface="Calibri" panose="020F0502020204030204" pitchFamily="34" charset="0"/>
              <a:cs typeface="Times New Roman" panose="02020603050405020304" pitchFamily="18" charset="0"/>
            </a:endParaRPr>
          </a:p>
          <a:p>
            <a:r>
              <a:rPr lang="vi-VN" b="0" dirty="0">
                <a:solidFill>
                  <a:srgbClr val="0070C0"/>
                </a:solidFill>
                <a:ea typeface="Calibri" panose="020F0502020204030204" pitchFamily="34" charset="0"/>
                <a:cs typeface="Times New Roman" panose="02020603050405020304" pitchFamily="18" charset="0"/>
              </a:rPr>
              <a: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Góp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phần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phát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triển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kinh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tế</a:t>
            </a:r>
            <a:r>
              <a:rPr lang="fr-FR" b="0" dirty="0">
                <a:solidFill>
                  <a:srgbClr val="0070C0"/>
                </a:solidFill>
                <a:ea typeface="Calibri" panose="020F0502020204030204" pitchFamily="34" charset="0"/>
                <a:cs typeface="Times New Roman" panose="02020603050405020304" pitchFamily="18" charset="0"/>
              </a:rPr>
              <a:t> – </a:t>
            </a:r>
            <a:r>
              <a:rPr lang="fr-FR" b="0" dirty="0" err="1">
                <a:solidFill>
                  <a:srgbClr val="0070C0"/>
                </a:solidFill>
                <a:ea typeface="Calibri" panose="020F0502020204030204" pitchFamily="34" charset="0"/>
                <a:cs typeface="Times New Roman" panose="02020603050405020304" pitchFamily="18" charset="0"/>
              </a:rPr>
              <a:t>xã</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hội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bảo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vệ</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trường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sống</a:t>
            </a:r>
            <a:endParaRPr lang="en-US" b="0" dirty="0">
              <a:solidFill>
                <a:srgbClr val="0070C0"/>
              </a:solidFill>
              <a:cs typeface="Times New Roman" panose="02020603050405020304" pitchFamily="18" charset="0"/>
            </a:endParaRPr>
          </a:p>
        </p:txBody>
      </p:sp>
    </p:spTree>
    <p:extLst>
      <p:ext uri="{BB962C8B-B14F-4D97-AF65-F5344CB8AC3E}">
        <p14:creationId xmlns:p14="http://schemas.microsoft.com/office/powerpoint/2010/main" val="2579718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16" presetClass="entr" presetSubtype="2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128885"/>
            <a:ext cx="7620000" cy="461665"/>
          </a:xfrm>
          <a:prstGeom prst="rect">
            <a:avLst/>
          </a:prstGeom>
          <a:noFill/>
        </p:spPr>
        <p:txBody>
          <a:bodyPr wrap="square" rtlCol="0">
            <a:spAutoFit/>
          </a:bodyPr>
          <a:lstStyle/>
          <a:p>
            <a:pPr algn="ctr"/>
            <a:r>
              <a:rPr lang="en-US" dirty="0" err="1">
                <a:cs typeface="Times New Roman" panose="02020603050405020304" pitchFamily="18" charset="0"/>
              </a:rPr>
              <a:t>Thảo</a:t>
            </a:r>
            <a:r>
              <a:rPr lang="en-US" dirty="0">
                <a:cs typeface="Times New Roman" panose="02020603050405020304" pitchFamily="18" charset="0"/>
              </a:rPr>
              <a:t> </a:t>
            </a:r>
            <a:r>
              <a:rPr lang="en-US" dirty="0" err="1">
                <a:cs typeface="Times New Roman" panose="02020603050405020304" pitchFamily="18" charset="0"/>
              </a:rPr>
              <a:t>luận</a:t>
            </a:r>
            <a:r>
              <a:rPr lang="en-US" dirty="0">
                <a:cs typeface="Times New Roman" panose="02020603050405020304" pitchFamily="18" charset="0"/>
              </a:rPr>
              <a:t> </a:t>
            </a:r>
            <a:r>
              <a:rPr lang="en-US" dirty="0" err="1">
                <a:cs typeface="Times New Roman" panose="02020603050405020304" pitchFamily="18" charset="0"/>
              </a:rPr>
              <a:t>nhóm</a:t>
            </a:r>
            <a:r>
              <a:rPr lang="en-US" dirty="0">
                <a:cs typeface="Times New Roman" panose="02020603050405020304" pitchFamily="18" charset="0"/>
              </a:rPr>
              <a:t> </a:t>
            </a:r>
            <a:r>
              <a:rPr lang="en-US" dirty="0" err="1">
                <a:cs typeface="Times New Roman" panose="02020603050405020304" pitchFamily="18" charset="0"/>
              </a:rPr>
              <a:t>hoàn</a:t>
            </a:r>
            <a:r>
              <a:rPr lang="en-US" dirty="0">
                <a:cs typeface="Times New Roman" panose="02020603050405020304" pitchFamily="18" charset="0"/>
              </a:rPr>
              <a:t> </a:t>
            </a:r>
            <a:r>
              <a:rPr lang="en-US" dirty="0" err="1">
                <a:cs typeface="Times New Roman" panose="02020603050405020304" pitchFamily="18" charset="0"/>
              </a:rPr>
              <a:t>thành</a:t>
            </a:r>
            <a:r>
              <a:rPr lang="en-US" dirty="0">
                <a:cs typeface="Times New Roman" panose="02020603050405020304" pitchFamily="18" charset="0"/>
              </a:rPr>
              <a:t> </a:t>
            </a:r>
            <a:r>
              <a:rPr lang="en-US" dirty="0" err="1">
                <a:cs typeface="Times New Roman" panose="02020603050405020304" pitchFamily="18" charset="0"/>
              </a:rPr>
              <a:t>nội</a:t>
            </a:r>
            <a:r>
              <a:rPr lang="en-US" dirty="0">
                <a:cs typeface="Times New Roman" panose="02020603050405020304" pitchFamily="18" charset="0"/>
              </a:rPr>
              <a:t> </a:t>
            </a:r>
            <a:r>
              <a:rPr lang="en-US" dirty="0" smtClean="0">
                <a:cs typeface="Times New Roman" panose="02020603050405020304" pitchFamily="18" charset="0"/>
              </a:rPr>
              <a:t>dung </a:t>
            </a:r>
            <a:r>
              <a:rPr lang="en-US" dirty="0" err="1" smtClean="0">
                <a:cs typeface="Times New Roman" panose="02020603050405020304" pitchFamily="18" charset="0"/>
              </a:rPr>
              <a:t>sau</a:t>
            </a:r>
            <a:r>
              <a:rPr lang="en-US" dirty="0" smtClean="0">
                <a:cs typeface="Times New Roman" panose="02020603050405020304" pitchFamily="18" charset="0"/>
              </a:rPr>
              <a:t> 5 </a:t>
            </a:r>
            <a:r>
              <a:rPr lang="en-US" dirty="0" err="1" smtClean="0">
                <a:cs typeface="Times New Roman" panose="02020603050405020304" pitchFamily="18" charset="0"/>
              </a:rPr>
              <a:t>phút</a:t>
            </a:r>
            <a:endParaRPr lang="en-US" dirty="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208310010"/>
              </p:ext>
            </p:extLst>
          </p:nvPr>
        </p:nvGraphicFramePr>
        <p:xfrm>
          <a:off x="228600" y="928878"/>
          <a:ext cx="8839200" cy="3165604"/>
        </p:xfrm>
        <a:graphic>
          <a:graphicData uri="http://schemas.openxmlformats.org/drawingml/2006/table">
            <a:tbl>
              <a:tblPr firstRow="1" bandRow="1">
                <a:tableStyleId>{5C22544A-7EE6-4342-B048-85BDC9FD1C3A}</a:tableStyleId>
              </a:tblPr>
              <a:tblGrid>
                <a:gridCol w="1767841">
                  <a:extLst>
                    <a:ext uri="{9D8B030D-6E8A-4147-A177-3AD203B41FA5}">
                      <a16:colId xmlns="" xmlns:a16="http://schemas.microsoft.com/office/drawing/2014/main" val="1902456761"/>
                    </a:ext>
                  </a:extLst>
                </a:gridCol>
                <a:gridCol w="7071359">
                  <a:extLst>
                    <a:ext uri="{9D8B030D-6E8A-4147-A177-3AD203B41FA5}">
                      <a16:colId xmlns="" xmlns:a16="http://schemas.microsoft.com/office/drawing/2014/main" val="3055210777"/>
                    </a:ext>
                  </a:extLst>
                </a:gridCol>
              </a:tblGrid>
              <a:tr h="293513">
                <a:tc>
                  <a:txBody>
                    <a:bodyPr/>
                    <a:lstStyle/>
                    <a:p>
                      <a:pPr algn="just">
                        <a:lnSpc>
                          <a:spcPct val="107000"/>
                        </a:lnSpc>
                        <a:spcAft>
                          <a:spcPts val="0"/>
                        </a:spcAft>
                      </a:pPr>
                      <a:r>
                        <a:rPr lang="en-US" sz="2400" dirty="0" err="1" smtClean="0">
                          <a:effectLst/>
                          <a:latin typeface="Times New Roman" panose="02020603050405020304" pitchFamily="18" charset="0"/>
                          <a:cs typeface="Times New Roman" panose="02020603050405020304" pitchFamily="18" charset="0"/>
                        </a:rPr>
                        <a:t>Nhóm</a:t>
                      </a:r>
                      <a:r>
                        <a:rPr lang="en-US" sz="2400" baseline="0" dirty="0" smtClean="0">
                          <a:effectLst/>
                          <a:latin typeface="Times New Roman" panose="02020603050405020304" pitchFamily="18" charset="0"/>
                          <a:cs typeface="Times New Roman" panose="02020603050405020304" pitchFamily="18" charset="0"/>
                        </a:rPr>
                        <a:t> 1</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indent="28575" algn="just">
                        <a:lnSpc>
                          <a:spcPct val="107000"/>
                        </a:lnSpc>
                        <a:spcAft>
                          <a:spcPts val="0"/>
                        </a:spcAft>
                      </a:pPr>
                      <a:r>
                        <a:rPr lang="en-US" sz="2400" dirty="0" err="1" smtClean="0">
                          <a:effectLst/>
                          <a:latin typeface="Times New Roman" panose="02020603050405020304" pitchFamily="18" charset="0"/>
                          <a:cs typeface="Times New Roman" panose="02020603050405020304" pitchFamily="18" charset="0"/>
                        </a:rPr>
                        <a:t>Nêu</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thực</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trạng</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sản</a:t>
                      </a:r>
                      <a:r>
                        <a:rPr lang="en-US" sz="2400" baseline="0" dirty="0" smtClean="0">
                          <a:effectLst/>
                          <a:latin typeface="Times New Roman" panose="02020603050405020304" pitchFamily="18" charset="0"/>
                          <a:cs typeface="Times New Roman" panose="02020603050405020304" pitchFamily="18" charset="0"/>
                        </a:rPr>
                        <a:t> xuất </a:t>
                      </a:r>
                      <a:r>
                        <a:rPr lang="en-US" sz="2400" baseline="0" dirty="0" err="1" smtClean="0">
                          <a:effectLst/>
                          <a:latin typeface="Times New Roman" panose="02020603050405020304" pitchFamily="18" charset="0"/>
                          <a:cs typeface="Times New Roman" panose="02020603050405020304" pitchFamily="18" charset="0"/>
                        </a:rPr>
                        <a:t>sạch</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trong</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trồng</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trọt</a:t>
                      </a:r>
                      <a:r>
                        <a:rPr lang="vi-VN" sz="2400" dirty="0" smtClean="0">
                          <a:effectLst/>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2826089022"/>
                  </a:ext>
                </a:extLst>
              </a:tr>
              <a:tr h="293513">
                <a:tc>
                  <a:txBody>
                    <a:bodyPr/>
                    <a:lstStyle/>
                    <a:p>
                      <a:pPr algn="just">
                        <a:lnSpc>
                          <a:spcPct val="107000"/>
                        </a:lnSpc>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indent="28575" algn="l">
                        <a:lnSpc>
                          <a:spcPct val="107000"/>
                        </a:lnSpc>
                        <a:spcAft>
                          <a:spcPts val="0"/>
                        </a:spcAft>
                      </a:pPr>
                      <a:r>
                        <a:rPr lang="en-US" sz="2400" b="0" i="0" dirty="0" err="1" smtClean="0">
                          <a:effectLst/>
                          <a:latin typeface="Times New Roman" panose="02020603050405020304" pitchFamily="18" charset="0"/>
                          <a:cs typeface="Times New Roman" panose="02020603050405020304" pitchFamily="18" charset="0"/>
                        </a:rPr>
                        <a:t>Nêu</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thực</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trạng</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sản</a:t>
                      </a:r>
                      <a:r>
                        <a:rPr lang="en-US" sz="2400" b="0" i="0" baseline="0" dirty="0" smtClean="0">
                          <a:effectLst/>
                          <a:latin typeface="Times New Roman" panose="02020603050405020304" pitchFamily="18" charset="0"/>
                          <a:cs typeface="Times New Roman" panose="02020603050405020304" pitchFamily="18" charset="0"/>
                        </a:rPr>
                        <a:t> xuất </a:t>
                      </a:r>
                      <a:r>
                        <a:rPr lang="en-US" sz="2400" b="0" i="0" baseline="0" dirty="0" err="1" smtClean="0">
                          <a:effectLst/>
                          <a:latin typeface="Times New Roman" panose="02020603050405020304" pitchFamily="18" charset="0"/>
                          <a:cs typeface="Times New Roman" panose="02020603050405020304" pitchFamily="18" charset="0"/>
                        </a:rPr>
                        <a:t>sạch</a:t>
                      </a:r>
                      <a:r>
                        <a:rPr lang="en-US" sz="2400" b="0" i="0" baseline="0" dirty="0" smtClean="0">
                          <a:effectLst/>
                          <a:latin typeface="Times New Roman" panose="02020603050405020304" pitchFamily="18" charset="0"/>
                          <a:cs typeface="Times New Roman" panose="02020603050405020304" pitchFamily="18" charset="0"/>
                        </a:rPr>
                        <a:t> t</a:t>
                      </a:r>
                      <a:r>
                        <a:rPr lang="fr-FR" sz="2400" b="0" i="0" kern="1200" dirty="0" err="1" smtClean="0">
                          <a:solidFill>
                            <a:schemeClr val="dk1"/>
                          </a:solidFill>
                          <a:effectLst/>
                          <a:latin typeface="Times New Roman" panose="02020603050405020304" pitchFamily="18" charset="0"/>
                          <a:ea typeface="+mn-ea"/>
                          <a:cs typeface="Times New Roman" panose="02020603050405020304" pitchFamily="18" charset="0"/>
                        </a:rPr>
                        <a:t>rong</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b="0" i="0" kern="1200" dirty="0" err="1" smtClean="0">
                          <a:solidFill>
                            <a:schemeClr val="dk1"/>
                          </a:solidFill>
                          <a:effectLst/>
                          <a:latin typeface="Times New Roman" panose="02020603050405020304" pitchFamily="18" charset="0"/>
                          <a:ea typeface="+mn-ea"/>
                          <a:cs typeface="Times New Roman" panose="02020603050405020304" pitchFamily="18" charset="0"/>
                        </a:rPr>
                        <a:t>chăn</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b="0" i="0" kern="1200" dirty="0" err="1" smtClean="0">
                          <a:solidFill>
                            <a:schemeClr val="dk1"/>
                          </a:solidFill>
                          <a:effectLst/>
                          <a:latin typeface="Times New Roman" panose="02020603050405020304" pitchFamily="18" charset="0"/>
                          <a:ea typeface="+mn-ea"/>
                          <a:cs typeface="Times New Roman" panose="02020603050405020304" pitchFamily="18" charset="0"/>
                        </a:rPr>
                        <a:t>nuôi</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a:t>
                      </a:r>
                      <a:endParaRPr lang="en-US" sz="2400" b="0" i="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946267169"/>
                  </a:ext>
                </a:extLst>
              </a:tr>
              <a:tr h="293513">
                <a:tc>
                  <a:txBody>
                    <a:bodyPr/>
                    <a:lstStyle/>
                    <a:p>
                      <a:pPr algn="just">
                        <a:lnSpc>
                          <a:spcPct val="107000"/>
                        </a:lnSpc>
                        <a:spcAft>
                          <a:spcPts val="0"/>
                        </a:spcAft>
                      </a:pPr>
                      <a:r>
                        <a:rPr lang="en-US" sz="2400" err="1" smtClean="0">
                          <a:effectLst/>
                          <a:latin typeface="Times New Roman" panose="02020603050405020304" pitchFamily="18" charset="0"/>
                          <a:cs typeface="Times New Roman" panose="02020603050405020304" pitchFamily="18" charset="0"/>
                        </a:rPr>
                        <a:t>Nhóm</a:t>
                      </a:r>
                      <a:r>
                        <a:rPr lang="en-US" sz="2400" baseline="0" smtClean="0">
                          <a:effectLst/>
                          <a:latin typeface="Times New Roman" panose="02020603050405020304" pitchFamily="18" charset="0"/>
                          <a:cs typeface="Times New Roman" panose="02020603050405020304" pitchFamily="18" charset="0"/>
                        </a:rPr>
                        <a:t> </a:t>
                      </a:r>
                      <a:r>
                        <a:rPr lang="vi-VN" sz="2400" baseline="0" smtClean="0">
                          <a:effectLst/>
                          <a:latin typeface="Times New Roman" panose="02020603050405020304" pitchFamily="18" charset="0"/>
                          <a:cs typeface="Times New Roman" panose="02020603050405020304" pitchFamily="18" charset="0"/>
                        </a:rPr>
                        <a:t>2</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indent="28575" algn="l">
                        <a:lnSpc>
                          <a:spcPct val="107000"/>
                        </a:lnSpc>
                        <a:spcAft>
                          <a:spcPts val="0"/>
                        </a:spcAft>
                      </a:pPr>
                      <a:r>
                        <a:rPr lang="en-US" sz="2400" b="0" i="0" dirty="0" err="1" smtClean="0">
                          <a:effectLst/>
                          <a:latin typeface="Times New Roman" panose="02020603050405020304" pitchFamily="18" charset="0"/>
                          <a:cs typeface="Times New Roman" panose="02020603050405020304" pitchFamily="18" charset="0"/>
                        </a:rPr>
                        <a:t>Nêu</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thực</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trạng</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sản</a:t>
                      </a:r>
                      <a:r>
                        <a:rPr lang="en-US" sz="2400" b="0" i="0" baseline="0" dirty="0" smtClean="0">
                          <a:effectLst/>
                          <a:latin typeface="Times New Roman" panose="02020603050405020304" pitchFamily="18" charset="0"/>
                          <a:cs typeface="Times New Roman" panose="02020603050405020304" pitchFamily="18" charset="0"/>
                        </a:rPr>
                        <a:t> xuất </a:t>
                      </a:r>
                      <a:r>
                        <a:rPr lang="en-US" sz="2400" b="0" i="0" baseline="0" dirty="0" err="1" smtClean="0">
                          <a:effectLst/>
                          <a:latin typeface="Times New Roman" panose="02020603050405020304" pitchFamily="18" charset="0"/>
                          <a:cs typeface="Times New Roman" panose="02020603050405020304" pitchFamily="18" charset="0"/>
                        </a:rPr>
                        <a:t>sạch</a:t>
                      </a:r>
                      <a:r>
                        <a:rPr lang="en-US" sz="2400" b="0" i="0" baseline="0" dirty="0" smtClean="0">
                          <a:effectLst/>
                          <a:latin typeface="Times New Roman" panose="02020603050405020304" pitchFamily="18" charset="0"/>
                          <a:cs typeface="Times New Roman" panose="02020603050405020304" pitchFamily="18" charset="0"/>
                        </a:rPr>
                        <a:t> t</a:t>
                      </a:r>
                      <a:r>
                        <a:rPr lang="fr-FR" sz="2400" b="0" i="0" kern="1200" dirty="0" err="1" smtClean="0">
                          <a:solidFill>
                            <a:schemeClr val="dk1"/>
                          </a:solidFill>
                          <a:effectLst/>
                          <a:latin typeface="Times New Roman" panose="02020603050405020304" pitchFamily="18" charset="0"/>
                          <a:ea typeface="+mn-ea"/>
                          <a:cs typeface="Times New Roman" panose="02020603050405020304" pitchFamily="18" charset="0"/>
                        </a:rPr>
                        <a:t>rong</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b="0" i="0" kern="1200" dirty="0" err="1" smtClean="0">
                          <a:solidFill>
                            <a:schemeClr val="dk1"/>
                          </a:solidFill>
                          <a:effectLst/>
                          <a:latin typeface="Times New Roman" panose="02020603050405020304" pitchFamily="18" charset="0"/>
                          <a:ea typeface="+mn-ea"/>
                          <a:cs typeface="Times New Roman" panose="02020603050405020304" pitchFamily="18" charset="0"/>
                        </a:rPr>
                        <a:t>nuôi</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b="0" i="0" kern="1200" dirty="0" err="1" smtClean="0">
                          <a:solidFill>
                            <a:schemeClr val="dk1"/>
                          </a:solidFill>
                          <a:effectLst/>
                          <a:latin typeface="Times New Roman" panose="02020603050405020304" pitchFamily="18" charset="0"/>
                          <a:ea typeface="+mn-ea"/>
                          <a:cs typeface="Times New Roman" panose="02020603050405020304" pitchFamily="18" charset="0"/>
                        </a:rPr>
                        <a:t>trồng</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b="0" i="0" kern="1200" dirty="0" err="1" smtClean="0">
                          <a:solidFill>
                            <a:schemeClr val="dk1"/>
                          </a:solidFill>
                          <a:effectLst/>
                          <a:latin typeface="Times New Roman" panose="02020603050405020304" pitchFamily="18" charset="0"/>
                          <a:ea typeface="+mn-ea"/>
                          <a:cs typeface="Times New Roman" panose="02020603050405020304" pitchFamily="18" charset="0"/>
                        </a:rPr>
                        <a:t>thuỷ</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b="0" i="0" kern="1200" dirty="0" err="1" smtClean="0">
                          <a:solidFill>
                            <a:schemeClr val="dk1"/>
                          </a:solidFill>
                          <a:effectLst/>
                          <a:latin typeface="Times New Roman" panose="02020603050405020304" pitchFamily="18" charset="0"/>
                          <a:ea typeface="+mn-ea"/>
                          <a:cs typeface="Times New Roman" panose="02020603050405020304" pitchFamily="18" charset="0"/>
                        </a:rPr>
                        <a:t>sản</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a:t>
                      </a:r>
                      <a:endParaRPr lang="en-US" sz="2400" b="0" i="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3965221993"/>
                  </a:ext>
                </a:extLst>
              </a:tr>
              <a:tr h="352806">
                <a:tc>
                  <a:txBody>
                    <a:bodyPr/>
                    <a:lstStyle/>
                    <a:p>
                      <a:pPr algn="just">
                        <a:lnSpc>
                          <a:spcPct val="107000"/>
                        </a:lnSpc>
                        <a:spcAft>
                          <a:spcPts val="0"/>
                        </a:spcAft>
                      </a:pP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marL="0" marR="0" indent="28575" algn="just" defTabSz="914400" rtl="0" eaLnBrk="1" fontAlgn="auto" latinLnBrk="0" hangingPunct="1">
                        <a:lnSpc>
                          <a:spcPct val="107000"/>
                        </a:lnSpc>
                        <a:spcBef>
                          <a:spcPts val="0"/>
                        </a:spcBef>
                        <a:spcAft>
                          <a:spcPts val="0"/>
                        </a:spcAft>
                        <a:buClrTx/>
                        <a:buSzTx/>
                        <a:buFontTx/>
                        <a:buNone/>
                        <a:tabLst/>
                        <a:defRPr/>
                      </a:pPr>
                      <a:r>
                        <a:rPr lang="en-US" sz="2400" i="0" kern="1200" dirty="0" err="1" smtClean="0">
                          <a:solidFill>
                            <a:schemeClr val="dk1"/>
                          </a:solidFill>
                          <a:effectLst/>
                          <a:latin typeface="Times New Roman" panose="02020603050405020304" pitchFamily="18" charset="0"/>
                          <a:ea typeface="+mn-ea"/>
                          <a:cs typeface="Times New Roman" panose="02020603050405020304" pitchFamily="18" charset="0"/>
                        </a:rPr>
                        <a:t>Nêu</a:t>
                      </a:r>
                      <a:r>
                        <a:rPr lang="en-US" sz="2400" i="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en-US" sz="2400" i="0" kern="1200" dirty="0" smtClean="0">
                          <a:solidFill>
                            <a:schemeClr val="dk1"/>
                          </a:solidFill>
                          <a:effectLst/>
                          <a:latin typeface="Times New Roman" panose="02020603050405020304" pitchFamily="18" charset="0"/>
                          <a:ea typeface="+mn-ea"/>
                          <a:cs typeface="Times New Roman" panose="02020603050405020304" pitchFamily="18" charset="0"/>
                        </a:rPr>
                        <a:t>m</a:t>
                      </a:r>
                      <a:r>
                        <a:rPr lang="vi-VN" sz="2400" i="0" kern="1200" dirty="0" smtClean="0">
                          <a:solidFill>
                            <a:schemeClr val="dk1"/>
                          </a:solidFill>
                          <a:effectLst/>
                          <a:latin typeface="Times New Roman" panose="02020603050405020304" pitchFamily="18" charset="0"/>
                          <a:ea typeface="+mn-ea"/>
                          <a:cs typeface="Times New Roman" panose="02020603050405020304" pitchFamily="18" charset="0"/>
                        </a:rPr>
                        <a:t>ột số mô hình sản xuất nông nghiệp sạch</a:t>
                      </a:r>
                      <a:r>
                        <a:rPr lang="vi-VN" sz="2400" i="0" dirty="0" smtClean="0">
                          <a:effectLst/>
                          <a:latin typeface="Times New Roman" panose="02020603050405020304" pitchFamily="18" charset="0"/>
                          <a:cs typeface="Times New Roman" panose="02020603050405020304" pitchFamily="18" charset="0"/>
                        </a:rPr>
                        <a:t>?</a:t>
                      </a:r>
                      <a:endParaRPr lang="en-US" sz="2400" i="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3071520818"/>
                  </a:ext>
                </a:extLst>
              </a:tr>
              <a:tr h="617220">
                <a:tc>
                  <a:txBody>
                    <a:bodyPr/>
                    <a:lstStyle/>
                    <a:p>
                      <a:r>
                        <a:rPr lang="en-US" sz="2400" err="1" smtClean="0">
                          <a:latin typeface="Times New Roman" panose="02020603050405020304" pitchFamily="18" charset="0"/>
                          <a:cs typeface="Times New Roman" panose="02020603050405020304" pitchFamily="18" charset="0"/>
                        </a:rPr>
                        <a:t>Nhóm</a:t>
                      </a:r>
                      <a:r>
                        <a:rPr lang="en-US" sz="2400" baseline="0" smtClean="0">
                          <a:latin typeface="Times New Roman" panose="02020603050405020304" pitchFamily="18" charset="0"/>
                          <a:cs typeface="Times New Roman" panose="02020603050405020304" pitchFamily="18" charset="0"/>
                        </a:rPr>
                        <a:t> </a:t>
                      </a:r>
                      <a:r>
                        <a:rPr lang="vi-VN" sz="2400" baseline="0" smtClean="0">
                          <a:latin typeface="Times New Roman" panose="02020603050405020304" pitchFamily="18" charset="0"/>
                          <a:cs typeface="Times New Roman" panose="02020603050405020304" pitchFamily="18" charset="0"/>
                        </a:rPr>
                        <a:t>3</a:t>
                      </a:r>
                      <a:endParaRPr lang="en-US" sz="2400" dirty="0">
                        <a:latin typeface="Times New Roman" panose="02020603050405020304" pitchFamily="18" charset="0"/>
                        <a:cs typeface="Times New Roman" panose="02020603050405020304" pitchFamily="18" charset="0"/>
                      </a:endParaRP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i="0" dirty="0" err="1" smtClean="0">
                          <a:effectLst/>
                          <a:latin typeface="Times New Roman" panose="02020603050405020304" pitchFamily="18" charset="0"/>
                          <a:cs typeface="Times New Roman" panose="02020603050405020304" pitchFamily="18" charset="0"/>
                        </a:rPr>
                        <a:t>Nêu</a:t>
                      </a:r>
                      <a:r>
                        <a:rPr lang="en-US" sz="2400" i="0" baseline="0" dirty="0" smtClean="0">
                          <a:effectLst/>
                          <a:latin typeface="Times New Roman" panose="02020603050405020304" pitchFamily="18" charset="0"/>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thực</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trạng</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công</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tác</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quản</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lí</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chất</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lượng</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và</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an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toàn</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thực</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phẩm</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(ATTP) ở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tỉnh</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i="0" kern="1200" dirty="0" err="1" smtClean="0">
                          <a:solidFill>
                            <a:schemeClr val="dk1"/>
                          </a:solidFill>
                          <a:effectLst/>
                          <a:latin typeface="Times New Roman" panose="02020603050405020304" pitchFamily="18" charset="0"/>
                          <a:ea typeface="+mn-ea"/>
                          <a:cs typeface="Times New Roman" panose="02020603050405020304" pitchFamily="18" charset="0"/>
                        </a:rPr>
                        <a:t>Quảng</a:t>
                      </a:r>
                      <a:r>
                        <a:rPr lang="fr-FR" sz="2400" i="0" kern="1200" dirty="0" smtClean="0">
                          <a:solidFill>
                            <a:schemeClr val="dk1"/>
                          </a:solidFill>
                          <a:effectLst/>
                          <a:latin typeface="Times New Roman" panose="02020603050405020304" pitchFamily="18" charset="0"/>
                          <a:ea typeface="+mn-ea"/>
                          <a:cs typeface="Times New Roman" panose="02020603050405020304" pitchFamily="18" charset="0"/>
                        </a:rPr>
                        <a:t> Nam?</a:t>
                      </a:r>
                      <a:endParaRPr lang="en-US" sz="2400" i="0" dirty="0" smtClean="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34290" marB="34290"/>
                </a:tc>
                <a:extLst>
                  <a:ext uri="{0D108BD9-81ED-4DB2-BD59-A6C34878D82A}">
                    <a16:rowId xmlns="" xmlns:a16="http://schemas.microsoft.com/office/drawing/2014/main" val="2506885248"/>
                  </a:ext>
                </a:extLst>
              </a:tr>
              <a:tr h="342900">
                <a:tc>
                  <a:txBody>
                    <a:bodyPr/>
                    <a:lstStyle/>
                    <a:p>
                      <a:r>
                        <a:rPr lang="en-US" sz="2400" err="1" smtClean="0">
                          <a:latin typeface="Times New Roman" panose="02020603050405020304" pitchFamily="18" charset="0"/>
                          <a:cs typeface="Times New Roman" panose="02020603050405020304" pitchFamily="18" charset="0"/>
                        </a:rPr>
                        <a:t>Nhóm</a:t>
                      </a:r>
                      <a:r>
                        <a:rPr lang="en-US" sz="2400" baseline="0" smtClean="0">
                          <a:latin typeface="Times New Roman" panose="02020603050405020304" pitchFamily="18" charset="0"/>
                          <a:cs typeface="Times New Roman" panose="02020603050405020304" pitchFamily="18" charset="0"/>
                        </a:rPr>
                        <a:t> </a:t>
                      </a:r>
                      <a:r>
                        <a:rPr lang="vi-VN" sz="2400" baseline="0" smtClean="0">
                          <a:latin typeface="Times New Roman" panose="02020603050405020304" pitchFamily="18" charset="0"/>
                          <a:cs typeface="Times New Roman" panose="02020603050405020304" pitchFamily="18" charset="0"/>
                        </a:rPr>
                        <a:t>4</a:t>
                      </a:r>
                      <a:endParaRPr lang="en-US" sz="2400" dirty="0">
                        <a:latin typeface="Times New Roman" panose="02020603050405020304" pitchFamily="18" charset="0"/>
                        <a:cs typeface="Times New Roman" panose="02020603050405020304" pitchFamily="18" charset="0"/>
                      </a:endParaRPr>
                    </a:p>
                  </a:txBody>
                  <a:tcPr marL="68580" marR="68580" marT="34290" marB="34290"/>
                </a:tc>
                <a:tc>
                  <a:txBody>
                    <a:bodyPr/>
                    <a:lstStyle/>
                    <a:p>
                      <a:r>
                        <a:rPr lang="en-US" sz="2400" kern="1200" dirty="0" err="1" smtClean="0">
                          <a:solidFill>
                            <a:schemeClr val="dk1"/>
                          </a:solidFill>
                          <a:effectLst/>
                          <a:latin typeface="Times New Roman" panose="02020603050405020304" pitchFamily="18" charset="0"/>
                          <a:ea typeface="+mn-ea"/>
                          <a:cs typeface="Times New Roman" panose="02020603050405020304" pitchFamily="18" charset="0"/>
                        </a:rPr>
                        <a:t>Nêu</a:t>
                      </a:r>
                      <a:r>
                        <a:rPr lang="en-US"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en-US"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những</a:t>
                      </a:r>
                      <a:r>
                        <a:rPr lang="en-US"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tồn</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tại</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hạn</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chế</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trong</a:t>
                      </a:r>
                      <a:r>
                        <a:rPr lang="fr-FR" sz="240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dirty="0" err="1" smtClean="0">
                          <a:solidFill>
                            <a:schemeClr val="dk1"/>
                          </a:solidFill>
                          <a:effectLst/>
                          <a:latin typeface="Times New Roman" panose="02020603050405020304" pitchFamily="18" charset="0"/>
                          <a:ea typeface="+mn-ea"/>
                          <a:cs typeface="Times New Roman" panose="02020603050405020304" pitchFamily="18" charset="0"/>
                        </a:rPr>
                        <a:t>công</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tác</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quản</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lí</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chất</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lượng</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và</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an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toàn</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thực</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phẩm</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ở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tỉnh</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kern="1200" baseline="0" dirty="0" err="1" smtClean="0">
                          <a:solidFill>
                            <a:schemeClr val="dk1"/>
                          </a:solidFill>
                          <a:effectLst/>
                          <a:latin typeface="Times New Roman" panose="02020603050405020304" pitchFamily="18" charset="0"/>
                          <a:ea typeface="+mn-ea"/>
                          <a:cs typeface="Times New Roman" panose="02020603050405020304" pitchFamily="18" charset="0"/>
                        </a:rPr>
                        <a:t>Quảng</a:t>
                      </a:r>
                      <a:r>
                        <a:rPr lang="fr-FR" sz="2400" kern="1200" baseline="0" dirty="0" smtClean="0">
                          <a:solidFill>
                            <a:schemeClr val="dk1"/>
                          </a:solidFill>
                          <a:effectLst/>
                          <a:latin typeface="Times New Roman" panose="02020603050405020304" pitchFamily="18" charset="0"/>
                          <a:ea typeface="+mn-ea"/>
                          <a:cs typeface="Times New Roman" panose="02020603050405020304" pitchFamily="18" charset="0"/>
                        </a:rPr>
                        <a:t> Nam?</a:t>
                      </a:r>
                      <a:endParaRPr lang="en-US" sz="2400" dirty="0">
                        <a:latin typeface="Times New Roman" panose="02020603050405020304" pitchFamily="18" charset="0"/>
                        <a:cs typeface="Times New Roman" panose="02020603050405020304" pitchFamily="18" charset="0"/>
                      </a:endParaRPr>
                    </a:p>
                  </a:txBody>
                  <a:tcPr marL="68580" marR="68580" marT="34290" marB="34290"/>
                </a:tc>
                <a:extLst>
                  <a:ext uri="{0D108BD9-81ED-4DB2-BD59-A6C34878D82A}">
                    <a16:rowId xmlns="" xmlns:a16="http://schemas.microsoft.com/office/drawing/2014/main" val="2438069398"/>
                  </a:ext>
                </a:extLst>
              </a:tr>
            </a:tbl>
          </a:graphicData>
        </a:graphic>
      </p:graphicFrame>
    </p:spTree>
    <p:extLst>
      <p:ext uri="{BB962C8B-B14F-4D97-AF65-F5344CB8AC3E}">
        <p14:creationId xmlns:p14="http://schemas.microsoft.com/office/powerpoint/2010/main" val="19647337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1847"/>
            <a:ext cx="9067800" cy="830997"/>
          </a:xfrm>
          <a:prstGeom prst="rect">
            <a:avLst/>
          </a:prstGeom>
        </p:spPr>
        <p:txBody>
          <a:bodyPr wrap="square">
            <a:spAutoFit/>
          </a:bodyPr>
          <a:lstStyle/>
          <a:p>
            <a:pPr algn="ctr">
              <a:spcBef>
                <a:spcPts val="0"/>
              </a:spcBef>
              <a:spcAft>
                <a:spcPts val="0"/>
              </a:spcAft>
            </a:pPr>
            <a:r>
              <a:rPr lang="fr-FR" dirty="0" smtClean="0">
                <a:solidFill>
                  <a:srgbClr val="C00000"/>
                </a:solidFill>
                <a:ea typeface="Calibri" panose="020F0502020204030204" pitchFamily="34" charset="0"/>
                <a:cs typeface="Times New Roman" panose="02020603050405020304" pitchFamily="18" charset="0"/>
              </a:rPr>
              <a:t>II. THỰC</a:t>
            </a:r>
            <a:r>
              <a:rPr lang="vi-VN" dirty="0" smtClean="0">
                <a:solidFill>
                  <a:srgbClr val="C00000"/>
                </a:solidFill>
                <a:ea typeface="Calibri" panose="020F0502020204030204" pitchFamily="34" charset="0"/>
                <a:cs typeface="Times New Roman" panose="02020603050405020304" pitchFamily="18" charset="0"/>
              </a:rPr>
              <a:t> TRẠNG VỀ NỀN NÔNG NGHIỆP SẠCH VÀ VỆ SINH AN TOÀN THỰC PHẨM Ở TỈNH QUẢNG NAM</a:t>
            </a:r>
            <a:endParaRPr lang="en-US" sz="18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p:nvPr/>
        </p:nvPicPr>
        <p:blipFill>
          <a:blip r:embed="rId2" cstate="print">
            <a:extLst>
              <a:ext uri="{28A0092B-C50C-407E-A947-70E740481C1C}">
                <a14:useLocalDpi xmlns:a14="http://schemas.microsoft.com/office/drawing/2010/main" val="0"/>
              </a:ext>
            </a:extLst>
          </a:blip>
          <a:stretch>
            <a:fillRect/>
          </a:stretch>
        </p:blipFill>
        <p:spPr>
          <a:xfrm>
            <a:off x="103908" y="749935"/>
            <a:ext cx="5839692" cy="4393565"/>
          </a:xfrm>
          <a:prstGeom prst="rect">
            <a:avLst/>
          </a:prstGeom>
        </p:spPr>
      </p:pic>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5971308" y="737812"/>
            <a:ext cx="3075537" cy="4405688"/>
          </a:xfrm>
          <a:prstGeom prst="rect">
            <a:avLst/>
          </a:prstGeom>
        </p:spPr>
      </p:pic>
    </p:spTree>
    <p:extLst>
      <p:ext uri="{BB962C8B-B14F-4D97-AF65-F5344CB8AC3E}">
        <p14:creationId xmlns:p14="http://schemas.microsoft.com/office/powerpoint/2010/main" val="304725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1847"/>
            <a:ext cx="9067800" cy="830997"/>
          </a:xfrm>
          <a:prstGeom prst="rect">
            <a:avLst/>
          </a:prstGeom>
        </p:spPr>
        <p:txBody>
          <a:bodyPr wrap="square">
            <a:spAutoFit/>
          </a:bodyPr>
          <a:lstStyle/>
          <a:p>
            <a:pPr algn="ctr">
              <a:spcBef>
                <a:spcPts val="0"/>
              </a:spcBef>
              <a:spcAft>
                <a:spcPts val="0"/>
              </a:spcAft>
            </a:pPr>
            <a:r>
              <a:rPr lang="fr-FR" dirty="0" smtClean="0">
                <a:solidFill>
                  <a:srgbClr val="C00000"/>
                </a:solidFill>
                <a:ea typeface="Calibri" panose="020F0502020204030204" pitchFamily="34" charset="0"/>
                <a:cs typeface="Times New Roman" panose="02020603050405020304" pitchFamily="18" charset="0"/>
              </a:rPr>
              <a:t>II. THỰC</a:t>
            </a:r>
            <a:r>
              <a:rPr lang="vi-VN" dirty="0" smtClean="0">
                <a:solidFill>
                  <a:srgbClr val="C00000"/>
                </a:solidFill>
                <a:ea typeface="Calibri" panose="020F0502020204030204" pitchFamily="34" charset="0"/>
                <a:cs typeface="Times New Roman" panose="02020603050405020304" pitchFamily="18" charset="0"/>
              </a:rPr>
              <a:t> TRẠNG VỀ NỀN NÔNG NGHIỆP SẠCH VÀ VỆ SINH AN TOÀN THỰC PHẨM Ở TỈNH QUẢNG NAM</a:t>
            </a:r>
            <a:endParaRPr lang="en-US" sz="18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p:nvPr/>
        </p:nvPicPr>
        <p:blipFill>
          <a:blip r:embed="rId2" cstate="print">
            <a:extLst>
              <a:ext uri="{28A0092B-C50C-407E-A947-70E740481C1C}">
                <a14:useLocalDpi xmlns:a14="http://schemas.microsoft.com/office/drawing/2010/main" val="0"/>
              </a:ext>
            </a:extLst>
          </a:blip>
          <a:stretch>
            <a:fillRect/>
          </a:stretch>
        </p:blipFill>
        <p:spPr>
          <a:xfrm>
            <a:off x="0" y="736600"/>
            <a:ext cx="2895600" cy="4406900"/>
          </a:xfrm>
          <a:prstGeom prst="rect">
            <a:avLst/>
          </a:prstGeom>
        </p:spPr>
      </p:pic>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2857500" y="736600"/>
            <a:ext cx="6286500" cy="4406900"/>
          </a:xfrm>
          <a:prstGeom prst="rect">
            <a:avLst/>
          </a:prstGeom>
        </p:spPr>
      </p:pic>
    </p:spTree>
    <p:extLst>
      <p:ext uri="{BB962C8B-B14F-4D97-AF65-F5344CB8AC3E}">
        <p14:creationId xmlns:p14="http://schemas.microsoft.com/office/powerpoint/2010/main" val="3063366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print">
            <a:extLst>
              <a:ext uri="{28A0092B-C50C-407E-A947-70E740481C1C}">
                <a14:useLocalDpi xmlns:a14="http://schemas.microsoft.com/office/drawing/2010/main" val="0"/>
              </a:ext>
            </a:extLst>
          </a:blip>
          <a:stretch>
            <a:fillRect/>
          </a:stretch>
        </p:blipFill>
        <p:spPr>
          <a:xfrm>
            <a:off x="14344" y="666750"/>
            <a:ext cx="4633856" cy="4458335"/>
          </a:xfrm>
          <a:prstGeom prst="rect">
            <a:avLst/>
          </a:prstGeom>
        </p:spPr>
      </p:pic>
      <p:sp>
        <p:nvSpPr>
          <p:cNvPr id="3" name="Rectangle 2"/>
          <p:cNvSpPr/>
          <p:nvPr/>
        </p:nvSpPr>
        <p:spPr>
          <a:xfrm>
            <a:off x="76200" y="-11847"/>
            <a:ext cx="9067800" cy="830997"/>
          </a:xfrm>
          <a:prstGeom prst="rect">
            <a:avLst/>
          </a:prstGeom>
        </p:spPr>
        <p:txBody>
          <a:bodyPr wrap="square">
            <a:spAutoFit/>
          </a:bodyPr>
          <a:lstStyle/>
          <a:p>
            <a:pPr algn="ctr">
              <a:spcBef>
                <a:spcPts val="0"/>
              </a:spcBef>
              <a:spcAft>
                <a:spcPts val="0"/>
              </a:spcAft>
            </a:pPr>
            <a:r>
              <a:rPr lang="fr-FR" dirty="0" smtClean="0">
                <a:solidFill>
                  <a:srgbClr val="C00000"/>
                </a:solidFill>
                <a:ea typeface="Calibri" panose="020F0502020204030204" pitchFamily="34" charset="0"/>
                <a:cs typeface="Times New Roman" panose="02020603050405020304" pitchFamily="18" charset="0"/>
              </a:rPr>
              <a:t>II. THỰC</a:t>
            </a:r>
            <a:r>
              <a:rPr lang="vi-VN" dirty="0" smtClean="0">
                <a:solidFill>
                  <a:srgbClr val="C00000"/>
                </a:solidFill>
                <a:ea typeface="Calibri" panose="020F0502020204030204" pitchFamily="34" charset="0"/>
                <a:cs typeface="Times New Roman" panose="02020603050405020304" pitchFamily="18" charset="0"/>
              </a:rPr>
              <a:t> TRẠNG VỀ NỀN NÔNG NGHIỆP SẠCH VÀ VỆ SINH AN TOÀN THỰC PHẨM Ở TỈNH QUẢNG NAM</a:t>
            </a:r>
            <a:endParaRPr lang="en-US" sz="18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p:cNvPicPr/>
          <p:nvPr/>
        </p:nvPicPr>
        <p:blipFill>
          <a:blip r:embed="rId3">
            <a:extLst>
              <a:ext uri="{28A0092B-C50C-407E-A947-70E740481C1C}">
                <a14:useLocalDpi xmlns:a14="http://schemas.microsoft.com/office/drawing/2010/main" val="0"/>
              </a:ext>
            </a:extLst>
          </a:blip>
          <a:stretch>
            <a:fillRect/>
          </a:stretch>
        </p:blipFill>
        <p:spPr>
          <a:xfrm>
            <a:off x="4678680" y="686247"/>
            <a:ext cx="4465320" cy="4438837"/>
          </a:xfrm>
          <a:prstGeom prst="rect">
            <a:avLst/>
          </a:prstGeom>
        </p:spPr>
      </p:pic>
    </p:spTree>
    <p:extLst>
      <p:ext uri="{BB962C8B-B14F-4D97-AF65-F5344CB8AC3E}">
        <p14:creationId xmlns:p14="http://schemas.microsoft.com/office/powerpoint/2010/main" val="2774488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1847"/>
            <a:ext cx="9067800" cy="830997"/>
          </a:xfrm>
          <a:prstGeom prst="rect">
            <a:avLst/>
          </a:prstGeom>
        </p:spPr>
        <p:txBody>
          <a:bodyPr wrap="square">
            <a:spAutoFit/>
          </a:bodyPr>
          <a:lstStyle/>
          <a:p>
            <a:pPr algn="ctr">
              <a:spcBef>
                <a:spcPts val="0"/>
              </a:spcBef>
              <a:spcAft>
                <a:spcPts val="0"/>
              </a:spcAft>
            </a:pPr>
            <a:r>
              <a:rPr lang="fr-FR" dirty="0" smtClean="0">
                <a:solidFill>
                  <a:srgbClr val="C00000"/>
                </a:solidFill>
                <a:ea typeface="Calibri" panose="020F0502020204030204" pitchFamily="34" charset="0"/>
                <a:cs typeface="Times New Roman" panose="02020603050405020304" pitchFamily="18" charset="0"/>
              </a:rPr>
              <a:t>II. THỰC</a:t>
            </a:r>
            <a:r>
              <a:rPr lang="vi-VN" dirty="0" smtClean="0">
                <a:solidFill>
                  <a:srgbClr val="C00000"/>
                </a:solidFill>
                <a:ea typeface="Calibri" panose="020F0502020204030204" pitchFamily="34" charset="0"/>
                <a:cs typeface="Times New Roman" panose="02020603050405020304" pitchFamily="18" charset="0"/>
              </a:rPr>
              <a:t> TRẠNG VỀ NỀN NÔNG NGHIỆP SẠCH VÀ VỆ SINH AN TOÀN THỰC PHẨM Ở TỈNH QUẢNG NAM</a:t>
            </a:r>
            <a:endParaRPr lang="en-US" sz="18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0" y="666750"/>
            <a:ext cx="8001000" cy="461665"/>
          </a:xfrm>
          <a:prstGeom prst="rect">
            <a:avLst/>
          </a:prstGeom>
        </p:spPr>
        <p:txBody>
          <a:bodyPr wrap="square">
            <a:spAutoFit/>
          </a:bodyPr>
          <a:lstStyle/>
          <a:p>
            <a:r>
              <a:rPr lang="fr-FR" dirty="0">
                <a:solidFill>
                  <a:srgbClr val="FF0000"/>
                </a:solidFill>
                <a:ea typeface="Calibri" panose="020F0502020204030204" pitchFamily="34" charset="0"/>
                <a:cs typeface="Times New Roman" panose="02020603050405020304" pitchFamily="18" charset="0"/>
              </a:rPr>
              <a:t>1.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trạng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sản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xuất</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nông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nghiệp</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sạch</a:t>
            </a:r>
            <a:r>
              <a:rPr lang="fr-FR" dirty="0">
                <a:solidFill>
                  <a:srgbClr val="FF0000"/>
                </a:solidFill>
                <a:ea typeface="Calibri" panose="020F0502020204030204" pitchFamily="34" charset="0"/>
                <a:cs typeface="Times New Roman" panose="02020603050405020304" pitchFamily="18" charset="0"/>
              </a:rPr>
              <a:t> ở </a:t>
            </a:r>
            <a:r>
              <a:rPr lang="fr-FR" dirty="0" err="1">
                <a:solidFill>
                  <a:srgbClr val="FF0000"/>
                </a:solidFill>
                <a:ea typeface="Calibri" panose="020F0502020204030204" pitchFamily="34" charset="0"/>
                <a:cs typeface="Times New Roman" panose="02020603050405020304" pitchFamily="18" charset="0"/>
              </a:rPr>
              <a:t>tỉnh</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Quảng</a:t>
            </a:r>
            <a:r>
              <a:rPr lang="fr-FR" dirty="0">
                <a:solidFill>
                  <a:srgbClr val="FF0000"/>
                </a:solidFill>
                <a:ea typeface="Calibri" panose="020F0502020204030204" pitchFamily="34" charset="0"/>
                <a:cs typeface="Times New Roman" panose="02020603050405020304" pitchFamily="18" charset="0"/>
              </a:rPr>
              <a:t> Nam</a:t>
            </a:r>
            <a:endParaRPr lang="en-US" dirty="0">
              <a:solidFill>
                <a:srgbClr val="FF0000"/>
              </a:solidFill>
              <a:cs typeface="Times New Roman" panose="02020603050405020304" pitchFamily="18" charset="0"/>
            </a:endParaRPr>
          </a:p>
        </p:txBody>
      </p:sp>
      <p:sp>
        <p:nvSpPr>
          <p:cNvPr id="4" name="Rectangle 3"/>
          <p:cNvSpPr/>
          <p:nvPr/>
        </p:nvSpPr>
        <p:spPr>
          <a:xfrm>
            <a:off x="76200" y="1007171"/>
            <a:ext cx="2559290" cy="461665"/>
          </a:xfrm>
          <a:prstGeom prst="rect">
            <a:avLst/>
          </a:prstGeom>
        </p:spPr>
        <p:txBody>
          <a:bodyPr wrap="none">
            <a:spAutoFit/>
          </a:bodyPr>
          <a:lstStyle/>
          <a:p>
            <a:r>
              <a:rPr lang="fr-FR" i="1" dirty="0" smtClean="0">
                <a:solidFill>
                  <a:srgbClr val="0070C0"/>
                </a:solidFill>
                <a:ea typeface="Calibri" panose="020F0502020204030204" pitchFamily="34" charset="0"/>
                <a:cs typeface="Times New Roman" panose="02020603050405020304" pitchFamily="18" charset="0"/>
              </a:rPr>
              <a:t>a. </a:t>
            </a:r>
            <a:r>
              <a:rPr lang="fr-FR" i="1" dirty="0" err="1" smtClean="0">
                <a:solidFill>
                  <a:srgbClr val="0070C0"/>
                </a:solidFill>
                <a:ea typeface="Calibri" panose="020F0502020204030204" pitchFamily="34" charset="0"/>
                <a:cs typeface="Times New Roman" panose="02020603050405020304" pitchFamily="18" charset="0"/>
              </a:rPr>
              <a:t>Trong</a:t>
            </a:r>
            <a:r>
              <a:rPr lang="fr-FR" i="1" dirty="0" smtClean="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trồng</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trọt</a:t>
            </a:r>
            <a:endParaRPr lang="en-US" dirty="0">
              <a:solidFill>
                <a:srgbClr val="0070C0"/>
              </a:solidFill>
              <a:cs typeface="Times New Roman" panose="02020603050405020304" pitchFamily="18" charset="0"/>
            </a:endParaRPr>
          </a:p>
        </p:txBody>
      </p:sp>
      <p:sp>
        <p:nvSpPr>
          <p:cNvPr id="5" name="Rectangle 4"/>
          <p:cNvSpPr/>
          <p:nvPr/>
        </p:nvSpPr>
        <p:spPr>
          <a:xfrm>
            <a:off x="75304" y="1329659"/>
            <a:ext cx="9068696" cy="830997"/>
          </a:xfrm>
          <a:prstGeom prst="rect">
            <a:avLst/>
          </a:prstGeom>
        </p:spPr>
        <p:txBody>
          <a:bodyPr wrap="square">
            <a:spAutoFit/>
          </a:bodyPr>
          <a:lstStyle/>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Để</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xây</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dựng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nền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xuất</a:t>
            </a:r>
            <a:r>
              <a:rPr lang="fr-FR" b="0" dirty="0">
                <a:solidFill>
                  <a:srgbClr val="0070C0"/>
                </a:solidFill>
                <a:ea typeface="Calibri" panose="020F0502020204030204" pitchFamily="34" charset="0"/>
                <a:cs typeface="Times New Roman" panose="02020603050405020304" pitchFamily="18" charset="0"/>
              </a:rPr>
              <a:t> an </a:t>
            </a:r>
            <a:r>
              <a:rPr lang="fr-FR" b="0" dirty="0" err="1">
                <a:solidFill>
                  <a:srgbClr val="0070C0"/>
                </a:solidFill>
                <a:ea typeface="Calibri" panose="020F0502020204030204" pitchFamily="34" charset="0"/>
                <a:cs typeface="Times New Roman" panose="02020603050405020304" pitchFamily="18" charset="0"/>
              </a:rPr>
              <a:t>toàn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bền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vững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trong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trồng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trọt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đã</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thực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hiện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nguyên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tắc</a:t>
            </a:r>
            <a:r>
              <a:rPr lang="fr-FR" b="0" dirty="0">
                <a:solidFill>
                  <a:srgbClr val="0070C0"/>
                </a:solidFill>
                <a:ea typeface="Calibri" panose="020F0502020204030204" pitchFamily="34" charset="0"/>
                <a:cs typeface="Times New Roman" panose="02020603050405020304" pitchFamily="18" charset="0"/>
              </a:rPr>
              <a:t> 4 </a:t>
            </a:r>
            <a:r>
              <a:rPr lang="fr-FR" b="0" dirty="0" err="1">
                <a:solidFill>
                  <a:srgbClr val="0070C0"/>
                </a:solidFill>
                <a:ea typeface="Calibri" panose="020F0502020204030204" pitchFamily="34" charset="0"/>
                <a:cs typeface="Times New Roman" panose="02020603050405020304" pitchFamily="18" charset="0"/>
              </a:rPr>
              <a:t>đúng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áp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dụng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kĩ</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thuật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canh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tiên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tiến</a:t>
            </a:r>
            <a:r>
              <a:rPr lang="fr-FR" b="0" dirty="0">
                <a:solidFill>
                  <a:srgbClr val="0070C0"/>
                </a:solidFill>
                <a:ea typeface="Calibri" panose="020F0502020204030204" pitchFamily="34" charset="0"/>
                <a:cs typeface="Times New Roman" panose="02020603050405020304" pitchFamily="18" charset="0"/>
              </a:rPr>
              <a:t> </a:t>
            </a:r>
            <a:endParaRPr lang="en-US" sz="1800" b="0" dirty="0">
              <a:solidFill>
                <a:srgbClr val="0070C0"/>
              </a:solidFill>
              <a:effectLst/>
              <a:ea typeface="Calibri" panose="020F0502020204030204" pitchFamily="34" charset="0"/>
              <a:cs typeface="Times New Roman" panose="02020603050405020304" pitchFamily="18" charset="0"/>
            </a:endParaRPr>
          </a:p>
        </p:txBody>
      </p:sp>
      <p:sp>
        <p:nvSpPr>
          <p:cNvPr id="6" name="Rectangle 5"/>
          <p:cNvSpPr/>
          <p:nvPr/>
        </p:nvSpPr>
        <p:spPr>
          <a:xfrm>
            <a:off x="75304" y="2127262"/>
            <a:ext cx="9068696" cy="830997"/>
          </a:xfrm>
          <a:prstGeom prst="rect">
            <a:avLst/>
          </a:prstGeom>
        </p:spPr>
        <p:txBody>
          <a:bodyPr wrap="square">
            <a:spAutoFit/>
          </a:bodyPr>
          <a:lstStyle/>
          <a:p>
            <a:r>
              <a:rPr lang="vi-VN"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Quảng</a:t>
            </a:r>
            <a:r>
              <a:rPr lang="fr-FR" b="0" dirty="0">
                <a:solidFill>
                  <a:srgbClr val="00B050"/>
                </a:solidFill>
                <a:ea typeface="Calibri" panose="020F0502020204030204" pitchFamily="34" charset="0"/>
                <a:cs typeface="Times New Roman" panose="02020603050405020304" pitchFamily="18" charset="0"/>
              </a:rPr>
              <a:t> Nam </a:t>
            </a:r>
            <a:r>
              <a:rPr lang="fr-FR" b="0" dirty="0" err="1">
                <a:solidFill>
                  <a:srgbClr val="00B050"/>
                </a:solidFill>
                <a:ea typeface="Calibri" panose="020F0502020204030204" pitchFamily="34" charset="0"/>
                <a:cs typeface="Times New Roman" panose="02020603050405020304" pitchFamily="18" charset="0"/>
              </a:rPr>
              <a:t>đã</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và</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đang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kêu</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gọi</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nhiều</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công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ty</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doanh</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nghiệp</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xây</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dựng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các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mô</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hình</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mẫu</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về</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việc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sản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xuất</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thân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thiện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với</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môi</a:t>
            </a:r>
            <a:r>
              <a:rPr lang="fr-FR" b="0" dirty="0">
                <a:solidFill>
                  <a:srgbClr val="00B050"/>
                </a:solidFill>
                <a:ea typeface="Calibri" panose="020F0502020204030204" pitchFamily="34" charset="0"/>
                <a:cs typeface="Times New Roman" panose="02020603050405020304" pitchFamily="18" charset="0"/>
              </a:rPr>
              <a:t> </a:t>
            </a:r>
            <a:r>
              <a:rPr lang="fr-FR" b="0" dirty="0" err="1" smtClean="0">
                <a:solidFill>
                  <a:srgbClr val="00B050"/>
                </a:solidFill>
                <a:ea typeface="Calibri" panose="020F0502020204030204" pitchFamily="34" charset="0"/>
                <a:cs typeface="Times New Roman" panose="02020603050405020304" pitchFamily="18" charset="0"/>
              </a:rPr>
              <a:t>trường</a:t>
            </a:r>
            <a:r>
              <a:rPr lang="fr-FR" b="0" dirty="0" smtClean="0">
                <a:solidFill>
                  <a:srgbClr val="00B050"/>
                </a:solidFill>
                <a:ea typeface="Calibri" panose="020F0502020204030204" pitchFamily="34" charset="0"/>
                <a:cs typeface="Times New Roman" panose="02020603050405020304" pitchFamily="18" charset="0"/>
              </a:rPr>
              <a:t>:</a:t>
            </a:r>
            <a:endParaRPr lang="en-US" b="0" dirty="0">
              <a:solidFill>
                <a:srgbClr val="00B050"/>
              </a:solidFill>
              <a:cs typeface="Times New Roman" panose="02020603050405020304" pitchFamily="18" charset="0"/>
            </a:endParaRPr>
          </a:p>
        </p:txBody>
      </p:sp>
      <p:sp>
        <p:nvSpPr>
          <p:cNvPr id="7" name="Rectangle 6"/>
          <p:cNvSpPr/>
          <p:nvPr/>
        </p:nvSpPr>
        <p:spPr>
          <a:xfrm>
            <a:off x="68132" y="2876550"/>
            <a:ext cx="9068696" cy="1938992"/>
          </a:xfrm>
          <a:prstGeom prst="rect">
            <a:avLst/>
          </a:prstGeom>
        </p:spPr>
        <p:txBody>
          <a:bodyPr wrap="square">
            <a:spAutoFit/>
          </a:bodyPr>
          <a:lstStyle/>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Mô</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hình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xuất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theo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quy</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trình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VietGAP</a:t>
            </a:r>
            <a:r>
              <a:rPr lang="fr-FR" b="0" dirty="0">
                <a:solidFill>
                  <a:srgbClr val="0070C0"/>
                </a:solidFill>
                <a:ea typeface="Calibri" panose="020F0502020204030204" pitchFamily="34" charset="0"/>
                <a:cs typeface="Times New Roman" panose="02020603050405020304" pitchFamily="18" charset="0"/>
              </a:rPr>
              <a:t>.</a:t>
            </a:r>
            <a:endParaRPr lang="en-US" b="0" dirty="0">
              <a:solidFill>
                <a:srgbClr val="0070C0"/>
              </a:solidFill>
              <a:ea typeface="Calibri" panose="020F0502020204030204" pitchFamily="34" charset="0"/>
              <a:cs typeface="Times New Roman" panose="02020603050405020304" pitchFamily="18" charset="0"/>
            </a:endParaRPr>
          </a:p>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Mô</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hình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phát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triển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nghiệp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sinh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thái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hữu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cơ</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gắn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với</a:t>
            </a:r>
            <a:r>
              <a:rPr lang="fr-FR" b="0" dirty="0">
                <a:solidFill>
                  <a:srgbClr val="0070C0"/>
                </a:solidFill>
                <a:ea typeface="Calibri" panose="020F0502020204030204" pitchFamily="34" charset="0"/>
                <a:cs typeface="Times New Roman" panose="02020603050405020304" pitchFamily="18" charset="0"/>
              </a:rPr>
              <a:t> du </a:t>
            </a:r>
            <a:r>
              <a:rPr lang="fr-FR" b="0" dirty="0" err="1">
                <a:solidFill>
                  <a:srgbClr val="0070C0"/>
                </a:solidFill>
                <a:ea typeface="Calibri" panose="020F0502020204030204" pitchFamily="34" charset="0"/>
                <a:cs typeface="Times New Roman" panose="02020603050405020304" pitchFamily="18" charset="0"/>
              </a:rPr>
              <a:t>lịch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đô</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thị</a:t>
            </a:r>
            <a:r>
              <a:rPr lang="fr-FR" b="0" dirty="0">
                <a:solidFill>
                  <a:srgbClr val="0070C0"/>
                </a:solidFill>
                <a:ea typeface="Calibri" panose="020F0502020204030204" pitchFamily="34" charset="0"/>
                <a:cs typeface="Times New Roman" panose="02020603050405020304" pitchFamily="18" charset="0"/>
              </a:rPr>
              <a:t>.</a:t>
            </a:r>
            <a:endParaRPr lang="en-US" b="0" dirty="0">
              <a:solidFill>
                <a:srgbClr val="0070C0"/>
              </a:solidFill>
              <a:ea typeface="Calibri" panose="020F0502020204030204" pitchFamily="34" charset="0"/>
              <a:cs typeface="Times New Roman" panose="02020603050405020304" pitchFamily="18" charset="0"/>
            </a:endParaRPr>
          </a:p>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Mô</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hình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ứng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dụng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nghiệp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nghệ</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cao</a:t>
            </a:r>
            <a:r>
              <a:rPr lang="fr-FR" b="0" dirty="0">
                <a:solidFill>
                  <a:srgbClr val="0070C0"/>
                </a:solidFill>
                <a:ea typeface="Calibri" panose="020F0502020204030204" pitchFamily="34" charset="0"/>
                <a:cs typeface="Times New Roman" panose="02020603050405020304" pitchFamily="18" charset="0"/>
              </a:rPr>
              <a:t>.</a:t>
            </a:r>
            <a:endParaRPr lang="en-US" b="0" dirty="0">
              <a:solidFill>
                <a:srgbClr val="0070C0"/>
              </a:solidFill>
              <a:ea typeface="Calibri" panose="020F0502020204030204" pitchFamily="34" charset="0"/>
              <a:cs typeface="Times New Roman" panose="02020603050405020304" pitchFamily="18" charset="0"/>
            </a:endParaRPr>
          </a:p>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Mô</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hình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kinh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tế</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trang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trại</a:t>
            </a:r>
            <a:r>
              <a:rPr lang="fr-FR" b="0" dirty="0">
                <a:solidFill>
                  <a:srgbClr val="0070C0"/>
                </a:solidFill>
                <a:ea typeface="Calibri" panose="020F0502020204030204" pitchFamily="34" charset="0"/>
                <a:cs typeface="Times New Roman" panose="02020603050405020304" pitchFamily="18" charset="0"/>
              </a:rPr>
              <a:t>...</a:t>
            </a:r>
            <a:endParaRPr lang="en-US" b="0" dirty="0">
              <a:solidFill>
                <a:srgbClr val="0070C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63121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1847"/>
            <a:ext cx="9067800" cy="830997"/>
          </a:xfrm>
          <a:prstGeom prst="rect">
            <a:avLst/>
          </a:prstGeom>
        </p:spPr>
        <p:txBody>
          <a:bodyPr wrap="square">
            <a:spAutoFit/>
          </a:bodyPr>
          <a:lstStyle/>
          <a:p>
            <a:pPr algn="ctr">
              <a:spcBef>
                <a:spcPts val="0"/>
              </a:spcBef>
              <a:spcAft>
                <a:spcPts val="0"/>
              </a:spcAft>
            </a:pPr>
            <a:r>
              <a:rPr lang="fr-FR" dirty="0" smtClean="0">
                <a:solidFill>
                  <a:srgbClr val="C00000"/>
                </a:solidFill>
                <a:ea typeface="Calibri" panose="020F0502020204030204" pitchFamily="34" charset="0"/>
                <a:cs typeface="Times New Roman" panose="02020603050405020304" pitchFamily="18" charset="0"/>
              </a:rPr>
              <a:t>II. THỰC</a:t>
            </a:r>
            <a:r>
              <a:rPr lang="vi-VN" dirty="0" smtClean="0">
                <a:solidFill>
                  <a:srgbClr val="C00000"/>
                </a:solidFill>
                <a:ea typeface="Calibri" panose="020F0502020204030204" pitchFamily="34" charset="0"/>
                <a:cs typeface="Times New Roman" panose="02020603050405020304" pitchFamily="18" charset="0"/>
              </a:rPr>
              <a:t> TRẠNG VỀ NỀN NÔNG NGHIỆP SẠCH VÀ VỆ SINH AN TOÀN THỰC PHẨM Ở TỈNH QUẢNG NAM</a:t>
            </a:r>
            <a:endParaRPr lang="en-US" sz="18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0" y="666750"/>
            <a:ext cx="8001000" cy="461665"/>
          </a:xfrm>
          <a:prstGeom prst="rect">
            <a:avLst/>
          </a:prstGeom>
        </p:spPr>
        <p:txBody>
          <a:bodyPr wrap="square">
            <a:spAutoFit/>
          </a:bodyPr>
          <a:lstStyle/>
          <a:p>
            <a:r>
              <a:rPr lang="fr-FR" dirty="0">
                <a:solidFill>
                  <a:srgbClr val="FF0000"/>
                </a:solidFill>
                <a:ea typeface="Calibri" panose="020F0502020204030204" pitchFamily="34" charset="0"/>
                <a:cs typeface="Times New Roman" panose="02020603050405020304" pitchFamily="18" charset="0"/>
              </a:rPr>
              <a:t>1.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trạng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sản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xuất</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nông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nghiệp</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sạch</a:t>
            </a:r>
            <a:r>
              <a:rPr lang="fr-FR" dirty="0">
                <a:solidFill>
                  <a:srgbClr val="FF0000"/>
                </a:solidFill>
                <a:ea typeface="Calibri" panose="020F0502020204030204" pitchFamily="34" charset="0"/>
                <a:cs typeface="Times New Roman" panose="02020603050405020304" pitchFamily="18" charset="0"/>
              </a:rPr>
              <a:t> ở </a:t>
            </a:r>
            <a:r>
              <a:rPr lang="fr-FR" dirty="0" err="1">
                <a:solidFill>
                  <a:srgbClr val="FF0000"/>
                </a:solidFill>
                <a:ea typeface="Calibri" panose="020F0502020204030204" pitchFamily="34" charset="0"/>
                <a:cs typeface="Times New Roman" panose="02020603050405020304" pitchFamily="18" charset="0"/>
              </a:rPr>
              <a:t>tỉnh</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Quảng</a:t>
            </a:r>
            <a:r>
              <a:rPr lang="fr-FR" dirty="0">
                <a:solidFill>
                  <a:srgbClr val="FF0000"/>
                </a:solidFill>
                <a:ea typeface="Calibri" panose="020F0502020204030204" pitchFamily="34" charset="0"/>
                <a:cs typeface="Times New Roman" panose="02020603050405020304" pitchFamily="18" charset="0"/>
              </a:rPr>
              <a:t> Nam</a:t>
            </a:r>
            <a:endParaRPr lang="en-US" dirty="0">
              <a:solidFill>
                <a:srgbClr val="FF0000"/>
              </a:solidFill>
              <a:cs typeface="Times New Roman" panose="02020603050405020304" pitchFamily="18" charset="0"/>
            </a:endParaRPr>
          </a:p>
        </p:txBody>
      </p:sp>
      <p:sp>
        <p:nvSpPr>
          <p:cNvPr id="4" name="Rectangle 3"/>
          <p:cNvSpPr/>
          <p:nvPr/>
        </p:nvSpPr>
        <p:spPr>
          <a:xfrm>
            <a:off x="76200" y="1036082"/>
            <a:ext cx="5715000" cy="461665"/>
          </a:xfrm>
          <a:prstGeom prst="rect">
            <a:avLst/>
          </a:prstGeom>
        </p:spPr>
        <p:txBody>
          <a:bodyPr wrap="square">
            <a:spAutoFit/>
          </a:bodyPr>
          <a:lstStyle/>
          <a:p>
            <a:r>
              <a:rPr lang="fr-FR" i="1" dirty="0" smtClean="0">
                <a:solidFill>
                  <a:srgbClr val="0070C0"/>
                </a:solidFill>
                <a:ea typeface="Calibri" panose="020F0502020204030204" pitchFamily="34" charset="0"/>
                <a:cs typeface="Times New Roman" panose="02020603050405020304" pitchFamily="18" charset="0"/>
              </a:rPr>
              <a:t>b. </a:t>
            </a:r>
            <a:r>
              <a:rPr lang="fr-FR" i="1" dirty="0" err="1" smtClean="0">
                <a:solidFill>
                  <a:srgbClr val="0070C0"/>
                </a:solidFill>
                <a:ea typeface="Calibri" panose="020F0502020204030204" pitchFamily="34" charset="0"/>
                <a:cs typeface="Times New Roman" panose="02020603050405020304" pitchFamily="18" charset="0"/>
              </a:rPr>
              <a:t>Trong</a:t>
            </a:r>
            <a:r>
              <a:rPr lang="fr-FR" i="1" dirty="0" smtClean="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chăn</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nuôi</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và</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nuôi</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trồng</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thuỷ</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sản</a:t>
            </a:r>
            <a:endParaRPr lang="en-US" i="1" dirty="0">
              <a:solidFill>
                <a:srgbClr val="0070C0"/>
              </a:solidFill>
              <a:cs typeface="Times New Roman" panose="02020603050405020304" pitchFamily="18" charset="0"/>
            </a:endParaRPr>
          </a:p>
        </p:txBody>
      </p:sp>
      <p:sp>
        <p:nvSpPr>
          <p:cNvPr id="5" name="Rectangle 4"/>
          <p:cNvSpPr/>
          <p:nvPr/>
        </p:nvSpPr>
        <p:spPr>
          <a:xfrm>
            <a:off x="76200" y="1383090"/>
            <a:ext cx="9067800" cy="1569660"/>
          </a:xfrm>
          <a:prstGeom prst="rect">
            <a:avLst/>
          </a:prstGeom>
        </p:spPr>
        <p:txBody>
          <a:bodyPr wrap="square">
            <a:spAutoFit/>
          </a:bodyPr>
          <a:lstStyle/>
          <a:p>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Nhiều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mô</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hình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chăn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nuôi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hữu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cơ</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áp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dụng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nghệ</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cao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hoặc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chăn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nuôi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theo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chuỗi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khép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kín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từ</a:t>
            </a:r>
            <a:r>
              <a:rPr lang="fr-FR" b="0" dirty="0">
                <a:solidFill>
                  <a:srgbClr val="0070C0"/>
                </a:solidFill>
                <a:ea typeface="Calibri" panose="020F0502020204030204" pitchFamily="34" charset="0"/>
                <a:cs typeface="Times New Roman" panose="02020603050405020304" pitchFamily="18" charset="0"/>
              </a:rPr>
              <a:t> con </a:t>
            </a:r>
            <a:r>
              <a:rPr lang="fr-FR" b="0" dirty="0" err="1">
                <a:solidFill>
                  <a:srgbClr val="0070C0"/>
                </a:solidFill>
                <a:ea typeface="Calibri" panose="020F0502020204030204" pitchFamily="34" charset="0"/>
                <a:cs typeface="Times New Roman" panose="02020603050405020304" pitchFamily="18" charset="0"/>
              </a:rPr>
              <a:t>giống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vật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tư</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đầu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đến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xuất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chế</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biến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tiêu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thụ</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đã</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hình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thành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đang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được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phổ</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biến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nhân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rộng</a:t>
            </a:r>
            <a:r>
              <a:rPr lang="fr-FR" b="0" dirty="0">
                <a:solidFill>
                  <a:srgbClr val="0070C0"/>
                </a:solidFill>
                <a:ea typeface="Calibri" panose="020F0502020204030204" pitchFamily="34" charset="0"/>
                <a:cs typeface="Times New Roman" panose="02020603050405020304" pitchFamily="18" charset="0"/>
              </a:rPr>
              <a:t>. </a:t>
            </a:r>
            <a:endParaRPr lang="en-US" b="0" dirty="0">
              <a:solidFill>
                <a:srgbClr val="0070C0"/>
              </a:solidFill>
              <a:cs typeface="Times New Roman" panose="02020603050405020304" pitchFamily="18" charset="0"/>
            </a:endParaRPr>
          </a:p>
        </p:txBody>
      </p:sp>
      <p:sp>
        <p:nvSpPr>
          <p:cNvPr id="6" name="Rectangle 5"/>
          <p:cNvSpPr/>
          <p:nvPr/>
        </p:nvSpPr>
        <p:spPr>
          <a:xfrm>
            <a:off x="45720" y="2830890"/>
            <a:ext cx="8991600" cy="1569660"/>
          </a:xfrm>
          <a:prstGeom prst="rect">
            <a:avLst/>
          </a:prstGeom>
        </p:spPr>
        <p:txBody>
          <a:bodyPr wrap="square">
            <a:spAutoFit/>
          </a:bodyPr>
          <a:lstStyle/>
          <a:p>
            <a:r>
              <a:rPr lang="vi-VN"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Xây</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dựng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các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mô</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hình</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như</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nuôi</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gà</a:t>
            </a:r>
            <a:r>
              <a:rPr lang="vi-VN"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lợn</a:t>
            </a:r>
            <a:r>
              <a:rPr lang="fr-FR" b="0" dirty="0">
                <a:solidFill>
                  <a:srgbClr val="00B050"/>
                </a:solidFill>
                <a:ea typeface="Calibri" panose="020F0502020204030204" pitchFamily="34" charset="0"/>
                <a:cs typeface="Times New Roman" panose="02020603050405020304" pitchFamily="18" charset="0"/>
              </a:rPr>
              <a:t> an </a:t>
            </a:r>
            <a:r>
              <a:rPr lang="fr-FR" b="0" dirty="0" err="1">
                <a:solidFill>
                  <a:srgbClr val="00B050"/>
                </a:solidFill>
                <a:ea typeface="Calibri" panose="020F0502020204030204" pitchFamily="34" charset="0"/>
                <a:cs typeface="Times New Roman" panose="02020603050405020304" pitchFamily="18" charset="0"/>
              </a:rPr>
              <a:t>toàn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sinh</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học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theo</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tiêu</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chuẩn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VietGAP</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sử</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dụng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công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nghệ</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khí</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sinh</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học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biogas</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để</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xử</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lí</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chất</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thải</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thu</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hồi</a:t>
            </a:r>
            <a:r>
              <a:rPr lang="fr-FR" b="0" dirty="0">
                <a:solidFill>
                  <a:srgbClr val="00B050"/>
                </a:solidFill>
                <a:ea typeface="Calibri" panose="020F0502020204030204" pitchFamily="34" charset="0"/>
                <a:cs typeface="Times New Roman" panose="02020603050405020304" pitchFamily="18" charset="0"/>
              </a:rPr>
              <a:t> khi </a:t>
            </a:r>
            <a:r>
              <a:rPr lang="fr-FR" b="0" dirty="0" err="1">
                <a:solidFill>
                  <a:srgbClr val="00B050"/>
                </a:solidFill>
                <a:ea typeface="Calibri" panose="020F0502020204030204" pitchFamily="34" charset="0"/>
                <a:cs typeface="Times New Roman" panose="02020603050405020304" pitchFamily="18" charset="0"/>
              </a:rPr>
              <a:t>sinh</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học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góp</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phần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tiết</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kiệm</a:t>
            </a:r>
            <a:r>
              <a:rPr lang="fr-FR" b="0" dirty="0">
                <a:solidFill>
                  <a:srgbClr val="00B050"/>
                </a:solidFill>
                <a:ea typeface="Calibri" panose="020F0502020204030204" pitchFamily="34" charset="0"/>
                <a:cs typeface="Times New Roman" panose="02020603050405020304" pitchFamily="18" charset="0"/>
              </a:rPr>
              <a:t> chi </a:t>
            </a:r>
            <a:r>
              <a:rPr lang="fr-FR" b="0" dirty="0" err="1">
                <a:solidFill>
                  <a:srgbClr val="00B050"/>
                </a:solidFill>
                <a:ea typeface="Calibri" panose="020F0502020204030204" pitchFamily="34" charset="0"/>
                <a:cs typeface="Times New Roman" panose="02020603050405020304" pitchFamily="18" charset="0"/>
              </a:rPr>
              <a:t>phí</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năng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lượng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và</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giải</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quyết</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tốt</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vấn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đề</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môi</a:t>
            </a:r>
            <a:r>
              <a:rPr lang="fr-FR" b="0" dirty="0">
                <a:solidFill>
                  <a:srgbClr val="00B050"/>
                </a:solidFill>
                <a:ea typeface="Calibri" panose="020F0502020204030204" pitchFamily="34" charset="0"/>
                <a:cs typeface="Times New Roman" panose="02020603050405020304" pitchFamily="18" charset="0"/>
              </a:rPr>
              <a:t> </a:t>
            </a:r>
            <a:r>
              <a:rPr lang="fr-FR" b="0" dirty="0" err="1" smtClean="0">
                <a:solidFill>
                  <a:srgbClr val="00B050"/>
                </a:solidFill>
                <a:ea typeface="Calibri" panose="020F0502020204030204" pitchFamily="34" charset="0"/>
                <a:cs typeface="Times New Roman" panose="02020603050405020304" pitchFamily="18" charset="0"/>
              </a:rPr>
              <a:t>trường</a:t>
            </a:r>
            <a:r>
              <a:rPr lang="fr-FR" b="0" dirty="0">
                <a:solidFill>
                  <a:srgbClr val="00B050"/>
                </a:solidFill>
                <a:ea typeface="Calibri" panose="020F0502020204030204" pitchFamily="34" charset="0"/>
                <a:cs typeface="Times New Roman" panose="02020603050405020304" pitchFamily="18" charset="0"/>
              </a:rPr>
              <a:t>.</a:t>
            </a:r>
            <a:endParaRPr lang="en-US" b="0" dirty="0">
              <a:solidFill>
                <a:srgbClr val="00B050"/>
              </a:solidFill>
              <a:cs typeface="Times New Roman" panose="02020603050405020304" pitchFamily="18" charset="0"/>
            </a:endParaRPr>
          </a:p>
        </p:txBody>
      </p:sp>
      <p:sp>
        <p:nvSpPr>
          <p:cNvPr id="7" name="Rectangle 6"/>
          <p:cNvSpPr/>
          <p:nvPr/>
        </p:nvSpPr>
        <p:spPr>
          <a:xfrm>
            <a:off x="76200" y="4285893"/>
            <a:ext cx="8961120" cy="461665"/>
          </a:xfrm>
          <a:prstGeom prst="rect">
            <a:avLst/>
          </a:prstGeom>
        </p:spPr>
        <p:txBody>
          <a:bodyPr wrap="square">
            <a:spAutoFit/>
          </a:bodyPr>
          <a:lstStyle/>
          <a:p>
            <a:pPr>
              <a:spcBef>
                <a:spcPts val="0"/>
              </a:spcBef>
              <a:spcAft>
                <a:spcPts val="0"/>
              </a:spcAft>
            </a:pPr>
            <a:r>
              <a:rPr lang="vi-VN"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Các</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trang</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trại</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chăn</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nuôi</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đã</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được</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vận</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động</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đưa</a:t>
            </a:r>
            <a:r>
              <a:rPr lang="fr-FR" b="0" dirty="0">
                <a:solidFill>
                  <a:srgbClr val="008080"/>
                </a:solidFill>
                <a:ea typeface="Calibri" panose="020F0502020204030204" pitchFamily="34" charset="0"/>
                <a:cs typeface="Times New Roman" panose="02020603050405020304" pitchFamily="18" charset="0"/>
              </a:rPr>
              <a:t> ra </a:t>
            </a:r>
            <a:r>
              <a:rPr lang="fr-FR" b="0" dirty="0" err="1">
                <a:solidFill>
                  <a:srgbClr val="008080"/>
                </a:solidFill>
                <a:ea typeface="Calibri" panose="020F0502020204030204" pitchFamily="34" charset="0"/>
                <a:cs typeface="Times New Roman" panose="02020603050405020304" pitchFamily="18" charset="0"/>
              </a:rPr>
              <a:t>khỏi</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khu</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dân</a:t>
            </a:r>
            <a:r>
              <a:rPr lang="fr-FR" b="0" dirty="0">
                <a:solidFill>
                  <a:srgbClr val="008080"/>
                </a:solidFill>
                <a:ea typeface="Calibri" panose="020F0502020204030204" pitchFamily="34" charset="0"/>
                <a:cs typeface="Times New Roman" panose="02020603050405020304" pitchFamily="18" charset="0"/>
              </a:rPr>
              <a:t> </a:t>
            </a:r>
            <a:r>
              <a:rPr lang="fr-FR" b="0" dirty="0" err="1">
                <a:solidFill>
                  <a:srgbClr val="008080"/>
                </a:solidFill>
                <a:ea typeface="Calibri" panose="020F0502020204030204" pitchFamily="34" charset="0"/>
                <a:cs typeface="Times New Roman" panose="02020603050405020304" pitchFamily="18" charset="0"/>
              </a:rPr>
              <a:t>cư</a:t>
            </a:r>
            <a:r>
              <a:rPr lang="fr-FR" b="0" dirty="0">
                <a:solidFill>
                  <a:srgbClr val="008080"/>
                </a:solidFill>
                <a:ea typeface="Calibri" panose="020F0502020204030204" pitchFamily="34" charset="0"/>
                <a:cs typeface="Times New Roman" panose="02020603050405020304" pitchFamily="18" charset="0"/>
              </a:rPr>
              <a:t>. </a:t>
            </a:r>
            <a:endParaRPr lang="en-US" sz="1800" b="0" dirty="0">
              <a:solidFill>
                <a:srgbClr val="00808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42503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8080"/>
        </a:solid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 xmlns:a16="http://schemas.microsoft.com/office/drawing/2014/main" id="{B5BF8367-8B1B-4632-B8DA-CEB3100340A1}"/>
              </a:ext>
            </a:extLst>
          </p:cNvPr>
          <p:cNvSpPr/>
          <p:nvPr/>
        </p:nvSpPr>
        <p:spPr>
          <a:xfrm>
            <a:off x="2600325" y="2228850"/>
            <a:ext cx="3943350" cy="685800"/>
          </a:xfrm>
          <a:prstGeom prst="roundRect">
            <a:avLst/>
          </a:prstGeom>
          <a:solidFill>
            <a:srgbClr val="0BDE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4" name="Rectangle: Rounded Corners 3">
            <a:extLst>
              <a:ext uri="{FF2B5EF4-FFF2-40B4-BE49-F238E27FC236}">
                <a16:creationId xmlns="" xmlns:a16="http://schemas.microsoft.com/office/drawing/2014/main" id="{050EC48A-F782-4B10-85A4-D80A5E6170A6}"/>
              </a:ext>
            </a:extLst>
          </p:cNvPr>
          <p:cNvSpPr/>
          <p:nvPr/>
        </p:nvSpPr>
        <p:spPr>
          <a:xfrm>
            <a:off x="1828800" y="1714500"/>
            <a:ext cx="4371975" cy="685800"/>
          </a:xfrm>
          <a:prstGeom prst="roundRect">
            <a:avLst/>
          </a:prstGeom>
          <a:solidFill>
            <a:srgbClr val="2DC8FE"/>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5" name="Oval 4">
            <a:extLst>
              <a:ext uri="{FF2B5EF4-FFF2-40B4-BE49-F238E27FC236}">
                <a16:creationId xmlns="" xmlns:a16="http://schemas.microsoft.com/office/drawing/2014/main" id="{8FBEAEFF-1C7D-46DA-9467-A22EBF0F1BC3}"/>
              </a:ext>
            </a:extLst>
          </p:cNvPr>
          <p:cNvSpPr/>
          <p:nvPr/>
        </p:nvSpPr>
        <p:spPr>
          <a:xfrm>
            <a:off x="5772150" y="1671638"/>
            <a:ext cx="1200150" cy="1114425"/>
          </a:xfrm>
          <a:prstGeom prst="ellipse">
            <a:avLst/>
          </a:prstGeom>
          <a:solidFill>
            <a:srgbClr val="F220A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4101" name="TextBox 10">
            <a:extLst>
              <a:ext uri="{FF2B5EF4-FFF2-40B4-BE49-F238E27FC236}">
                <a16:creationId xmlns="" xmlns:a16="http://schemas.microsoft.com/office/drawing/2014/main" id="{472851ED-EEBD-4048-934E-F40276632F42}"/>
              </a:ext>
            </a:extLst>
          </p:cNvPr>
          <p:cNvSpPr txBox="1">
            <a:spLocks noChangeArrowheads="1"/>
          </p:cNvSpPr>
          <p:nvPr/>
        </p:nvSpPr>
        <p:spPr bwMode="auto">
          <a:xfrm>
            <a:off x="1828800" y="1792288"/>
            <a:ext cx="394691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smtClean="0">
                <a:solidFill>
                  <a:schemeClr val="accent2"/>
                </a:solidFill>
                <a:latin typeface="Times New Roman" panose="02020603050405020304" pitchFamily="18" charset="0"/>
              </a:rPr>
              <a:t>G/N/N/G/Ệ/P/Ô/H/N/I</a:t>
            </a:r>
            <a:endParaRPr lang="en-US" altLang="en-US" sz="3000" dirty="0">
              <a:solidFill>
                <a:schemeClr val="accent2"/>
              </a:solidFill>
              <a:latin typeface="Times New Roman" panose="02020603050405020304" pitchFamily="18" charset="0"/>
            </a:endParaRPr>
          </a:p>
        </p:txBody>
      </p:sp>
      <p:sp>
        <p:nvSpPr>
          <p:cNvPr id="12" name="TextBox 11">
            <a:extLst>
              <a:ext uri="{FF2B5EF4-FFF2-40B4-BE49-F238E27FC236}">
                <a16:creationId xmlns="" xmlns:a16="http://schemas.microsoft.com/office/drawing/2014/main" id="{D86AEB25-3B24-429A-AAFC-177A3FEC55CA}"/>
              </a:ext>
            </a:extLst>
          </p:cNvPr>
          <p:cNvSpPr txBox="1">
            <a:spLocks noChangeArrowheads="1"/>
          </p:cNvSpPr>
          <p:nvPr/>
        </p:nvSpPr>
        <p:spPr bwMode="auto">
          <a:xfrm>
            <a:off x="2743201" y="2360613"/>
            <a:ext cx="334581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smtClean="0">
                <a:solidFill>
                  <a:schemeClr val="bg1"/>
                </a:solidFill>
                <a:latin typeface="Times New Roman" panose="02020603050405020304" pitchFamily="18" charset="0"/>
              </a:rPr>
              <a:t>NÔNG NGHIỆP</a:t>
            </a:r>
            <a:endParaRPr lang="en-US" altLang="en-US" sz="3000" dirty="0">
              <a:solidFill>
                <a:schemeClr val="bg1"/>
              </a:solidFill>
              <a:latin typeface="Times New Roman" panose="02020603050405020304" pitchFamily="18" charset="0"/>
            </a:endParaRPr>
          </a:p>
        </p:txBody>
      </p:sp>
      <p:sp>
        <p:nvSpPr>
          <p:cNvPr id="4103" name="TextBox 13">
            <a:extLst>
              <a:ext uri="{FF2B5EF4-FFF2-40B4-BE49-F238E27FC236}">
                <a16:creationId xmlns="" xmlns:a16="http://schemas.microsoft.com/office/drawing/2014/main" id="{1D2E8CAE-3BD7-41C8-9AD5-2613BB4099E1}"/>
              </a:ext>
            </a:extLst>
          </p:cNvPr>
          <p:cNvSpPr txBox="1">
            <a:spLocks noChangeArrowheads="1"/>
          </p:cNvSpPr>
          <p:nvPr/>
        </p:nvSpPr>
        <p:spPr bwMode="auto">
          <a:xfrm>
            <a:off x="5921375" y="2051050"/>
            <a:ext cx="86518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100">
                <a:solidFill>
                  <a:schemeClr val="bg1"/>
                </a:solidFill>
                <a:latin typeface="Times New Roman" panose="02020603050405020304" pitchFamily="18" charset="0"/>
              </a:rPr>
              <a:t>Câu 1</a:t>
            </a:r>
          </a:p>
        </p:txBody>
      </p:sp>
      <p:pic>
        <p:nvPicPr>
          <p:cNvPr id="2" name="10 seconds countdown (Đồng hồ đếm ngược 10 giây).mp4">
            <a:hlinkClick r:id="" action="ppaction://media"/>
            <a:extLst>
              <a:ext uri="{FF2B5EF4-FFF2-40B4-BE49-F238E27FC236}">
                <a16:creationId xmlns="" xmlns:a16="http://schemas.microsoft.com/office/drawing/2014/main" id="{620EA26C-840A-4A67-B5DA-34349010D77C}"/>
              </a:ext>
            </a:extLst>
          </p:cNvPr>
          <p:cNvPicPr>
            <a:picLocks noRot="1" noChangeAspect="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30163" y="15875"/>
            <a:ext cx="13557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914" fill="hold"/>
                                        <p:tgtEl>
                                          <p:spTgt spid="2"/>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2"/>
                </p:tgtEl>
              </p:cMediaNode>
            </p:video>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1847"/>
            <a:ext cx="9067800" cy="830997"/>
          </a:xfrm>
          <a:prstGeom prst="rect">
            <a:avLst/>
          </a:prstGeom>
        </p:spPr>
        <p:txBody>
          <a:bodyPr wrap="square">
            <a:spAutoFit/>
          </a:bodyPr>
          <a:lstStyle/>
          <a:p>
            <a:pPr algn="ctr">
              <a:spcBef>
                <a:spcPts val="0"/>
              </a:spcBef>
              <a:spcAft>
                <a:spcPts val="0"/>
              </a:spcAft>
            </a:pPr>
            <a:r>
              <a:rPr lang="fr-FR" dirty="0" smtClean="0">
                <a:solidFill>
                  <a:srgbClr val="C00000"/>
                </a:solidFill>
                <a:ea typeface="Calibri" panose="020F0502020204030204" pitchFamily="34" charset="0"/>
                <a:cs typeface="Times New Roman" panose="02020603050405020304" pitchFamily="18" charset="0"/>
              </a:rPr>
              <a:t>II. THỰC</a:t>
            </a:r>
            <a:r>
              <a:rPr lang="vi-VN" dirty="0" smtClean="0">
                <a:solidFill>
                  <a:srgbClr val="C00000"/>
                </a:solidFill>
                <a:ea typeface="Calibri" panose="020F0502020204030204" pitchFamily="34" charset="0"/>
                <a:cs typeface="Times New Roman" panose="02020603050405020304" pitchFamily="18" charset="0"/>
              </a:rPr>
              <a:t> TRẠNG VỀ NỀN NÔNG NGHIỆP SẠCH VÀ VỆ SINH AN TOÀN THỰC PHẨM Ở TỈNH QUẢNG NAM</a:t>
            </a:r>
            <a:endParaRPr lang="en-US" sz="18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0" y="666750"/>
            <a:ext cx="8001000" cy="461665"/>
          </a:xfrm>
          <a:prstGeom prst="rect">
            <a:avLst/>
          </a:prstGeom>
        </p:spPr>
        <p:txBody>
          <a:bodyPr wrap="square">
            <a:spAutoFit/>
          </a:bodyPr>
          <a:lstStyle/>
          <a:p>
            <a:r>
              <a:rPr lang="fr-FR" dirty="0">
                <a:solidFill>
                  <a:srgbClr val="FF0000"/>
                </a:solidFill>
                <a:ea typeface="Calibri" panose="020F0502020204030204" pitchFamily="34" charset="0"/>
                <a:cs typeface="Times New Roman" panose="02020603050405020304" pitchFamily="18" charset="0"/>
              </a:rPr>
              <a:t>1.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trạng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sản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xuất</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nông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nghiệp</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sạch</a:t>
            </a:r>
            <a:r>
              <a:rPr lang="fr-FR" dirty="0">
                <a:solidFill>
                  <a:srgbClr val="FF0000"/>
                </a:solidFill>
                <a:ea typeface="Calibri" panose="020F0502020204030204" pitchFamily="34" charset="0"/>
                <a:cs typeface="Times New Roman" panose="02020603050405020304" pitchFamily="18" charset="0"/>
              </a:rPr>
              <a:t> ở </a:t>
            </a:r>
            <a:r>
              <a:rPr lang="fr-FR" dirty="0" err="1">
                <a:solidFill>
                  <a:srgbClr val="FF0000"/>
                </a:solidFill>
                <a:ea typeface="Calibri" panose="020F0502020204030204" pitchFamily="34" charset="0"/>
                <a:cs typeface="Times New Roman" panose="02020603050405020304" pitchFamily="18" charset="0"/>
              </a:rPr>
              <a:t>tỉnh</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Quảng</a:t>
            </a:r>
            <a:r>
              <a:rPr lang="fr-FR" dirty="0">
                <a:solidFill>
                  <a:srgbClr val="FF0000"/>
                </a:solidFill>
                <a:ea typeface="Calibri" panose="020F0502020204030204" pitchFamily="34" charset="0"/>
                <a:cs typeface="Times New Roman" panose="02020603050405020304" pitchFamily="18" charset="0"/>
              </a:rPr>
              <a:t> Nam</a:t>
            </a:r>
            <a:endParaRPr lang="en-US" dirty="0">
              <a:solidFill>
                <a:srgbClr val="FF0000"/>
              </a:solidFill>
              <a:cs typeface="Times New Roman" panose="02020603050405020304" pitchFamily="18" charset="0"/>
            </a:endParaRPr>
          </a:p>
        </p:txBody>
      </p:sp>
      <p:sp>
        <p:nvSpPr>
          <p:cNvPr id="4" name="Rectangle 3"/>
          <p:cNvSpPr/>
          <p:nvPr/>
        </p:nvSpPr>
        <p:spPr>
          <a:xfrm>
            <a:off x="76200" y="1036082"/>
            <a:ext cx="5715000" cy="461665"/>
          </a:xfrm>
          <a:prstGeom prst="rect">
            <a:avLst/>
          </a:prstGeom>
        </p:spPr>
        <p:txBody>
          <a:bodyPr wrap="square">
            <a:spAutoFit/>
          </a:bodyPr>
          <a:lstStyle/>
          <a:p>
            <a:r>
              <a:rPr lang="fr-FR" i="1" dirty="0" smtClean="0">
                <a:solidFill>
                  <a:srgbClr val="0070C0"/>
                </a:solidFill>
                <a:ea typeface="Calibri" panose="020F0502020204030204" pitchFamily="34" charset="0"/>
                <a:cs typeface="Times New Roman" panose="02020603050405020304" pitchFamily="18" charset="0"/>
              </a:rPr>
              <a:t>b. </a:t>
            </a:r>
            <a:r>
              <a:rPr lang="fr-FR" i="1" dirty="0" err="1" smtClean="0">
                <a:solidFill>
                  <a:srgbClr val="0070C0"/>
                </a:solidFill>
                <a:ea typeface="Calibri" panose="020F0502020204030204" pitchFamily="34" charset="0"/>
                <a:cs typeface="Times New Roman" panose="02020603050405020304" pitchFamily="18" charset="0"/>
              </a:rPr>
              <a:t>Trong</a:t>
            </a:r>
            <a:r>
              <a:rPr lang="fr-FR" i="1" dirty="0" smtClean="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chăn</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nuôi</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và</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nuôi</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trồng</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thuỷ</a:t>
            </a:r>
            <a:r>
              <a:rPr lang="fr-FR" i="1" dirty="0">
                <a:solidFill>
                  <a:srgbClr val="0070C0"/>
                </a:solidFill>
                <a:ea typeface="Calibri" panose="020F0502020204030204" pitchFamily="34" charset="0"/>
                <a:cs typeface="Times New Roman" panose="02020603050405020304" pitchFamily="18" charset="0"/>
              </a:rPr>
              <a:t> </a:t>
            </a:r>
            <a:r>
              <a:rPr lang="fr-FR" i="1" dirty="0" err="1">
                <a:solidFill>
                  <a:srgbClr val="0070C0"/>
                </a:solidFill>
                <a:ea typeface="Calibri" panose="020F0502020204030204" pitchFamily="34" charset="0"/>
                <a:cs typeface="Times New Roman" panose="02020603050405020304" pitchFamily="18" charset="0"/>
              </a:rPr>
              <a:t>sản</a:t>
            </a:r>
            <a:endParaRPr lang="en-US" i="1" dirty="0">
              <a:solidFill>
                <a:srgbClr val="0070C0"/>
              </a:solidFill>
              <a:cs typeface="Times New Roman" panose="02020603050405020304" pitchFamily="18" charset="0"/>
            </a:endParaRPr>
          </a:p>
        </p:txBody>
      </p:sp>
      <p:sp>
        <p:nvSpPr>
          <p:cNvPr id="5" name="Rectangle 4"/>
          <p:cNvSpPr/>
          <p:nvPr/>
        </p:nvSpPr>
        <p:spPr>
          <a:xfrm>
            <a:off x="69925" y="1428750"/>
            <a:ext cx="8991600" cy="2677656"/>
          </a:xfrm>
          <a:prstGeom prst="rect">
            <a:avLst/>
          </a:prstGeom>
        </p:spPr>
        <p:txBody>
          <a:bodyPr wrap="square">
            <a:spAutoFit/>
          </a:bodyPr>
          <a:lstStyle/>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Trong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nuôi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trồng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thuỷ</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trang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trại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nuôi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lớn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hộ</a:t>
            </a:r>
            <a:r>
              <a:rPr lang="fr-FR" b="0" dirty="0">
                <a:solidFill>
                  <a:srgbClr val="0070C0"/>
                </a:solidFill>
                <a:ea typeface="Calibri" panose="020F0502020204030204" pitchFamily="34" charset="0"/>
                <a:cs typeface="Times New Roman" panose="02020603050405020304" pitchFamily="18" charset="0"/>
              </a:rPr>
              <a:t> ở </a:t>
            </a:r>
            <a:r>
              <a:rPr lang="fr-FR" b="0" dirty="0" err="1">
                <a:solidFill>
                  <a:srgbClr val="0070C0"/>
                </a:solidFill>
                <a:ea typeface="Calibri" panose="020F0502020204030204" pitchFamily="34" charset="0"/>
                <a:cs typeface="Times New Roman" panose="02020603050405020304" pitchFamily="18" charset="0"/>
              </a:rPr>
              <a:t>những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vùng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nuôi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thuỷ</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tập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trung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đã</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từng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bước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thực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hiện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biện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pháp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để</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ngăn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chặn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kiểm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soát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hạn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chế</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tối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đa</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mối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nguy</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hại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gây</a:t>
            </a:r>
            <a:r>
              <a:rPr lang="fr-FR" b="0" dirty="0">
                <a:solidFill>
                  <a:srgbClr val="0070C0"/>
                </a:solidFill>
                <a:ea typeface="Calibri" panose="020F0502020204030204" pitchFamily="34" charset="0"/>
                <a:cs typeface="Times New Roman" panose="02020603050405020304" pitchFamily="18" charset="0"/>
              </a:rPr>
              <a:t> ô </a:t>
            </a:r>
            <a:r>
              <a:rPr lang="fr-FR" b="0" dirty="0" err="1">
                <a:solidFill>
                  <a:srgbClr val="0070C0"/>
                </a:solidFill>
                <a:ea typeface="Calibri" panose="020F0502020204030204" pitchFamily="34" charset="0"/>
                <a:cs typeface="Times New Roman" panose="02020603050405020304" pitchFamily="18" charset="0"/>
              </a:rPr>
              <a:t>nhiễm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nguồn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nước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đẩy</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mạnh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phát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triển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theo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hướng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ổn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định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diện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tích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thâm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canh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tăng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năng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suất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tích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cực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áp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dụng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tiến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bộ</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khoa</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học</a:t>
            </a:r>
            <a:r>
              <a:rPr lang="fr-FR" b="0" dirty="0">
                <a:solidFill>
                  <a:srgbClr val="0070C0"/>
                </a:solidFill>
                <a:ea typeface="Calibri" panose="020F0502020204030204" pitchFamily="34" charset="0"/>
                <a:cs typeface="Times New Roman" panose="02020603050405020304" pitchFamily="18" charset="0"/>
              </a:rPr>
              <a:t> – </a:t>
            </a:r>
            <a:r>
              <a:rPr lang="fr-FR" b="0" dirty="0" err="1">
                <a:solidFill>
                  <a:srgbClr val="0070C0"/>
                </a:solidFill>
                <a:ea typeface="Calibri" panose="020F0502020204030204" pitchFamily="34" charset="0"/>
                <a:cs typeface="Times New Roman" panose="02020603050405020304" pitchFamily="18" charset="0"/>
              </a:rPr>
              <a:t>kĩ</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thuật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quản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lí</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tốt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trường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dịch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bệnh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vùng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nuôibảo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đảm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lượng</a:t>
            </a:r>
            <a:r>
              <a:rPr lang="fr-FR" b="0" dirty="0">
                <a:solidFill>
                  <a:srgbClr val="0070C0"/>
                </a:solidFill>
                <a:ea typeface="Calibri" panose="020F0502020204030204" pitchFamily="34" charset="0"/>
                <a:cs typeface="Times New Roman" panose="02020603050405020304" pitchFamily="18" charset="0"/>
              </a:rPr>
              <a:t> an </a:t>
            </a:r>
            <a:r>
              <a:rPr lang="fr-FR" b="0" dirty="0" err="1">
                <a:solidFill>
                  <a:srgbClr val="0070C0"/>
                </a:solidFill>
                <a:ea typeface="Calibri" panose="020F0502020204030204" pitchFamily="34" charset="0"/>
                <a:cs typeface="Times New Roman" panose="02020603050405020304" pitchFamily="18" charset="0"/>
              </a:rPr>
              <a:t>toàn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vệ</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sinh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thực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vi-VN" b="0" dirty="0">
                <a:solidFill>
                  <a:srgbClr val="0070C0"/>
                </a:solidFill>
                <a:ea typeface="Calibri" panose="020F0502020204030204" pitchFamily="34" charset="0"/>
                <a:cs typeface="Times New Roman" panose="02020603050405020304" pitchFamily="18" charset="0"/>
              </a:rPr>
              <a:t>.</a:t>
            </a:r>
            <a:endParaRPr lang="en-US" sz="1800" b="0" dirty="0">
              <a:solidFill>
                <a:srgbClr val="0070C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29410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1847"/>
            <a:ext cx="9067800" cy="830997"/>
          </a:xfrm>
          <a:prstGeom prst="rect">
            <a:avLst/>
          </a:prstGeom>
        </p:spPr>
        <p:txBody>
          <a:bodyPr wrap="square">
            <a:spAutoFit/>
          </a:bodyPr>
          <a:lstStyle/>
          <a:p>
            <a:pPr algn="ctr">
              <a:spcBef>
                <a:spcPts val="0"/>
              </a:spcBef>
              <a:spcAft>
                <a:spcPts val="0"/>
              </a:spcAft>
            </a:pPr>
            <a:r>
              <a:rPr lang="fr-FR" dirty="0" smtClean="0">
                <a:solidFill>
                  <a:srgbClr val="C00000"/>
                </a:solidFill>
                <a:ea typeface="Calibri" panose="020F0502020204030204" pitchFamily="34" charset="0"/>
                <a:cs typeface="Times New Roman" panose="02020603050405020304" pitchFamily="18" charset="0"/>
              </a:rPr>
              <a:t>II. THỰC</a:t>
            </a:r>
            <a:r>
              <a:rPr lang="vi-VN" dirty="0" smtClean="0">
                <a:solidFill>
                  <a:srgbClr val="C00000"/>
                </a:solidFill>
                <a:ea typeface="Calibri" panose="020F0502020204030204" pitchFamily="34" charset="0"/>
                <a:cs typeface="Times New Roman" panose="02020603050405020304" pitchFamily="18" charset="0"/>
              </a:rPr>
              <a:t> TRẠNG VỀ NỀN NÔNG NGHIỆP SẠCH VÀ VỆ SINH AN TOÀN THỰC PHẨM Ở TỈNH QUẢNG NAM</a:t>
            </a:r>
            <a:endParaRPr lang="en-US" sz="18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76200" y="1047750"/>
            <a:ext cx="6781800" cy="461665"/>
          </a:xfrm>
          <a:prstGeom prst="rect">
            <a:avLst/>
          </a:prstGeom>
        </p:spPr>
        <p:txBody>
          <a:bodyPr wrap="square">
            <a:spAutoFit/>
          </a:bodyPr>
          <a:lstStyle/>
          <a:p>
            <a:r>
              <a:rPr lang="en-US" i="1" dirty="0" smtClean="0">
                <a:solidFill>
                  <a:srgbClr val="0070C0"/>
                </a:solidFill>
                <a:ea typeface="Calibri" panose="020F0502020204030204" pitchFamily="34" charset="0"/>
                <a:cs typeface="Times New Roman" panose="02020603050405020304" pitchFamily="18" charset="0"/>
              </a:rPr>
              <a:t>c. </a:t>
            </a:r>
            <a:r>
              <a:rPr lang="vi-VN" i="1" dirty="0" smtClean="0">
                <a:solidFill>
                  <a:srgbClr val="0070C0"/>
                </a:solidFill>
                <a:ea typeface="Calibri" panose="020F0502020204030204" pitchFamily="34" charset="0"/>
                <a:cs typeface="Times New Roman" panose="02020603050405020304" pitchFamily="18" charset="0"/>
              </a:rPr>
              <a:t>Một </a:t>
            </a:r>
            <a:r>
              <a:rPr lang="vi-VN" i="1" dirty="0">
                <a:solidFill>
                  <a:srgbClr val="0070C0"/>
                </a:solidFill>
                <a:ea typeface="Calibri" panose="020F0502020204030204" pitchFamily="34" charset="0"/>
                <a:cs typeface="Times New Roman" panose="02020603050405020304" pitchFamily="18" charset="0"/>
              </a:rPr>
              <a:t>số mô hình sản xuất nông nghiệp sạch</a:t>
            </a:r>
            <a:endParaRPr lang="en-US" dirty="0">
              <a:solidFill>
                <a:srgbClr val="0070C0"/>
              </a:solidFill>
              <a:cs typeface="Times New Roman" panose="02020603050405020304" pitchFamily="18" charset="0"/>
            </a:endParaRPr>
          </a:p>
        </p:txBody>
      </p:sp>
      <p:sp>
        <p:nvSpPr>
          <p:cNvPr id="4" name="Rectangle 3"/>
          <p:cNvSpPr/>
          <p:nvPr/>
        </p:nvSpPr>
        <p:spPr>
          <a:xfrm>
            <a:off x="0" y="666750"/>
            <a:ext cx="8001000" cy="461665"/>
          </a:xfrm>
          <a:prstGeom prst="rect">
            <a:avLst/>
          </a:prstGeom>
        </p:spPr>
        <p:txBody>
          <a:bodyPr wrap="square">
            <a:spAutoFit/>
          </a:bodyPr>
          <a:lstStyle/>
          <a:p>
            <a:r>
              <a:rPr lang="fr-FR" dirty="0">
                <a:solidFill>
                  <a:srgbClr val="FF0000"/>
                </a:solidFill>
                <a:ea typeface="Calibri" panose="020F0502020204030204" pitchFamily="34" charset="0"/>
                <a:cs typeface="Times New Roman" panose="02020603050405020304" pitchFamily="18" charset="0"/>
              </a:rPr>
              <a:t>1.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trạng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sản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xuất</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nông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nghiệp</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sạch</a:t>
            </a:r>
            <a:r>
              <a:rPr lang="fr-FR" dirty="0">
                <a:solidFill>
                  <a:srgbClr val="FF0000"/>
                </a:solidFill>
                <a:ea typeface="Calibri" panose="020F0502020204030204" pitchFamily="34" charset="0"/>
                <a:cs typeface="Times New Roman" panose="02020603050405020304" pitchFamily="18" charset="0"/>
              </a:rPr>
              <a:t> ở </a:t>
            </a:r>
            <a:r>
              <a:rPr lang="fr-FR" dirty="0" err="1">
                <a:solidFill>
                  <a:srgbClr val="FF0000"/>
                </a:solidFill>
                <a:ea typeface="Calibri" panose="020F0502020204030204" pitchFamily="34" charset="0"/>
                <a:cs typeface="Times New Roman" panose="02020603050405020304" pitchFamily="18" charset="0"/>
              </a:rPr>
              <a:t>tỉnh</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Quảng</a:t>
            </a:r>
            <a:r>
              <a:rPr lang="fr-FR" dirty="0">
                <a:solidFill>
                  <a:srgbClr val="FF0000"/>
                </a:solidFill>
                <a:ea typeface="Calibri" panose="020F0502020204030204" pitchFamily="34" charset="0"/>
                <a:cs typeface="Times New Roman" panose="02020603050405020304" pitchFamily="18" charset="0"/>
              </a:rPr>
              <a:t> Nam</a:t>
            </a:r>
            <a:endParaRPr lang="en-US" dirty="0">
              <a:solidFill>
                <a:srgbClr val="FF0000"/>
              </a:solidFill>
              <a:cs typeface="Times New Roman" panose="02020603050405020304" pitchFamily="18" charset="0"/>
            </a:endParaRPr>
          </a:p>
        </p:txBody>
      </p:sp>
      <p:sp>
        <p:nvSpPr>
          <p:cNvPr id="5" name="Rectangle 4"/>
          <p:cNvSpPr/>
          <p:nvPr/>
        </p:nvSpPr>
        <p:spPr>
          <a:xfrm>
            <a:off x="0" y="1447621"/>
            <a:ext cx="9168205" cy="1200329"/>
          </a:xfrm>
          <a:prstGeom prst="rect">
            <a:avLst/>
          </a:prstGeom>
        </p:spPr>
        <p:txBody>
          <a:bodyPr wrap="square">
            <a:spAutoFit/>
          </a:bodyPr>
          <a:lstStyle/>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Mô hình phát triển nông nghiệp sinh thái, hữu cơ gắn với du lịch, đô thị.</a:t>
            </a:r>
            <a:endParaRPr lang="en-US" b="0" dirty="0">
              <a:solidFill>
                <a:srgbClr val="0070C0"/>
              </a:solidFill>
              <a:ea typeface="Calibri" panose="020F0502020204030204" pitchFamily="34" charset="0"/>
              <a:cs typeface="Times New Roman" panose="02020603050405020304" pitchFamily="18" charset="0"/>
            </a:endParaRPr>
          </a:p>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Mô hình sản xuất lúa theo quy trình VietGAP</a:t>
            </a:r>
            <a:endParaRPr lang="en-US" b="0" dirty="0">
              <a:solidFill>
                <a:srgbClr val="0070C0"/>
              </a:solidFill>
              <a:effectLst/>
              <a:ea typeface="Calibri" panose="020F0502020204030204" pitchFamily="34" charset="0"/>
              <a:cs typeface="Times New Roman" panose="02020603050405020304" pitchFamily="18" charset="0"/>
            </a:endParaRPr>
          </a:p>
        </p:txBody>
      </p:sp>
      <p:sp>
        <p:nvSpPr>
          <p:cNvPr id="6" name="Rectangle 5"/>
          <p:cNvSpPr/>
          <p:nvPr/>
        </p:nvSpPr>
        <p:spPr>
          <a:xfrm>
            <a:off x="76200" y="2495550"/>
            <a:ext cx="9067799" cy="830997"/>
          </a:xfrm>
          <a:prstGeom prst="rect">
            <a:avLst/>
          </a:prstGeom>
        </p:spPr>
        <p:txBody>
          <a:bodyPr wrap="square">
            <a:spAutoFit/>
          </a:bodyPr>
          <a:lstStyle/>
          <a:p>
            <a:r>
              <a:rPr lang="fr-FR" dirty="0">
                <a:solidFill>
                  <a:srgbClr val="FF0000"/>
                </a:solidFill>
                <a:ea typeface="Calibri" panose="020F0502020204030204" pitchFamily="34" charset="0"/>
                <a:cs typeface="Times New Roman" panose="02020603050405020304" pitchFamily="18" charset="0"/>
              </a:rPr>
              <a:t>2.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trạng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công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tác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lí</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chất</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lượng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và</a:t>
            </a:r>
            <a:r>
              <a:rPr lang="fr-FR" dirty="0">
                <a:solidFill>
                  <a:srgbClr val="FF0000"/>
                </a:solidFill>
                <a:ea typeface="Calibri" panose="020F0502020204030204" pitchFamily="34" charset="0"/>
                <a:cs typeface="Times New Roman" panose="02020603050405020304" pitchFamily="18" charset="0"/>
              </a:rPr>
              <a:t> an </a:t>
            </a:r>
            <a:r>
              <a:rPr lang="fr-FR" dirty="0" err="1">
                <a:solidFill>
                  <a:srgbClr val="FF0000"/>
                </a:solidFill>
                <a:ea typeface="Calibri" panose="020F0502020204030204" pitchFamily="34" charset="0"/>
                <a:cs typeface="Times New Roman" panose="02020603050405020304" pitchFamily="18" charset="0"/>
              </a:rPr>
              <a:t>toàn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phẩm</a:t>
            </a:r>
            <a:r>
              <a:rPr lang="fr-FR" dirty="0">
                <a:solidFill>
                  <a:srgbClr val="FF0000"/>
                </a:solidFill>
                <a:ea typeface="Calibri" panose="020F0502020204030204" pitchFamily="34" charset="0"/>
                <a:cs typeface="Times New Roman" panose="02020603050405020304" pitchFamily="18" charset="0"/>
              </a:rPr>
              <a:t> (ATTP) ở </a:t>
            </a:r>
            <a:r>
              <a:rPr lang="fr-FR" dirty="0" err="1">
                <a:solidFill>
                  <a:srgbClr val="FF0000"/>
                </a:solidFill>
                <a:ea typeface="Calibri" panose="020F0502020204030204" pitchFamily="34" charset="0"/>
                <a:cs typeface="Times New Roman" panose="02020603050405020304" pitchFamily="18" charset="0"/>
              </a:rPr>
              <a:t>tình</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Quảng</a:t>
            </a:r>
            <a:r>
              <a:rPr lang="fr-FR" dirty="0">
                <a:solidFill>
                  <a:srgbClr val="FF0000"/>
                </a:solidFill>
                <a:ea typeface="Calibri" panose="020F0502020204030204" pitchFamily="34" charset="0"/>
                <a:cs typeface="Times New Roman" panose="02020603050405020304" pitchFamily="18" charset="0"/>
              </a:rPr>
              <a:t> Nam</a:t>
            </a:r>
            <a:endParaRPr lang="en-US" dirty="0">
              <a:solidFill>
                <a:srgbClr val="FF0000"/>
              </a:solidFill>
              <a:cs typeface="Times New Roman" panose="02020603050405020304" pitchFamily="18" charset="0"/>
            </a:endParaRPr>
          </a:p>
        </p:txBody>
      </p:sp>
      <p:sp>
        <p:nvSpPr>
          <p:cNvPr id="7" name="Rectangle 6"/>
          <p:cNvSpPr/>
          <p:nvPr/>
        </p:nvSpPr>
        <p:spPr>
          <a:xfrm>
            <a:off x="38099" y="3174147"/>
            <a:ext cx="9105900" cy="830997"/>
          </a:xfrm>
          <a:prstGeom prst="rect">
            <a:avLst/>
          </a:prstGeom>
        </p:spPr>
        <p:txBody>
          <a:bodyPr wrap="square">
            <a:spAutoFit/>
          </a:bodyPr>
          <a:lstStyle/>
          <a:p>
            <a:pPr>
              <a:spcBef>
                <a:spcPts val="0"/>
              </a:spcBef>
              <a:spcAft>
                <a:spcPts val="0"/>
              </a:spcAft>
            </a:pP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Đã</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xây</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dựng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kết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nối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chuỗi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cung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ứng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thực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lâm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thuỷ</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an </a:t>
            </a:r>
            <a:r>
              <a:rPr lang="fr-FR" b="0" dirty="0" err="1">
                <a:solidFill>
                  <a:srgbClr val="0070C0"/>
                </a:solidFill>
                <a:ea typeface="Calibri" panose="020F0502020204030204" pitchFamily="34" charset="0"/>
                <a:cs typeface="Times New Roman" panose="02020603050405020304" pitchFamily="18" charset="0"/>
              </a:rPr>
              <a:t>toàn</a:t>
            </a:r>
            <a:r>
              <a:rPr lang="fr-FR" b="0" dirty="0">
                <a:solidFill>
                  <a:srgbClr val="0070C0"/>
                </a:solidFill>
                <a:ea typeface="Calibri" panose="020F0502020204030204" pitchFamily="34" charset="0"/>
                <a:cs typeface="Times New Roman" panose="02020603050405020304" pitchFamily="18" charset="0"/>
              </a:rPr>
              <a:t>.</a:t>
            </a:r>
            <a:endParaRPr lang="en-US" sz="1800" b="0" dirty="0">
              <a:solidFill>
                <a:srgbClr val="0070C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47272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anim calcmode="lin" valueType="num">
                                      <p:cBhvr>
                                        <p:cTn id="23" dur="500" fill="hold"/>
                                        <p:tgtEl>
                                          <p:spTgt spid="6"/>
                                        </p:tgtEl>
                                        <p:attrNameLst>
                                          <p:attrName>ppt_x</p:attrName>
                                        </p:attrNameLst>
                                      </p:cBhvr>
                                      <p:tavLst>
                                        <p:tav tm="0">
                                          <p:val>
                                            <p:strVal val="#ppt_x"/>
                                          </p:val>
                                        </p:tav>
                                        <p:tav tm="100000">
                                          <p:val>
                                            <p:strVal val="#ppt_x"/>
                                          </p:val>
                                        </p:tav>
                                      </p:tavLst>
                                    </p:anim>
                                    <p:anim calcmode="lin" valueType="num">
                                      <p:cBhvr>
                                        <p:cTn id="24"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1847"/>
            <a:ext cx="9067800" cy="830997"/>
          </a:xfrm>
          <a:prstGeom prst="rect">
            <a:avLst/>
          </a:prstGeom>
        </p:spPr>
        <p:txBody>
          <a:bodyPr wrap="square">
            <a:spAutoFit/>
          </a:bodyPr>
          <a:lstStyle/>
          <a:p>
            <a:pPr algn="ctr">
              <a:spcBef>
                <a:spcPts val="0"/>
              </a:spcBef>
              <a:spcAft>
                <a:spcPts val="0"/>
              </a:spcAft>
            </a:pPr>
            <a:r>
              <a:rPr lang="fr-FR" dirty="0" smtClean="0">
                <a:solidFill>
                  <a:srgbClr val="C00000"/>
                </a:solidFill>
                <a:ea typeface="Calibri" panose="020F0502020204030204" pitchFamily="34" charset="0"/>
                <a:cs typeface="Times New Roman" panose="02020603050405020304" pitchFamily="18" charset="0"/>
              </a:rPr>
              <a:t>II. THỰC</a:t>
            </a:r>
            <a:r>
              <a:rPr lang="vi-VN" dirty="0" smtClean="0">
                <a:solidFill>
                  <a:srgbClr val="C00000"/>
                </a:solidFill>
                <a:ea typeface="Calibri" panose="020F0502020204030204" pitchFamily="34" charset="0"/>
                <a:cs typeface="Times New Roman" panose="02020603050405020304" pitchFamily="18" charset="0"/>
              </a:rPr>
              <a:t> TRẠNG VỀ NỀN NÔNG NGHIỆP SẠCH VÀ VỆ SINH AN TOÀN THỰC PHẨM Ở TỈNH QUẢNG NAM</a:t>
            </a:r>
            <a:endParaRPr lang="en-US" sz="18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76201" y="666750"/>
            <a:ext cx="9067799" cy="830997"/>
          </a:xfrm>
          <a:prstGeom prst="rect">
            <a:avLst/>
          </a:prstGeom>
        </p:spPr>
        <p:txBody>
          <a:bodyPr wrap="square">
            <a:spAutoFit/>
          </a:bodyPr>
          <a:lstStyle/>
          <a:p>
            <a:r>
              <a:rPr lang="fr-FR" dirty="0">
                <a:solidFill>
                  <a:srgbClr val="FF0000"/>
                </a:solidFill>
                <a:ea typeface="Calibri" panose="020F0502020204030204" pitchFamily="34" charset="0"/>
                <a:cs typeface="Times New Roman" panose="02020603050405020304" pitchFamily="18" charset="0"/>
              </a:rPr>
              <a:t>2.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trạng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công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tác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lí</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chất</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lượng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và</a:t>
            </a:r>
            <a:r>
              <a:rPr lang="fr-FR" dirty="0">
                <a:solidFill>
                  <a:srgbClr val="FF0000"/>
                </a:solidFill>
                <a:ea typeface="Calibri" panose="020F0502020204030204" pitchFamily="34" charset="0"/>
                <a:cs typeface="Times New Roman" panose="02020603050405020304" pitchFamily="18" charset="0"/>
              </a:rPr>
              <a:t> an </a:t>
            </a:r>
            <a:r>
              <a:rPr lang="fr-FR" dirty="0" err="1">
                <a:solidFill>
                  <a:srgbClr val="FF0000"/>
                </a:solidFill>
                <a:ea typeface="Calibri" panose="020F0502020204030204" pitchFamily="34" charset="0"/>
                <a:cs typeface="Times New Roman" panose="02020603050405020304" pitchFamily="18" charset="0"/>
              </a:rPr>
              <a:t>toàn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phẩm</a:t>
            </a:r>
            <a:r>
              <a:rPr lang="fr-FR" dirty="0">
                <a:solidFill>
                  <a:srgbClr val="FF0000"/>
                </a:solidFill>
                <a:ea typeface="Calibri" panose="020F0502020204030204" pitchFamily="34" charset="0"/>
                <a:cs typeface="Times New Roman" panose="02020603050405020304" pitchFamily="18" charset="0"/>
              </a:rPr>
              <a:t> (ATTP) ở </a:t>
            </a:r>
            <a:r>
              <a:rPr lang="fr-FR" dirty="0" err="1">
                <a:solidFill>
                  <a:srgbClr val="FF0000"/>
                </a:solidFill>
                <a:ea typeface="Calibri" panose="020F0502020204030204" pitchFamily="34" charset="0"/>
                <a:cs typeface="Times New Roman" panose="02020603050405020304" pitchFamily="18" charset="0"/>
              </a:rPr>
              <a:t>tình</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Quảng</a:t>
            </a:r>
            <a:r>
              <a:rPr lang="fr-FR" dirty="0">
                <a:solidFill>
                  <a:srgbClr val="FF0000"/>
                </a:solidFill>
                <a:ea typeface="Calibri" panose="020F0502020204030204" pitchFamily="34" charset="0"/>
                <a:cs typeface="Times New Roman" panose="02020603050405020304" pitchFamily="18" charset="0"/>
              </a:rPr>
              <a:t> Nam</a:t>
            </a:r>
            <a:endParaRPr lang="en-US" dirty="0">
              <a:solidFill>
                <a:srgbClr val="FF0000"/>
              </a:solidFill>
              <a:cs typeface="Times New Roman" panose="02020603050405020304" pitchFamily="18" charset="0"/>
            </a:endParaRPr>
          </a:p>
        </p:txBody>
      </p:sp>
      <p:sp>
        <p:nvSpPr>
          <p:cNvPr id="4" name="Rectangle 3"/>
          <p:cNvSpPr/>
          <p:nvPr/>
        </p:nvSpPr>
        <p:spPr>
          <a:xfrm>
            <a:off x="76200" y="1428750"/>
            <a:ext cx="9067800" cy="1569660"/>
          </a:xfrm>
          <a:prstGeom prst="rect">
            <a:avLst/>
          </a:prstGeom>
        </p:spPr>
        <p:txBody>
          <a:bodyPr wrap="square">
            <a:spAutoFit/>
          </a:bodyPr>
          <a:lstStyle/>
          <a:p>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tuyên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truyền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diễn</a:t>
            </a:r>
            <a:r>
              <a:rPr lang="fr-FR" b="0" dirty="0">
                <a:solidFill>
                  <a:srgbClr val="0070C0"/>
                </a:solidFill>
                <a:ea typeface="Calibri" panose="020F0502020204030204" pitchFamily="34" charset="0"/>
                <a:cs typeface="Times New Roman" panose="02020603050405020304" pitchFamily="18" charset="0"/>
              </a:rPr>
              <a:t> ra </a:t>
            </a:r>
            <a:r>
              <a:rPr lang="fr-FR" b="0" dirty="0" err="1">
                <a:solidFill>
                  <a:srgbClr val="0070C0"/>
                </a:solidFill>
                <a:ea typeface="Calibri" panose="020F0502020204030204" pitchFamily="34" charset="0"/>
                <a:cs typeface="Times New Roman" panose="02020603050405020304" pitchFamily="18" charset="0"/>
              </a:rPr>
              <a:t>trên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nhiều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lĩnh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vực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giúp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hộ</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xuất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người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tiêu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dùng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đã</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nhận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thức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được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tầm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quan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trọng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của</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việc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xuất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chế</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biến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sử</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dụng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an </a:t>
            </a:r>
            <a:r>
              <a:rPr lang="fr-FR" b="0" dirty="0" err="1">
                <a:solidFill>
                  <a:srgbClr val="0070C0"/>
                </a:solidFill>
                <a:ea typeface="Calibri" panose="020F0502020204030204" pitchFamily="34" charset="0"/>
                <a:cs typeface="Times New Roman" panose="02020603050405020304" pitchFamily="18" charset="0"/>
              </a:rPr>
              <a:t>toàn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đối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với</a:t>
            </a:r>
            <a:r>
              <a:rPr lang="fr-FR" b="0" dirty="0">
                <a:solidFill>
                  <a:srgbClr val="0070C0"/>
                </a:solidFill>
                <a:ea typeface="Calibri" panose="020F0502020204030204" pitchFamily="34" charset="0"/>
                <a:cs typeface="Times New Roman" panose="02020603050405020304" pitchFamily="18" charset="0"/>
              </a:rPr>
              <a:t> con </a:t>
            </a:r>
            <a:r>
              <a:rPr lang="fr-FR" b="0" dirty="0" err="1">
                <a:solidFill>
                  <a:srgbClr val="0070C0"/>
                </a:solidFill>
                <a:ea typeface="Calibri" panose="020F0502020204030204" pitchFamily="34" charset="0"/>
                <a:cs typeface="Times New Roman" panose="02020603050405020304" pitchFamily="18" charset="0"/>
              </a:rPr>
              <a:t>người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trường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sống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hiểu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rõ</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hại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của</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thực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không</a:t>
            </a:r>
            <a:r>
              <a:rPr lang="fr-FR" b="0" dirty="0">
                <a:solidFill>
                  <a:srgbClr val="0070C0"/>
                </a:solidFill>
                <a:ea typeface="Calibri" panose="020F0502020204030204" pitchFamily="34" charset="0"/>
                <a:cs typeface="Times New Roman" panose="02020603050405020304" pitchFamily="18" charset="0"/>
              </a:rPr>
              <a:t> an </a:t>
            </a:r>
            <a:r>
              <a:rPr lang="fr-FR" b="0" dirty="0" err="1">
                <a:solidFill>
                  <a:srgbClr val="0070C0"/>
                </a:solidFill>
                <a:ea typeface="Calibri" panose="020F0502020204030204" pitchFamily="34" charset="0"/>
                <a:cs typeface="Times New Roman" panose="02020603050405020304" pitchFamily="18" charset="0"/>
              </a:rPr>
              <a:t>toàn</a:t>
            </a:r>
            <a:r>
              <a:rPr lang="fr-FR" b="0" dirty="0">
                <a:solidFill>
                  <a:srgbClr val="0070C0"/>
                </a:solidFill>
                <a:ea typeface="Calibri" panose="020F0502020204030204" pitchFamily="34" charset="0"/>
                <a:cs typeface="Times New Roman" panose="02020603050405020304" pitchFamily="18" charset="0"/>
              </a:rPr>
              <a:t>.</a:t>
            </a:r>
            <a:endParaRPr lang="en-US" b="0" dirty="0">
              <a:solidFill>
                <a:srgbClr val="0070C0"/>
              </a:solidFill>
              <a:cs typeface="Times New Roman" panose="02020603050405020304" pitchFamily="18" charset="0"/>
            </a:endParaRPr>
          </a:p>
        </p:txBody>
      </p:sp>
      <p:sp>
        <p:nvSpPr>
          <p:cNvPr id="5" name="Rectangle 4"/>
          <p:cNvSpPr/>
          <p:nvPr/>
        </p:nvSpPr>
        <p:spPr>
          <a:xfrm>
            <a:off x="76198" y="2832262"/>
            <a:ext cx="9067801" cy="1200329"/>
          </a:xfrm>
          <a:prstGeom prst="rect">
            <a:avLst/>
          </a:prstGeom>
        </p:spPr>
        <p:txBody>
          <a:bodyPr wrap="square">
            <a:spAutoFit/>
          </a:bodyPr>
          <a:lstStyle/>
          <a:p>
            <a:pPr>
              <a:spcBef>
                <a:spcPts val="0"/>
              </a:spcBef>
              <a:spcAft>
                <a:spcPts val="0"/>
              </a:spcAft>
            </a:pP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Công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tác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quản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lí</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nhà</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nước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về</a:t>
            </a:r>
            <a:r>
              <a:rPr lang="fr-FR" b="0" dirty="0">
                <a:solidFill>
                  <a:srgbClr val="00B050"/>
                </a:solidFill>
                <a:ea typeface="Calibri" panose="020F0502020204030204" pitchFamily="34" charset="0"/>
                <a:cs typeface="Times New Roman" panose="02020603050405020304" pitchFamily="18" charset="0"/>
              </a:rPr>
              <a:t> an </a:t>
            </a:r>
            <a:r>
              <a:rPr lang="fr-FR" b="0" dirty="0" err="1">
                <a:solidFill>
                  <a:srgbClr val="00B050"/>
                </a:solidFill>
                <a:ea typeface="Calibri" panose="020F0502020204030204" pitchFamily="34" charset="0"/>
                <a:cs typeface="Times New Roman" panose="02020603050405020304" pitchFamily="18" charset="0"/>
              </a:rPr>
              <a:t>toàn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thực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phẩm</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trong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lĩnh</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vực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nông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nghiệp</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đã</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được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phân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công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phân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tấp</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từ</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tỉnh</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đến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các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xã</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phường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thị</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trấn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tạo</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thuận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lợi</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trong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công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tác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quản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lí</a:t>
            </a:r>
            <a:r>
              <a:rPr lang="fr-FR" b="0" dirty="0">
                <a:solidFill>
                  <a:srgbClr val="00B050"/>
                </a:solidFill>
                <a:ea typeface="Calibri" panose="020F0502020204030204" pitchFamily="34" charset="0"/>
                <a:cs typeface="Times New Roman" panose="02020603050405020304" pitchFamily="18" charset="0"/>
              </a:rPr>
              <a:t>.</a:t>
            </a:r>
            <a:endParaRPr lang="en-US" sz="1800" b="0" dirty="0">
              <a:solidFill>
                <a:srgbClr val="00B050"/>
              </a:solidFill>
              <a:effectLst/>
              <a:ea typeface="Calibri" panose="020F0502020204030204" pitchFamily="34" charset="0"/>
              <a:cs typeface="Times New Roman" panose="02020603050405020304" pitchFamily="18" charset="0"/>
            </a:endParaRPr>
          </a:p>
        </p:txBody>
      </p:sp>
      <p:sp>
        <p:nvSpPr>
          <p:cNvPr id="6" name="Rectangle 5"/>
          <p:cNvSpPr/>
          <p:nvPr/>
        </p:nvSpPr>
        <p:spPr>
          <a:xfrm>
            <a:off x="76198" y="3940257"/>
            <a:ext cx="9067802" cy="461665"/>
          </a:xfrm>
          <a:prstGeom prst="rect">
            <a:avLst/>
          </a:prstGeom>
        </p:spPr>
        <p:txBody>
          <a:bodyPr wrap="square">
            <a:spAutoFit/>
          </a:bodyPr>
          <a:lstStyle/>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Về</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lượng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vật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tư</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nghiệp</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có</a:t>
            </a:r>
            <a:r>
              <a:rPr lang="fr-FR" b="0" dirty="0">
                <a:solidFill>
                  <a:srgbClr val="0070C0"/>
                </a:solidFill>
                <a:ea typeface="Calibri" panose="020F0502020204030204" pitchFamily="34" charset="0"/>
                <a:cs typeface="Times New Roman" panose="02020603050405020304" pitchFamily="18" charset="0"/>
              </a:rPr>
              <a:t> 60/83 </a:t>
            </a:r>
            <a:r>
              <a:rPr lang="fr-FR" b="0" dirty="0" err="1">
                <a:solidFill>
                  <a:srgbClr val="0070C0"/>
                </a:solidFill>
                <a:ea typeface="Calibri" panose="020F0502020204030204" pitchFamily="34" charset="0"/>
                <a:cs typeface="Times New Roman" panose="02020603050405020304" pitchFamily="18" charset="0"/>
              </a:rPr>
              <a:t>mẫu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đạt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yêu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cầu</a:t>
            </a:r>
            <a:r>
              <a:rPr lang="fr-FR" b="0" dirty="0">
                <a:solidFill>
                  <a:srgbClr val="0070C0"/>
                </a:solidFill>
                <a:ea typeface="Calibri" panose="020F0502020204030204" pitchFamily="34" charset="0"/>
                <a:cs typeface="Times New Roman" panose="02020603050405020304" pitchFamily="18" charset="0"/>
              </a:rPr>
              <a:t> </a:t>
            </a:r>
            <a:endParaRPr lang="en-US" sz="1800" b="0" dirty="0">
              <a:solidFill>
                <a:srgbClr val="0070C0"/>
              </a:solidFill>
              <a:effectLst/>
              <a:ea typeface="Calibri" panose="020F0502020204030204" pitchFamily="34" charset="0"/>
              <a:cs typeface="Times New Roman" panose="02020603050405020304" pitchFamily="18" charset="0"/>
            </a:endParaRPr>
          </a:p>
        </p:txBody>
      </p:sp>
      <p:sp>
        <p:nvSpPr>
          <p:cNvPr id="7" name="Rectangle 6"/>
          <p:cNvSpPr/>
          <p:nvPr/>
        </p:nvSpPr>
        <p:spPr>
          <a:xfrm>
            <a:off x="-1" y="4309589"/>
            <a:ext cx="9143999" cy="461665"/>
          </a:xfrm>
          <a:prstGeom prst="rect">
            <a:avLst/>
          </a:prstGeom>
        </p:spPr>
        <p:txBody>
          <a:bodyPr wrap="square">
            <a:spAutoFit/>
          </a:bodyPr>
          <a:lstStyle/>
          <a:p>
            <a:pPr>
              <a:spcBef>
                <a:spcPts val="0"/>
              </a:spcBef>
              <a:spcAft>
                <a:spcPts val="0"/>
              </a:spcAft>
            </a:pPr>
            <a:r>
              <a:rPr lang="vi-VN"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Về</a:t>
            </a:r>
            <a:r>
              <a:rPr lang="fr-FR" b="0" dirty="0">
                <a:solidFill>
                  <a:srgbClr val="006666"/>
                </a:solidFill>
                <a:ea typeface="Calibri" panose="020F0502020204030204" pitchFamily="34" charset="0"/>
                <a:cs typeface="Times New Roman" panose="02020603050405020304" pitchFamily="18" charset="0"/>
              </a:rPr>
              <a:t> gi</a:t>
            </a:r>
            <a:r>
              <a:rPr lang="vi-VN" b="0" dirty="0">
                <a:solidFill>
                  <a:srgbClr val="006666"/>
                </a:solidFill>
                <a:ea typeface="Calibri" panose="020F0502020204030204" pitchFamily="34" charset="0"/>
                <a:cs typeface="Times New Roman" panose="02020603050405020304" pitchFamily="18" charset="0"/>
              </a:rPr>
              <a:t>á</a:t>
            </a:r>
            <a:r>
              <a:rPr lang="fr-FR" b="0" dirty="0">
                <a:solidFill>
                  <a:srgbClr val="006666"/>
                </a:solidFill>
                <a:ea typeface="Calibri" panose="020F0502020204030204" pitchFamily="34" charset="0"/>
                <a:cs typeface="Times New Roman" panose="02020603050405020304" pitchFamily="18" charset="0"/>
              </a:rPr>
              <a:t>m </a:t>
            </a:r>
            <a:r>
              <a:rPr lang="fr-FR" b="0" dirty="0" err="1">
                <a:solidFill>
                  <a:srgbClr val="006666"/>
                </a:solidFill>
                <a:ea typeface="Calibri" panose="020F0502020204030204" pitchFamily="34" charset="0"/>
                <a:cs typeface="Times New Roman" panose="02020603050405020304" pitchFamily="18" charset="0"/>
              </a:rPr>
              <a:t>sát</a:t>
            </a:r>
            <a:r>
              <a:rPr lang="fr-FR" b="0" dirty="0">
                <a:solidFill>
                  <a:srgbClr val="006666"/>
                </a:solidFill>
                <a:ea typeface="Calibri" panose="020F0502020204030204" pitchFamily="34" charset="0"/>
                <a:cs typeface="Times New Roman" panose="02020603050405020304" pitchFamily="18" charset="0"/>
              </a:rPr>
              <a:t> ATTP </a:t>
            </a:r>
            <a:r>
              <a:rPr lang="fr-FR" b="0" dirty="0" err="1">
                <a:solidFill>
                  <a:srgbClr val="006666"/>
                </a:solidFill>
                <a:ea typeface="Calibri" panose="020F0502020204030204" pitchFamily="34" charset="0"/>
                <a:cs typeface="Times New Roman" panose="02020603050405020304" pitchFamily="18" charset="0"/>
              </a:rPr>
              <a:t>sản</a:t>
            </a:r>
            <a:r>
              <a:rPr lang="fr-FR"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phẩm</a:t>
            </a:r>
            <a:r>
              <a:rPr lang="fr-FR"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nông</a:t>
            </a:r>
            <a:r>
              <a:rPr lang="fr-FR"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lâm</a:t>
            </a:r>
            <a:r>
              <a:rPr lang="fr-FR"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thuỷ</a:t>
            </a:r>
            <a:r>
              <a:rPr lang="fr-FR"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sản</a:t>
            </a:r>
            <a:r>
              <a:rPr lang="fr-FR" b="0" dirty="0">
                <a:solidFill>
                  <a:srgbClr val="006666"/>
                </a:solidFill>
                <a:ea typeface="Calibri" panose="020F0502020204030204" pitchFamily="34" charset="0"/>
                <a:cs typeface="Times New Roman" panose="02020603050405020304" pitchFamily="18" charset="0"/>
              </a:rPr>
              <a:t>:</a:t>
            </a:r>
            <a:endParaRPr lang="en-US" sz="1800" b="0" dirty="0">
              <a:solidFill>
                <a:srgbClr val="006666"/>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4319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1847"/>
            <a:ext cx="9067800" cy="830997"/>
          </a:xfrm>
          <a:prstGeom prst="rect">
            <a:avLst/>
          </a:prstGeom>
        </p:spPr>
        <p:txBody>
          <a:bodyPr wrap="square">
            <a:spAutoFit/>
          </a:bodyPr>
          <a:lstStyle/>
          <a:p>
            <a:pPr algn="ctr">
              <a:spcBef>
                <a:spcPts val="0"/>
              </a:spcBef>
              <a:spcAft>
                <a:spcPts val="0"/>
              </a:spcAft>
            </a:pPr>
            <a:r>
              <a:rPr lang="fr-FR" dirty="0" smtClean="0">
                <a:solidFill>
                  <a:srgbClr val="C00000"/>
                </a:solidFill>
                <a:ea typeface="Calibri" panose="020F0502020204030204" pitchFamily="34" charset="0"/>
                <a:cs typeface="Times New Roman" panose="02020603050405020304" pitchFamily="18" charset="0"/>
              </a:rPr>
              <a:t>II. THỰC</a:t>
            </a:r>
            <a:r>
              <a:rPr lang="vi-VN" dirty="0" smtClean="0">
                <a:solidFill>
                  <a:srgbClr val="C00000"/>
                </a:solidFill>
                <a:ea typeface="Calibri" panose="020F0502020204030204" pitchFamily="34" charset="0"/>
                <a:cs typeface="Times New Roman" panose="02020603050405020304" pitchFamily="18" charset="0"/>
              </a:rPr>
              <a:t> TRẠNG VỀ NỀN NÔNG NGHIỆP SẠCH VÀ VỆ SINH AN TOÀN THỰC PHẨM Ở TỈNH QUẢNG NAM</a:t>
            </a:r>
            <a:endParaRPr lang="en-US" sz="18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76201" y="666750"/>
            <a:ext cx="9067799" cy="830997"/>
          </a:xfrm>
          <a:prstGeom prst="rect">
            <a:avLst/>
          </a:prstGeom>
        </p:spPr>
        <p:txBody>
          <a:bodyPr wrap="square">
            <a:spAutoFit/>
          </a:bodyPr>
          <a:lstStyle/>
          <a:p>
            <a:r>
              <a:rPr lang="fr-FR" dirty="0">
                <a:solidFill>
                  <a:srgbClr val="FF0000"/>
                </a:solidFill>
                <a:ea typeface="Calibri" panose="020F0502020204030204" pitchFamily="34" charset="0"/>
                <a:cs typeface="Times New Roman" panose="02020603050405020304" pitchFamily="18" charset="0"/>
              </a:rPr>
              <a:t>2.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trạng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công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tác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lí</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chất</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lượng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và</a:t>
            </a:r>
            <a:r>
              <a:rPr lang="fr-FR" dirty="0">
                <a:solidFill>
                  <a:srgbClr val="FF0000"/>
                </a:solidFill>
                <a:ea typeface="Calibri" panose="020F0502020204030204" pitchFamily="34" charset="0"/>
                <a:cs typeface="Times New Roman" panose="02020603050405020304" pitchFamily="18" charset="0"/>
              </a:rPr>
              <a:t> an </a:t>
            </a:r>
            <a:r>
              <a:rPr lang="fr-FR" dirty="0" err="1">
                <a:solidFill>
                  <a:srgbClr val="FF0000"/>
                </a:solidFill>
                <a:ea typeface="Calibri" panose="020F0502020204030204" pitchFamily="34" charset="0"/>
                <a:cs typeface="Times New Roman" panose="02020603050405020304" pitchFamily="18" charset="0"/>
              </a:rPr>
              <a:t>toàn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phẩm</a:t>
            </a:r>
            <a:r>
              <a:rPr lang="fr-FR" dirty="0">
                <a:solidFill>
                  <a:srgbClr val="FF0000"/>
                </a:solidFill>
                <a:ea typeface="Calibri" panose="020F0502020204030204" pitchFamily="34" charset="0"/>
                <a:cs typeface="Times New Roman" panose="02020603050405020304" pitchFamily="18" charset="0"/>
              </a:rPr>
              <a:t> (ATTP) ở </a:t>
            </a:r>
            <a:r>
              <a:rPr lang="fr-FR" dirty="0" err="1">
                <a:solidFill>
                  <a:srgbClr val="FF0000"/>
                </a:solidFill>
                <a:ea typeface="Calibri" panose="020F0502020204030204" pitchFamily="34" charset="0"/>
                <a:cs typeface="Times New Roman" panose="02020603050405020304" pitchFamily="18" charset="0"/>
              </a:rPr>
              <a:t>tình</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Quảng</a:t>
            </a:r>
            <a:r>
              <a:rPr lang="fr-FR" dirty="0">
                <a:solidFill>
                  <a:srgbClr val="FF0000"/>
                </a:solidFill>
                <a:ea typeface="Calibri" panose="020F0502020204030204" pitchFamily="34" charset="0"/>
                <a:cs typeface="Times New Roman" panose="02020603050405020304" pitchFamily="18" charset="0"/>
              </a:rPr>
              <a:t> Nam</a:t>
            </a:r>
            <a:endParaRPr lang="en-US" dirty="0">
              <a:solidFill>
                <a:srgbClr val="FF0000"/>
              </a:solidFill>
              <a:cs typeface="Times New Roman" panose="02020603050405020304" pitchFamily="18" charset="0"/>
            </a:endParaRPr>
          </a:p>
        </p:txBody>
      </p:sp>
      <p:sp>
        <p:nvSpPr>
          <p:cNvPr id="4" name="Rectangle 3"/>
          <p:cNvSpPr/>
          <p:nvPr/>
        </p:nvSpPr>
        <p:spPr>
          <a:xfrm>
            <a:off x="76200" y="1352550"/>
            <a:ext cx="9143999" cy="461665"/>
          </a:xfrm>
          <a:prstGeom prst="rect">
            <a:avLst/>
          </a:prstGeom>
        </p:spPr>
        <p:txBody>
          <a:bodyPr wrap="square">
            <a:spAutoFit/>
          </a:bodyPr>
          <a:lstStyle/>
          <a:p>
            <a:pPr>
              <a:spcBef>
                <a:spcPts val="0"/>
              </a:spcBef>
              <a:spcAft>
                <a:spcPts val="0"/>
              </a:spcAft>
            </a:pPr>
            <a:r>
              <a:rPr lang="vi-VN"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Về</a:t>
            </a:r>
            <a:r>
              <a:rPr lang="fr-FR" b="0" dirty="0">
                <a:solidFill>
                  <a:srgbClr val="006666"/>
                </a:solidFill>
                <a:ea typeface="Calibri" panose="020F0502020204030204" pitchFamily="34" charset="0"/>
                <a:cs typeface="Times New Roman" panose="02020603050405020304" pitchFamily="18" charset="0"/>
              </a:rPr>
              <a:t> gi</a:t>
            </a:r>
            <a:r>
              <a:rPr lang="vi-VN" b="0" dirty="0">
                <a:solidFill>
                  <a:srgbClr val="006666"/>
                </a:solidFill>
                <a:ea typeface="Calibri" panose="020F0502020204030204" pitchFamily="34" charset="0"/>
                <a:cs typeface="Times New Roman" panose="02020603050405020304" pitchFamily="18" charset="0"/>
              </a:rPr>
              <a:t>á</a:t>
            </a:r>
            <a:r>
              <a:rPr lang="fr-FR" b="0" dirty="0">
                <a:solidFill>
                  <a:srgbClr val="006666"/>
                </a:solidFill>
                <a:ea typeface="Calibri" panose="020F0502020204030204" pitchFamily="34" charset="0"/>
                <a:cs typeface="Times New Roman" panose="02020603050405020304" pitchFamily="18" charset="0"/>
              </a:rPr>
              <a:t>m </a:t>
            </a:r>
            <a:r>
              <a:rPr lang="fr-FR" b="0" dirty="0" err="1">
                <a:solidFill>
                  <a:srgbClr val="006666"/>
                </a:solidFill>
                <a:ea typeface="Calibri" panose="020F0502020204030204" pitchFamily="34" charset="0"/>
                <a:cs typeface="Times New Roman" panose="02020603050405020304" pitchFamily="18" charset="0"/>
              </a:rPr>
              <a:t>sát</a:t>
            </a:r>
            <a:r>
              <a:rPr lang="fr-FR" b="0" dirty="0">
                <a:solidFill>
                  <a:srgbClr val="006666"/>
                </a:solidFill>
                <a:ea typeface="Calibri" panose="020F0502020204030204" pitchFamily="34" charset="0"/>
                <a:cs typeface="Times New Roman" panose="02020603050405020304" pitchFamily="18" charset="0"/>
              </a:rPr>
              <a:t> ATTP </a:t>
            </a:r>
            <a:r>
              <a:rPr lang="fr-FR" b="0" dirty="0" err="1">
                <a:solidFill>
                  <a:srgbClr val="006666"/>
                </a:solidFill>
                <a:ea typeface="Calibri" panose="020F0502020204030204" pitchFamily="34" charset="0"/>
                <a:cs typeface="Times New Roman" panose="02020603050405020304" pitchFamily="18" charset="0"/>
              </a:rPr>
              <a:t>sản</a:t>
            </a:r>
            <a:r>
              <a:rPr lang="fr-FR"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phẩm</a:t>
            </a:r>
            <a:r>
              <a:rPr lang="fr-FR"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nông</a:t>
            </a:r>
            <a:r>
              <a:rPr lang="fr-FR"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lâm</a:t>
            </a:r>
            <a:r>
              <a:rPr lang="fr-FR"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thuỷ</a:t>
            </a:r>
            <a:r>
              <a:rPr lang="fr-FR" b="0" dirty="0">
                <a:solidFill>
                  <a:srgbClr val="006666"/>
                </a:solidFill>
                <a:ea typeface="Calibri" panose="020F0502020204030204" pitchFamily="34" charset="0"/>
                <a:cs typeface="Times New Roman" panose="02020603050405020304" pitchFamily="18" charset="0"/>
              </a:rPr>
              <a:t> </a:t>
            </a:r>
            <a:r>
              <a:rPr lang="fr-FR" b="0" dirty="0" err="1">
                <a:solidFill>
                  <a:srgbClr val="006666"/>
                </a:solidFill>
                <a:ea typeface="Calibri" panose="020F0502020204030204" pitchFamily="34" charset="0"/>
                <a:cs typeface="Times New Roman" panose="02020603050405020304" pitchFamily="18" charset="0"/>
              </a:rPr>
              <a:t>sản</a:t>
            </a:r>
            <a:r>
              <a:rPr lang="fr-FR" b="0" dirty="0">
                <a:solidFill>
                  <a:srgbClr val="006666"/>
                </a:solidFill>
                <a:ea typeface="Calibri" panose="020F0502020204030204" pitchFamily="34" charset="0"/>
                <a:cs typeface="Times New Roman" panose="02020603050405020304" pitchFamily="18" charset="0"/>
              </a:rPr>
              <a:t>:</a:t>
            </a:r>
            <a:endParaRPr lang="en-US" sz="1800" b="0" dirty="0">
              <a:solidFill>
                <a:srgbClr val="006666"/>
              </a:solidFill>
              <a:effectLst/>
              <a:ea typeface="Calibri" panose="020F0502020204030204" pitchFamily="34" charset="0"/>
              <a:cs typeface="Times New Roman" panose="02020603050405020304" pitchFamily="18" charset="0"/>
            </a:endParaRPr>
          </a:p>
        </p:txBody>
      </p:sp>
      <p:sp>
        <p:nvSpPr>
          <p:cNvPr id="5" name="Rectangle 4"/>
          <p:cNvSpPr/>
          <p:nvPr/>
        </p:nvSpPr>
        <p:spPr>
          <a:xfrm>
            <a:off x="76199" y="1684675"/>
            <a:ext cx="9067801" cy="3477875"/>
          </a:xfrm>
          <a:prstGeom prst="rect">
            <a:avLst/>
          </a:prstGeom>
        </p:spPr>
        <p:txBody>
          <a:bodyPr wrap="square">
            <a:spAutoFit/>
          </a:bodyPr>
          <a:lstStyle/>
          <a:p>
            <a:pPr>
              <a:spcBef>
                <a:spcPts val="0"/>
              </a:spcBef>
              <a:spcAft>
                <a:spcPts val="0"/>
              </a:spcAft>
            </a:pPr>
            <a:r>
              <a:rPr lang="vi-VN"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Rau</a:t>
            </a:r>
            <a:r>
              <a:rPr lang="fr-FR" sz="2200" b="0" dirty="0">
                <a:solidFill>
                  <a:srgbClr val="0070C0"/>
                </a:solidFill>
                <a:ea typeface="Calibri" panose="020F0502020204030204" pitchFamily="34" charset="0"/>
                <a:cs typeface="Times New Roman" panose="02020603050405020304" pitchFamily="18" charset="0"/>
              </a:rPr>
              <a:t>: 10 </a:t>
            </a:r>
            <a:r>
              <a:rPr lang="fr-FR" sz="2200" b="0" dirty="0" err="1">
                <a:solidFill>
                  <a:srgbClr val="0070C0"/>
                </a:solidFill>
                <a:ea typeface="Calibri" panose="020F0502020204030204" pitchFamily="34" charset="0"/>
                <a:cs typeface="Times New Roman" panose="02020603050405020304" pitchFamily="18" charset="0"/>
              </a:rPr>
              <a:t>mẫu</a:t>
            </a:r>
            <a:r>
              <a:rPr lang="fr-FR" sz="2200" b="0" dirty="0">
                <a:solidFill>
                  <a:srgbClr val="0070C0"/>
                </a:solidFill>
                <a:ea typeface="Calibri" panose="020F0502020204030204" pitchFamily="34" charset="0"/>
                <a:cs typeface="Times New Roman" panose="02020603050405020304" pitchFamily="18" charset="0"/>
              </a:rPr>
              <a:t>, 100% </a:t>
            </a:r>
            <a:r>
              <a:rPr lang="fr-FR" sz="2200" b="0" dirty="0" err="1">
                <a:solidFill>
                  <a:srgbClr val="0070C0"/>
                </a:solidFill>
                <a:ea typeface="Calibri" panose="020F0502020204030204" pitchFamily="34" charset="0"/>
                <a:cs typeface="Times New Roman" panose="02020603050405020304" pitchFamily="18" charset="0"/>
              </a:rPr>
              <a:t>đạt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yêu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cầu</a:t>
            </a:r>
            <a:r>
              <a:rPr lang="fr-FR" sz="2200" b="0" dirty="0">
                <a:solidFill>
                  <a:srgbClr val="0070C0"/>
                </a:solidFill>
                <a:ea typeface="Calibri" panose="020F0502020204030204" pitchFamily="34" charset="0"/>
                <a:cs typeface="Times New Roman" panose="02020603050405020304" pitchFamily="18" charset="0"/>
              </a:rPr>
              <a:t>.</a:t>
            </a:r>
            <a:endParaRPr lang="en-US" sz="2200" b="0" dirty="0">
              <a:solidFill>
                <a:srgbClr val="0070C0"/>
              </a:solidFill>
              <a:ea typeface="Calibri" panose="020F0502020204030204" pitchFamily="34" charset="0"/>
              <a:cs typeface="Times New Roman" panose="02020603050405020304" pitchFamily="18" charset="0"/>
            </a:endParaRPr>
          </a:p>
          <a:p>
            <a:pPr>
              <a:spcBef>
                <a:spcPts val="0"/>
              </a:spcBef>
              <a:spcAft>
                <a:spcPts val="0"/>
              </a:spcAft>
            </a:pPr>
            <a:r>
              <a:rPr lang="vi-VN"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Thịt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gà</a:t>
            </a:r>
            <a:r>
              <a:rPr lang="fr-FR" sz="2200" b="0" dirty="0">
                <a:solidFill>
                  <a:srgbClr val="0070C0"/>
                </a:solidFill>
                <a:ea typeface="Calibri" panose="020F0502020204030204" pitchFamily="34" charset="0"/>
                <a:cs typeface="Times New Roman" panose="02020603050405020304" pitchFamily="18" charset="0"/>
              </a:rPr>
              <a:t>: 04 </a:t>
            </a:r>
            <a:r>
              <a:rPr lang="fr-FR" sz="2200" b="0" dirty="0" err="1">
                <a:solidFill>
                  <a:srgbClr val="0070C0"/>
                </a:solidFill>
                <a:ea typeface="Calibri" panose="020F0502020204030204" pitchFamily="34" charset="0"/>
                <a:cs typeface="Times New Roman" panose="02020603050405020304" pitchFamily="18" charset="0"/>
              </a:rPr>
              <a:t>mẫu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giám</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sát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các</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chỉ</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tiêu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Tetracycline</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Chloramphenicol</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kết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quả</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phân</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tích</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đạt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yêu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cầu</a:t>
            </a:r>
            <a:r>
              <a:rPr lang="fr-FR" sz="2200" b="0" dirty="0">
                <a:solidFill>
                  <a:srgbClr val="0070C0"/>
                </a:solidFill>
                <a:ea typeface="Calibri" panose="020F0502020204030204" pitchFamily="34" charset="0"/>
                <a:cs typeface="Times New Roman" panose="02020603050405020304" pitchFamily="18" charset="0"/>
              </a:rPr>
              <a:t>.</a:t>
            </a:r>
            <a:endParaRPr lang="en-US" sz="2200" b="0" dirty="0">
              <a:solidFill>
                <a:srgbClr val="0070C0"/>
              </a:solidFill>
              <a:ea typeface="Calibri" panose="020F0502020204030204" pitchFamily="34" charset="0"/>
              <a:cs typeface="Times New Roman" panose="02020603050405020304" pitchFamily="18" charset="0"/>
            </a:endParaRPr>
          </a:p>
          <a:p>
            <a:pPr>
              <a:spcBef>
                <a:spcPts val="0"/>
              </a:spcBef>
              <a:spcAft>
                <a:spcPts val="0"/>
              </a:spcAft>
            </a:pPr>
            <a:r>
              <a:rPr lang="vi-VN"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Thịt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lợn</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lấy</a:t>
            </a:r>
            <a:r>
              <a:rPr lang="fr-FR" sz="2200" b="0" dirty="0">
                <a:solidFill>
                  <a:srgbClr val="0070C0"/>
                </a:solidFill>
                <a:ea typeface="Calibri" panose="020F0502020204030204" pitchFamily="34" charset="0"/>
                <a:cs typeface="Times New Roman" panose="02020603050405020304" pitchFamily="18" charset="0"/>
              </a:rPr>
              <a:t> 45 </a:t>
            </a:r>
            <a:r>
              <a:rPr lang="fr-FR" sz="2200" b="0" dirty="0" err="1">
                <a:solidFill>
                  <a:srgbClr val="0070C0"/>
                </a:solidFill>
                <a:ea typeface="Calibri" panose="020F0502020204030204" pitchFamily="34" charset="0"/>
                <a:cs typeface="Times New Roman" panose="02020603050405020304" pitchFamily="18" charset="0"/>
              </a:rPr>
              <a:t>mẫu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thì</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các</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mẫu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đều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đạt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yêu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cầu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về</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chỉ</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tiêu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dư</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lượng</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kháng</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sinh</a:t>
            </a:r>
            <a:endParaRPr lang="en-US" sz="2200" b="0" dirty="0">
              <a:solidFill>
                <a:srgbClr val="0070C0"/>
              </a:solidFill>
              <a:ea typeface="Calibri" panose="020F0502020204030204" pitchFamily="34" charset="0"/>
              <a:cs typeface="Times New Roman" panose="02020603050405020304" pitchFamily="18" charset="0"/>
            </a:endParaRPr>
          </a:p>
          <a:p>
            <a:pPr>
              <a:spcBef>
                <a:spcPts val="0"/>
              </a:spcBef>
              <a:spcAft>
                <a:spcPts val="0"/>
              </a:spcAft>
            </a:pPr>
            <a:r>
              <a:rPr lang="vi-VN" sz="2200" b="0" dirty="0">
                <a:solidFill>
                  <a:srgbClr val="0070C0"/>
                </a:solidFill>
                <a:ea typeface="Calibri" panose="020F0502020204030204" pitchFamily="34" charset="0"/>
                <a:cs typeface="Times New Roman" panose="02020603050405020304" pitchFamily="18" charset="0"/>
              </a:rPr>
              <a: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Tôm</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thẻ</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chân</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trắng</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các</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mẫu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đều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đạt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yêu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cầu</a:t>
            </a:r>
            <a:r>
              <a:rPr lang="fr-FR" sz="2200" b="0" dirty="0">
                <a:solidFill>
                  <a:srgbClr val="0070C0"/>
                </a:solidFill>
                <a:ea typeface="Calibri" panose="020F0502020204030204" pitchFamily="34" charset="0"/>
                <a:cs typeface="Times New Roman" panose="02020603050405020304" pitchFamily="18" charset="0"/>
              </a:rPr>
              <a:t>.</a:t>
            </a:r>
            <a:endParaRPr lang="en-US" sz="2200" b="0" dirty="0">
              <a:solidFill>
                <a:srgbClr val="0070C0"/>
              </a:solidFill>
              <a:ea typeface="Calibri" panose="020F0502020204030204" pitchFamily="34" charset="0"/>
              <a:cs typeface="Times New Roman" panose="02020603050405020304" pitchFamily="18" charset="0"/>
            </a:endParaRPr>
          </a:p>
          <a:p>
            <a:pPr>
              <a:spcBef>
                <a:spcPts val="0"/>
              </a:spcBef>
              <a:spcAft>
                <a:spcPts val="0"/>
              </a:spcAft>
            </a:pPr>
            <a:r>
              <a:rPr lang="vi-VN" sz="2200" b="0" dirty="0">
                <a:solidFill>
                  <a:srgbClr val="0070C0"/>
                </a:solidFill>
                <a:ea typeface="Calibri" panose="020F0502020204030204" pitchFamily="34" charset="0"/>
                <a:cs typeface="Times New Roman" panose="02020603050405020304" pitchFamily="18" charset="0"/>
              </a:rPr>
              <a: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Chả</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heo</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bò</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cá</a:t>
            </a:r>
            <a:r>
              <a:rPr lang="fr-FR" sz="2200" b="0" dirty="0">
                <a:solidFill>
                  <a:srgbClr val="0070C0"/>
                </a:solidFill>
                <a:ea typeface="Calibri" panose="020F0502020204030204" pitchFamily="34" charset="0"/>
                <a:cs typeface="Times New Roman" panose="02020603050405020304" pitchFamily="18" charset="0"/>
              </a:rPr>
              <a:t>): 18 </a:t>
            </a:r>
            <a:r>
              <a:rPr lang="fr-FR" sz="2200" b="0" dirty="0" err="1">
                <a:solidFill>
                  <a:srgbClr val="0070C0"/>
                </a:solidFill>
                <a:ea typeface="Calibri" panose="020F0502020204030204" pitchFamily="34" charset="0"/>
                <a:cs typeface="Times New Roman" panose="02020603050405020304" pitchFamily="18" charset="0"/>
              </a:rPr>
              <a:t>mẫu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phân</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tích</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có</a:t>
            </a:r>
            <a:r>
              <a:rPr lang="fr-FR" sz="2200" b="0" dirty="0">
                <a:solidFill>
                  <a:srgbClr val="0070C0"/>
                </a:solidFill>
                <a:ea typeface="Calibri" panose="020F0502020204030204" pitchFamily="34" charset="0"/>
                <a:cs typeface="Times New Roman" panose="02020603050405020304" pitchFamily="18" charset="0"/>
              </a:rPr>
              <a:t> 01 </a:t>
            </a:r>
            <a:r>
              <a:rPr lang="fr-FR" sz="2200" b="0" dirty="0" err="1">
                <a:solidFill>
                  <a:srgbClr val="0070C0"/>
                </a:solidFill>
                <a:ea typeface="Calibri" panose="020F0502020204030204" pitchFamily="34" charset="0"/>
                <a:cs typeface="Times New Roman" panose="02020603050405020304" pitchFamily="18" charset="0"/>
              </a:rPr>
              <a:t>mẫu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không</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đạt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về</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chỉ</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tiêu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Natribenzoat</a:t>
            </a:r>
            <a:endParaRPr lang="en-US" sz="2200" b="0" dirty="0">
              <a:solidFill>
                <a:srgbClr val="0070C0"/>
              </a:solidFill>
              <a:ea typeface="Calibri" panose="020F0502020204030204" pitchFamily="34" charset="0"/>
              <a:cs typeface="Times New Roman" panose="02020603050405020304" pitchFamily="18" charset="0"/>
            </a:endParaRPr>
          </a:p>
          <a:p>
            <a:pPr>
              <a:spcBef>
                <a:spcPts val="0"/>
              </a:spcBef>
              <a:spcAft>
                <a:spcPts val="0"/>
              </a:spcAft>
            </a:pPr>
            <a:r>
              <a:rPr lang="vi-VN" sz="2200" b="0" dirty="0">
                <a:solidFill>
                  <a:srgbClr val="0070C0"/>
                </a:solidFill>
                <a:ea typeface="Calibri" panose="020F0502020204030204" pitchFamily="34" charset="0"/>
                <a:cs typeface="Times New Roman" panose="02020603050405020304" pitchFamily="18" charset="0"/>
              </a:rPr>
              <a: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Nước</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mắm</a:t>
            </a:r>
            <a:r>
              <a:rPr lang="fr-FR" sz="2200" b="0" dirty="0">
                <a:solidFill>
                  <a:srgbClr val="0070C0"/>
                </a:solidFill>
                <a:ea typeface="Calibri" panose="020F0502020204030204" pitchFamily="34" charset="0"/>
                <a:cs typeface="Times New Roman" panose="02020603050405020304" pitchFamily="18" charset="0"/>
              </a:rPr>
              <a:t>: 10 </a:t>
            </a:r>
            <a:r>
              <a:rPr lang="fr-FR" sz="2200" b="0" dirty="0" err="1">
                <a:solidFill>
                  <a:srgbClr val="0070C0"/>
                </a:solidFill>
                <a:ea typeface="Calibri" panose="020F0502020204030204" pitchFamily="34" charset="0"/>
                <a:cs typeface="Times New Roman" panose="02020603050405020304" pitchFamily="18" charset="0"/>
              </a:rPr>
              <a:t>mẫu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có</a:t>
            </a:r>
            <a:r>
              <a:rPr lang="fr-FR" sz="2200" b="0" dirty="0">
                <a:solidFill>
                  <a:srgbClr val="0070C0"/>
                </a:solidFill>
                <a:ea typeface="Calibri" panose="020F0502020204030204" pitchFamily="34" charset="0"/>
                <a:cs typeface="Times New Roman" panose="02020603050405020304" pitchFamily="18" charset="0"/>
              </a:rPr>
              <a:t> 01 </a:t>
            </a:r>
            <a:r>
              <a:rPr lang="fr-FR" sz="2200" b="0" dirty="0" err="1">
                <a:solidFill>
                  <a:srgbClr val="0070C0"/>
                </a:solidFill>
                <a:ea typeface="Calibri" panose="020F0502020204030204" pitchFamily="34" charset="0"/>
                <a:cs typeface="Times New Roman" panose="02020603050405020304" pitchFamily="18" charset="0"/>
              </a:rPr>
              <a:t>mẫu</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có</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hàm</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lượng</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Natribezoat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vượt</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quá</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quy</a:t>
            </a:r>
            <a:r>
              <a:rPr lang="fr-FR" sz="2200" b="0" dirty="0">
                <a:solidFill>
                  <a:srgbClr val="0070C0"/>
                </a:solidFill>
                <a:ea typeface="Calibri" panose="020F0502020204030204" pitchFamily="34" charset="0"/>
                <a:cs typeface="Times New Roman" panose="02020603050405020304" pitchFamily="18" charset="0"/>
              </a:rPr>
              <a:t> </a:t>
            </a:r>
            <a:r>
              <a:rPr lang="fr-FR" sz="2200" b="0" dirty="0" err="1">
                <a:solidFill>
                  <a:srgbClr val="0070C0"/>
                </a:solidFill>
                <a:ea typeface="Calibri" panose="020F0502020204030204" pitchFamily="34" charset="0"/>
                <a:cs typeface="Times New Roman" panose="02020603050405020304" pitchFamily="18" charset="0"/>
              </a:rPr>
              <a:t>định</a:t>
            </a:r>
            <a:r>
              <a:rPr lang="fr-FR" sz="2200" b="0" dirty="0">
                <a:solidFill>
                  <a:srgbClr val="0070C0"/>
                </a:solidFill>
                <a:ea typeface="Calibri" panose="020F0502020204030204" pitchFamily="34" charset="0"/>
                <a:cs typeface="Times New Roman" panose="02020603050405020304" pitchFamily="18" charset="0"/>
              </a:rPr>
              <a:t>.</a:t>
            </a:r>
            <a:endParaRPr lang="en-US" sz="2200" b="0" dirty="0">
              <a:solidFill>
                <a:srgbClr val="0070C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17419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11847"/>
            <a:ext cx="9067800" cy="830997"/>
          </a:xfrm>
          <a:prstGeom prst="rect">
            <a:avLst/>
          </a:prstGeom>
        </p:spPr>
        <p:txBody>
          <a:bodyPr wrap="square">
            <a:spAutoFit/>
          </a:bodyPr>
          <a:lstStyle/>
          <a:p>
            <a:pPr algn="ctr">
              <a:spcBef>
                <a:spcPts val="0"/>
              </a:spcBef>
              <a:spcAft>
                <a:spcPts val="0"/>
              </a:spcAft>
            </a:pPr>
            <a:r>
              <a:rPr lang="fr-FR" dirty="0" smtClean="0">
                <a:solidFill>
                  <a:srgbClr val="C00000"/>
                </a:solidFill>
                <a:ea typeface="Calibri" panose="020F0502020204030204" pitchFamily="34" charset="0"/>
                <a:cs typeface="Times New Roman" panose="02020603050405020304" pitchFamily="18" charset="0"/>
              </a:rPr>
              <a:t>II. THỰC</a:t>
            </a:r>
            <a:r>
              <a:rPr lang="vi-VN" dirty="0" smtClean="0">
                <a:solidFill>
                  <a:srgbClr val="C00000"/>
                </a:solidFill>
                <a:ea typeface="Calibri" panose="020F0502020204030204" pitchFamily="34" charset="0"/>
                <a:cs typeface="Times New Roman" panose="02020603050405020304" pitchFamily="18" charset="0"/>
              </a:rPr>
              <a:t> TRẠNG VỀ NỀN NÔNG NGHIỆP SẠCH VÀ VỆ SINH AN TOÀN THỰC PHẨM Ở TỈNH QUẢNG NAM</a:t>
            </a:r>
            <a:endParaRPr lang="en-US" sz="18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p:cNvSpPr/>
          <p:nvPr/>
        </p:nvSpPr>
        <p:spPr>
          <a:xfrm>
            <a:off x="76201" y="666750"/>
            <a:ext cx="9067799" cy="830997"/>
          </a:xfrm>
          <a:prstGeom prst="rect">
            <a:avLst/>
          </a:prstGeom>
        </p:spPr>
        <p:txBody>
          <a:bodyPr wrap="square">
            <a:spAutoFit/>
          </a:bodyPr>
          <a:lstStyle/>
          <a:p>
            <a:r>
              <a:rPr lang="fr-FR" dirty="0">
                <a:solidFill>
                  <a:srgbClr val="FF0000"/>
                </a:solidFill>
                <a:ea typeface="Calibri" panose="020F0502020204030204" pitchFamily="34" charset="0"/>
                <a:cs typeface="Times New Roman" panose="02020603050405020304" pitchFamily="18" charset="0"/>
              </a:rPr>
              <a:t>2.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trạng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công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tác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lí</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chất</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lượng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và</a:t>
            </a:r>
            <a:r>
              <a:rPr lang="fr-FR" dirty="0">
                <a:solidFill>
                  <a:srgbClr val="FF0000"/>
                </a:solidFill>
                <a:ea typeface="Calibri" panose="020F0502020204030204" pitchFamily="34" charset="0"/>
                <a:cs typeface="Times New Roman" panose="02020603050405020304" pitchFamily="18" charset="0"/>
              </a:rPr>
              <a:t> an </a:t>
            </a:r>
            <a:r>
              <a:rPr lang="fr-FR" dirty="0" err="1">
                <a:solidFill>
                  <a:srgbClr val="FF0000"/>
                </a:solidFill>
                <a:ea typeface="Calibri" panose="020F0502020204030204" pitchFamily="34" charset="0"/>
                <a:cs typeface="Times New Roman" panose="02020603050405020304" pitchFamily="18" charset="0"/>
              </a:rPr>
              <a:t>toàn</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thực</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phẩm</a:t>
            </a:r>
            <a:r>
              <a:rPr lang="fr-FR" dirty="0">
                <a:solidFill>
                  <a:srgbClr val="FF0000"/>
                </a:solidFill>
                <a:ea typeface="Calibri" panose="020F0502020204030204" pitchFamily="34" charset="0"/>
                <a:cs typeface="Times New Roman" panose="02020603050405020304" pitchFamily="18" charset="0"/>
              </a:rPr>
              <a:t> (ATTP) ở </a:t>
            </a:r>
            <a:r>
              <a:rPr lang="fr-FR" dirty="0" err="1">
                <a:solidFill>
                  <a:srgbClr val="FF0000"/>
                </a:solidFill>
                <a:ea typeface="Calibri" panose="020F0502020204030204" pitchFamily="34" charset="0"/>
                <a:cs typeface="Times New Roman" panose="02020603050405020304" pitchFamily="18" charset="0"/>
              </a:rPr>
              <a:t>tình</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Quảng</a:t>
            </a:r>
            <a:r>
              <a:rPr lang="fr-FR" dirty="0">
                <a:solidFill>
                  <a:srgbClr val="FF0000"/>
                </a:solidFill>
                <a:ea typeface="Calibri" panose="020F0502020204030204" pitchFamily="34" charset="0"/>
                <a:cs typeface="Times New Roman" panose="02020603050405020304" pitchFamily="18" charset="0"/>
              </a:rPr>
              <a:t> Nam</a:t>
            </a:r>
            <a:endParaRPr lang="en-US" dirty="0">
              <a:solidFill>
                <a:srgbClr val="FF0000"/>
              </a:solidFill>
              <a:cs typeface="Times New Roman" panose="02020603050405020304" pitchFamily="18" charset="0"/>
            </a:endParaRPr>
          </a:p>
        </p:txBody>
      </p:sp>
      <p:sp>
        <p:nvSpPr>
          <p:cNvPr id="4" name="Rectangle 3"/>
          <p:cNvSpPr/>
          <p:nvPr/>
        </p:nvSpPr>
        <p:spPr>
          <a:xfrm>
            <a:off x="76200" y="1365230"/>
            <a:ext cx="9067800" cy="1938992"/>
          </a:xfrm>
          <a:prstGeom prst="rect">
            <a:avLst/>
          </a:prstGeom>
        </p:spPr>
        <p:txBody>
          <a:bodyPr wrap="square">
            <a:spAutoFit/>
          </a:bodyPr>
          <a:lstStyle/>
          <a:p>
            <a:r>
              <a:rPr lang="vi-VN" b="0" dirty="0">
                <a:solidFill>
                  <a:srgbClr val="0070C0"/>
                </a:solidFill>
                <a:ea typeface="Calibri" panose="020F0502020204030204" pitchFamily="34" charset="0"/>
                <a:cs typeface="Times New Roman" panose="02020603050405020304" pitchFamily="18" charset="0"/>
              </a:rPr>
              <a:t>- Có </a:t>
            </a:r>
            <a:r>
              <a:rPr lang="fr-FR" b="0" dirty="0" err="1">
                <a:solidFill>
                  <a:srgbClr val="0070C0"/>
                </a:solidFill>
                <a:ea typeface="Calibri" panose="020F0502020204030204" pitchFamily="34" charset="0"/>
                <a:cs typeface="Times New Roman" panose="02020603050405020304" pitchFamily="18" charset="0"/>
              </a:rPr>
              <a:t>một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số</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tồn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tại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hạn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chế</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công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đảm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bảo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vệ</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sinh</a:t>
            </a:r>
            <a:r>
              <a:rPr lang="fr-FR" b="0" dirty="0">
                <a:solidFill>
                  <a:srgbClr val="0070C0"/>
                </a:solidFill>
                <a:ea typeface="Calibri" panose="020F0502020204030204" pitchFamily="34" charset="0"/>
                <a:cs typeface="Times New Roman" panose="02020603050405020304" pitchFamily="18" charset="0"/>
              </a:rPr>
              <a:t> an </a:t>
            </a:r>
            <a:r>
              <a:rPr lang="fr-FR" b="0" dirty="0" err="1">
                <a:solidFill>
                  <a:srgbClr val="0070C0"/>
                </a:solidFill>
                <a:ea typeface="Calibri" panose="020F0502020204030204" pitchFamily="34" charset="0"/>
                <a:cs typeface="Times New Roman" panose="02020603050405020304" pitchFamily="18" charset="0"/>
              </a:rPr>
              <a:t>toàn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thực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ở </a:t>
            </a:r>
            <a:r>
              <a:rPr lang="fr-FR" b="0" dirty="0" err="1">
                <a:solidFill>
                  <a:srgbClr val="0070C0"/>
                </a:solidFill>
                <a:ea typeface="Calibri" panose="020F0502020204030204" pitchFamily="34" charset="0"/>
                <a:cs typeface="Times New Roman" panose="02020603050405020304" pitchFamily="18" charset="0"/>
              </a:rPr>
              <a:t>một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số</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địa</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phương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chưa</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được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quan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tâm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đúng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mức</a:t>
            </a:r>
            <a:r>
              <a:rPr lang="fr-FR" b="0" dirty="0">
                <a:solidFill>
                  <a:srgbClr val="0070C0"/>
                </a:solidFill>
                <a:ea typeface="Calibri" panose="020F0502020204030204" pitchFamily="34" charset="0"/>
                <a:cs typeface="Times New Roman" panose="02020603050405020304" pitchFamily="18" charset="0"/>
              </a:rPr>
              <a:t>; ô </a:t>
            </a:r>
            <a:r>
              <a:rPr lang="fr-FR" b="0" dirty="0" err="1">
                <a:solidFill>
                  <a:srgbClr val="0070C0"/>
                </a:solidFill>
                <a:ea typeface="Calibri" panose="020F0502020204030204" pitchFamily="34" charset="0"/>
                <a:cs typeface="Times New Roman" panose="02020603050405020304" pitchFamily="18" charset="0"/>
              </a:rPr>
              <a:t>nhiễm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thực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vẫn</a:t>
            </a:r>
            <a:r>
              <a:rPr lang="fr-FR" b="0" dirty="0">
                <a:solidFill>
                  <a:srgbClr val="0070C0"/>
                </a:solidFill>
                <a:ea typeface="Calibri" panose="020F0502020204030204" pitchFamily="34" charset="0"/>
                <a:cs typeface="Times New Roman" panose="02020603050405020304" pitchFamily="18" charset="0"/>
              </a:rPr>
              <a:t> là </a:t>
            </a:r>
            <a:r>
              <a:rPr lang="fr-FR" b="0" dirty="0" err="1">
                <a:solidFill>
                  <a:srgbClr val="0070C0"/>
                </a:solidFill>
                <a:ea typeface="Calibri" panose="020F0502020204030204" pitchFamily="34" charset="0"/>
                <a:cs typeface="Times New Roman" panose="02020603050405020304" pitchFamily="18" charset="0"/>
              </a:rPr>
              <a:t>nỗi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lo</a:t>
            </a:r>
            <a:r>
              <a:rPr lang="fr-FR" b="0" dirty="0">
                <a:solidFill>
                  <a:srgbClr val="0070C0"/>
                </a:solidFill>
                <a:ea typeface="Calibri" panose="020F0502020204030204" pitchFamily="34" charset="0"/>
                <a:cs typeface="Times New Roman" panose="02020603050405020304" pitchFamily="18" charset="0"/>
              </a:rPr>
              <a:t> ở </a:t>
            </a:r>
            <a:r>
              <a:rPr lang="fr-FR" b="0" dirty="0" err="1">
                <a:solidFill>
                  <a:srgbClr val="0070C0"/>
                </a:solidFill>
                <a:ea typeface="Calibri" panose="020F0502020204030204" pitchFamily="34" charset="0"/>
                <a:cs typeface="Times New Roman" panose="02020603050405020304" pitchFamily="18" charset="0"/>
              </a:rPr>
              <a:t>tất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cả</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khâu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nuôi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trồng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chế</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biến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bảo</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quản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Chưa</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kiểm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soát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ngăn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chặn</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triệt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để</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tình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trạng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rau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củ</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quả</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bị</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nhiễm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hoá</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chất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độc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hại</a:t>
            </a:r>
            <a:r>
              <a:rPr lang="vi-VN" b="0" dirty="0">
                <a:solidFill>
                  <a:srgbClr val="0070C0"/>
                </a:solidFill>
                <a:ea typeface="Calibri" panose="020F0502020204030204" pitchFamily="34" charset="0"/>
                <a:cs typeface="Times New Roman" panose="02020603050405020304" pitchFamily="18" charset="0"/>
              </a:rPr>
              <a:t>. </a:t>
            </a:r>
            <a:endParaRPr lang="en-US" b="0" dirty="0">
              <a:solidFill>
                <a:srgbClr val="0070C0"/>
              </a:solidFill>
              <a:cs typeface="Times New Roman" panose="02020603050405020304" pitchFamily="18" charset="0"/>
            </a:endParaRPr>
          </a:p>
        </p:txBody>
      </p:sp>
      <p:sp>
        <p:nvSpPr>
          <p:cNvPr id="5" name="Rectangle 4"/>
          <p:cNvSpPr/>
          <p:nvPr/>
        </p:nvSpPr>
        <p:spPr>
          <a:xfrm>
            <a:off x="46614" y="3188553"/>
            <a:ext cx="9097385" cy="830997"/>
          </a:xfrm>
          <a:prstGeom prst="rect">
            <a:avLst/>
          </a:prstGeom>
        </p:spPr>
        <p:txBody>
          <a:bodyPr wrap="square">
            <a:spAutoFit/>
          </a:bodyPr>
          <a:lstStyle/>
          <a:p>
            <a:r>
              <a:rPr lang="fr-FR" dirty="0" smtClean="0">
                <a:solidFill>
                  <a:srgbClr val="C00000"/>
                </a:solidFill>
                <a:ea typeface="Calibri" panose="020F0502020204030204" pitchFamily="34" charset="0"/>
              </a:rPr>
              <a:t>III. MỘT</a:t>
            </a:r>
            <a:r>
              <a:rPr lang="vi-VN" dirty="0" smtClean="0">
                <a:solidFill>
                  <a:srgbClr val="C00000"/>
                </a:solidFill>
                <a:ea typeface="Calibri" panose="020F0502020204030204" pitchFamily="34" charset="0"/>
              </a:rPr>
              <a:t> SỐ GIẢI PHÁP VỀ NỀN NÔNG NGHIỆP SÁCH VÀ VỆ SINH AN TOÀN THỰC PHẨM Ở TỈNH QUẢNG NAM</a:t>
            </a:r>
            <a:endParaRPr lang="en-US" dirty="0">
              <a:solidFill>
                <a:srgbClr val="C00000"/>
              </a:solidFill>
            </a:endParaRPr>
          </a:p>
        </p:txBody>
      </p:sp>
      <p:sp>
        <p:nvSpPr>
          <p:cNvPr id="6" name="Rectangle 5"/>
          <p:cNvSpPr/>
          <p:nvPr/>
        </p:nvSpPr>
        <p:spPr>
          <a:xfrm>
            <a:off x="76200" y="3990639"/>
            <a:ext cx="2646558" cy="461665"/>
          </a:xfrm>
          <a:prstGeom prst="rect">
            <a:avLst/>
          </a:prstGeom>
        </p:spPr>
        <p:txBody>
          <a:bodyPr wrap="none">
            <a:spAutoFit/>
          </a:bodyPr>
          <a:lstStyle/>
          <a:p>
            <a:r>
              <a:rPr lang="fr-FR" dirty="0" smtClean="0">
                <a:solidFill>
                  <a:srgbClr val="FF0000"/>
                </a:solidFill>
                <a:ea typeface="Calibri" panose="020F0502020204030204" pitchFamily="34" charset="0"/>
                <a:cs typeface="Times New Roman" panose="02020603050405020304" pitchFamily="18" charset="0"/>
              </a:rPr>
              <a:t>1. </a:t>
            </a:r>
            <a:r>
              <a:rPr lang="fr-FR" dirty="0" err="1" smtClean="0">
                <a:solidFill>
                  <a:srgbClr val="FF0000"/>
                </a:solidFill>
                <a:ea typeface="Calibri" panose="020F0502020204030204" pitchFamily="34" charset="0"/>
                <a:cs typeface="Times New Roman" panose="02020603050405020304" pitchFamily="18" charset="0"/>
              </a:rPr>
              <a:t>Trong</a:t>
            </a:r>
            <a:r>
              <a:rPr lang="fr-FR" dirty="0" smtClean="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trồng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trọt</a:t>
            </a:r>
            <a:endParaRPr lang="en-US" dirty="0">
              <a:solidFill>
                <a:srgbClr val="FF0000"/>
              </a:solidFill>
              <a:cs typeface="Times New Roman" panose="02020603050405020304" pitchFamily="18" charset="0"/>
            </a:endParaRPr>
          </a:p>
        </p:txBody>
      </p:sp>
    </p:spTree>
    <p:extLst>
      <p:ext uri="{BB962C8B-B14F-4D97-AF65-F5344CB8AC3E}">
        <p14:creationId xmlns:p14="http://schemas.microsoft.com/office/powerpoint/2010/main" val="165174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par>
                          <p:cTn id="19" fill="hold">
                            <p:stCondLst>
                              <p:cond delay="500"/>
                            </p:stCondLst>
                            <p:childTnLst>
                              <p:par>
                                <p:cTn id="20" presetID="16" presetClass="entr" presetSubtype="2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128885"/>
            <a:ext cx="7620000" cy="461665"/>
          </a:xfrm>
          <a:prstGeom prst="rect">
            <a:avLst/>
          </a:prstGeom>
          <a:noFill/>
        </p:spPr>
        <p:txBody>
          <a:bodyPr wrap="square" rtlCol="0">
            <a:spAutoFit/>
          </a:bodyPr>
          <a:lstStyle/>
          <a:p>
            <a:pPr algn="ctr"/>
            <a:r>
              <a:rPr lang="en-US" dirty="0" err="1">
                <a:cs typeface="Times New Roman" panose="02020603050405020304" pitchFamily="18" charset="0"/>
              </a:rPr>
              <a:t>Thảo</a:t>
            </a:r>
            <a:r>
              <a:rPr lang="en-US" dirty="0">
                <a:cs typeface="Times New Roman" panose="02020603050405020304" pitchFamily="18" charset="0"/>
              </a:rPr>
              <a:t> </a:t>
            </a:r>
            <a:r>
              <a:rPr lang="en-US" dirty="0" err="1">
                <a:cs typeface="Times New Roman" panose="02020603050405020304" pitchFamily="18" charset="0"/>
              </a:rPr>
              <a:t>luận</a:t>
            </a:r>
            <a:r>
              <a:rPr lang="en-US" dirty="0">
                <a:cs typeface="Times New Roman" panose="02020603050405020304" pitchFamily="18" charset="0"/>
              </a:rPr>
              <a:t> </a:t>
            </a:r>
            <a:r>
              <a:rPr lang="en-US" dirty="0" err="1">
                <a:cs typeface="Times New Roman" panose="02020603050405020304" pitchFamily="18" charset="0"/>
              </a:rPr>
              <a:t>nhóm</a:t>
            </a:r>
            <a:r>
              <a:rPr lang="en-US" dirty="0">
                <a:cs typeface="Times New Roman" panose="02020603050405020304" pitchFamily="18" charset="0"/>
              </a:rPr>
              <a:t> </a:t>
            </a:r>
            <a:r>
              <a:rPr lang="en-US" dirty="0" err="1">
                <a:cs typeface="Times New Roman" panose="02020603050405020304" pitchFamily="18" charset="0"/>
              </a:rPr>
              <a:t>hoàn</a:t>
            </a:r>
            <a:r>
              <a:rPr lang="en-US" dirty="0">
                <a:cs typeface="Times New Roman" panose="02020603050405020304" pitchFamily="18" charset="0"/>
              </a:rPr>
              <a:t> </a:t>
            </a:r>
            <a:r>
              <a:rPr lang="en-US" dirty="0" err="1">
                <a:cs typeface="Times New Roman" panose="02020603050405020304" pitchFamily="18" charset="0"/>
              </a:rPr>
              <a:t>thành</a:t>
            </a:r>
            <a:r>
              <a:rPr lang="en-US" dirty="0">
                <a:cs typeface="Times New Roman" panose="02020603050405020304" pitchFamily="18" charset="0"/>
              </a:rPr>
              <a:t> </a:t>
            </a:r>
            <a:r>
              <a:rPr lang="en-US" dirty="0" err="1">
                <a:cs typeface="Times New Roman" panose="02020603050405020304" pitchFamily="18" charset="0"/>
              </a:rPr>
              <a:t>nội</a:t>
            </a:r>
            <a:r>
              <a:rPr lang="en-US" dirty="0">
                <a:cs typeface="Times New Roman" panose="02020603050405020304" pitchFamily="18" charset="0"/>
              </a:rPr>
              <a:t> </a:t>
            </a:r>
            <a:r>
              <a:rPr lang="en-US" dirty="0" smtClean="0">
                <a:cs typeface="Times New Roman" panose="02020603050405020304" pitchFamily="18" charset="0"/>
              </a:rPr>
              <a:t>dung </a:t>
            </a:r>
            <a:r>
              <a:rPr lang="en-US" dirty="0" err="1" smtClean="0">
                <a:cs typeface="Times New Roman" panose="02020603050405020304" pitchFamily="18" charset="0"/>
              </a:rPr>
              <a:t>sau</a:t>
            </a:r>
            <a:r>
              <a:rPr lang="en-US" dirty="0" smtClean="0">
                <a:cs typeface="Times New Roman" panose="02020603050405020304" pitchFamily="18" charset="0"/>
              </a:rPr>
              <a:t> 5 </a:t>
            </a:r>
            <a:r>
              <a:rPr lang="en-US" dirty="0" err="1" smtClean="0">
                <a:cs typeface="Times New Roman" panose="02020603050405020304" pitchFamily="18" charset="0"/>
              </a:rPr>
              <a:t>phút</a:t>
            </a:r>
            <a:endParaRPr lang="en-US" dirty="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486115605"/>
              </p:ext>
            </p:extLst>
          </p:nvPr>
        </p:nvGraphicFramePr>
        <p:xfrm>
          <a:off x="228600" y="928878"/>
          <a:ext cx="8839200" cy="1565403"/>
        </p:xfrm>
        <a:graphic>
          <a:graphicData uri="http://schemas.openxmlformats.org/drawingml/2006/table">
            <a:tbl>
              <a:tblPr firstRow="1" bandRow="1">
                <a:tableStyleId>{5C22544A-7EE6-4342-B048-85BDC9FD1C3A}</a:tableStyleId>
              </a:tblPr>
              <a:tblGrid>
                <a:gridCol w="1767841">
                  <a:extLst>
                    <a:ext uri="{9D8B030D-6E8A-4147-A177-3AD203B41FA5}">
                      <a16:colId xmlns="" xmlns:a16="http://schemas.microsoft.com/office/drawing/2014/main" val="1902456761"/>
                    </a:ext>
                  </a:extLst>
                </a:gridCol>
                <a:gridCol w="7071359">
                  <a:extLst>
                    <a:ext uri="{9D8B030D-6E8A-4147-A177-3AD203B41FA5}">
                      <a16:colId xmlns="" xmlns:a16="http://schemas.microsoft.com/office/drawing/2014/main" val="3055210777"/>
                    </a:ext>
                  </a:extLst>
                </a:gridCol>
              </a:tblGrid>
              <a:tr h="293513">
                <a:tc>
                  <a:txBody>
                    <a:bodyPr/>
                    <a:lstStyle/>
                    <a:p>
                      <a:pPr algn="just">
                        <a:lnSpc>
                          <a:spcPct val="107000"/>
                        </a:lnSpc>
                        <a:spcAft>
                          <a:spcPts val="0"/>
                        </a:spcAft>
                      </a:pPr>
                      <a:r>
                        <a:rPr lang="en-US" sz="2400" err="1" smtClean="0">
                          <a:effectLst/>
                          <a:latin typeface="Times New Roman" panose="02020603050405020304" pitchFamily="18" charset="0"/>
                          <a:cs typeface="Times New Roman" panose="02020603050405020304" pitchFamily="18" charset="0"/>
                        </a:rPr>
                        <a:t>Nhóm</a:t>
                      </a:r>
                      <a:r>
                        <a:rPr lang="en-US" sz="2400" baseline="0" smtClean="0">
                          <a:effectLst/>
                          <a:latin typeface="Times New Roman" panose="02020603050405020304" pitchFamily="18" charset="0"/>
                          <a:cs typeface="Times New Roman" panose="02020603050405020304" pitchFamily="18" charset="0"/>
                        </a:rPr>
                        <a:t> </a:t>
                      </a:r>
                      <a:r>
                        <a:rPr lang="en-US" sz="2400" baseline="0" smtClean="0">
                          <a:effectLst/>
                          <a:latin typeface="Times New Roman" panose="02020603050405020304" pitchFamily="18" charset="0"/>
                          <a:cs typeface="Times New Roman" panose="02020603050405020304" pitchFamily="18" charset="0"/>
                        </a:rPr>
                        <a:t>1</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indent="28575" algn="just">
                        <a:lnSpc>
                          <a:spcPct val="107000"/>
                        </a:lnSpc>
                        <a:spcAft>
                          <a:spcPts val="0"/>
                        </a:spcAft>
                      </a:pPr>
                      <a:r>
                        <a:rPr lang="en-US" sz="2400" dirty="0" err="1" smtClean="0">
                          <a:effectLst/>
                          <a:latin typeface="Times New Roman" panose="02020603050405020304" pitchFamily="18" charset="0"/>
                          <a:cs typeface="Times New Roman" panose="02020603050405020304" pitchFamily="18" charset="0"/>
                        </a:rPr>
                        <a:t>Nêu</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giải</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pháp</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sản</a:t>
                      </a:r>
                      <a:r>
                        <a:rPr lang="en-US" sz="2400" baseline="0" dirty="0" smtClean="0">
                          <a:effectLst/>
                          <a:latin typeface="Times New Roman" panose="02020603050405020304" pitchFamily="18" charset="0"/>
                          <a:cs typeface="Times New Roman" panose="02020603050405020304" pitchFamily="18" charset="0"/>
                        </a:rPr>
                        <a:t> xuất </a:t>
                      </a:r>
                      <a:r>
                        <a:rPr lang="en-US" sz="2400" baseline="0" dirty="0" err="1" smtClean="0">
                          <a:effectLst/>
                          <a:latin typeface="Times New Roman" panose="02020603050405020304" pitchFamily="18" charset="0"/>
                          <a:cs typeface="Times New Roman" panose="02020603050405020304" pitchFamily="18" charset="0"/>
                        </a:rPr>
                        <a:t>sạch</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trong</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trồng</a:t>
                      </a:r>
                      <a:r>
                        <a:rPr lang="en-US" sz="2400" baseline="0" dirty="0" smtClean="0">
                          <a:effectLst/>
                          <a:latin typeface="Times New Roman" panose="02020603050405020304" pitchFamily="18" charset="0"/>
                          <a:cs typeface="Times New Roman" panose="02020603050405020304" pitchFamily="18" charset="0"/>
                        </a:rPr>
                        <a:t> </a:t>
                      </a:r>
                      <a:r>
                        <a:rPr lang="en-US" sz="2400" baseline="0" dirty="0" err="1" smtClean="0">
                          <a:effectLst/>
                          <a:latin typeface="Times New Roman" panose="02020603050405020304" pitchFamily="18" charset="0"/>
                          <a:cs typeface="Times New Roman" panose="02020603050405020304" pitchFamily="18" charset="0"/>
                        </a:rPr>
                        <a:t>trọt</a:t>
                      </a:r>
                      <a:r>
                        <a:rPr lang="vi-VN" sz="2400" dirty="0" smtClean="0">
                          <a:effectLst/>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2826089022"/>
                  </a:ext>
                </a:extLst>
              </a:tr>
              <a:tr h="293513">
                <a:tc>
                  <a:txBody>
                    <a:bodyPr/>
                    <a:lstStyle/>
                    <a:p>
                      <a:pPr algn="just">
                        <a:lnSpc>
                          <a:spcPct val="107000"/>
                        </a:lnSpc>
                        <a:spcAft>
                          <a:spcPts val="0"/>
                        </a:spcAft>
                      </a:pPr>
                      <a:r>
                        <a:rPr lang="en-US" sz="2400" err="1" smtClean="0">
                          <a:effectLst/>
                          <a:latin typeface="Times New Roman" panose="02020603050405020304" pitchFamily="18" charset="0"/>
                          <a:cs typeface="Times New Roman" panose="02020603050405020304" pitchFamily="18" charset="0"/>
                        </a:rPr>
                        <a:t>Nhóm</a:t>
                      </a:r>
                      <a:r>
                        <a:rPr lang="en-US" sz="2400" baseline="0" smtClean="0">
                          <a:effectLst/>
                          <a:latin typeface="Times New Roman" panose="02020603050405020304" pitchFamily="18" charset="0"/>
                          <a:cs typeface="Times New Roman" panose="02020603050405020304" pitchFamily="18" charset="0"/>
                        </a:rPr>
                        <a:t> </a:t>
                      </a:r>
                      <a:r>
                        <a:rPr lang="en-US" sz="2400" baseline="0" smtClean="0">
                          <a:effectLst/>
                          <a:latin typeface="Times New Roman" panose="02020603050405020304" pitchFamily="18" charset="0"/>
                          <a:cs typeface="Times New Roman" panose="02020603050405020304" pitchFamily="18" charset="0"/>
                        </a:rPr>
                        <a:t>2</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indent="28575" algn="l">
                        <a:lnSpc>
                          <a:spcPct val="107000"/>
                        </a:lnSpc>
                        <a:spcAft>
                          <a:spcPts val="0"/>
                        </a:spcAft>
                      </a:pPr>
                      <a:r>
                        <a:rPr lang="en-US" sz="2400" b="0" i="0" dirty="0" err="1" smtClean="0">
                          <a:effectLst/>
                          <a:latin typeface="Times New Roman" panose="02020603050405020304" pitchFamily="18" charset="0"/>
                          <a:cs typeface="Times New Roman" panose="02020603050405020304" pitchFamily="18" charset="0"/>
                        </a:rPr>
                        <a:t>Nêu</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giải</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pháp</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sản</a:t>
                      </a:r>
                      <a:r>
                        <a:rPr lang="en-US" sz="2400" b="0" i="0" baseline="0" dirty="0" smtClean="0">
                          <a:effectLst/>
                          <a:latin typeface="Times New Roman" panose="02020603050405020304" pitchFamily="18" charset="0"/>
                          <a:cs typeface="Times New Roman" panose="02020603050405020304" pitchFamily="18" charset="0"/>
                        </a:rPr>
                        <a:t> xuất </a:t>
                      </a:r>
                      <a:r>
                        <a:rPr lang="en-US" sz="2400" b="0" i="0" baseline="0" dirty="0" err="1" smtClean="0">
                          <a:effectLst/>
                          <a:latin typeface="Times New Roman" panose="02020603050405020304" pitchFamily="18" charset="0"/>
                          <a:cs typeface="Times New Roman" panose="02020603050405020304" pitchFamily="18" charset="0"/>
                        </a:rPr>
                        <a:t>sạch</a:t>
                      </a:r>
                      <a:r>
                        <a:rPr lang="en-US" sz="2400" b="0" i="0" baseline="0" dirty="0" smtClean="0">
                          <a:effectLst/>
                          <a:latin typeface="Times New Roman" panose="02020603050405020304" pitchFamily="18" charset="0"/>
                          <a:cs typeface="Times New Roman" panose="02020603050405020304" pitchFamily="18" charset="0"/>
                        </a:rPr>
                        <a:t> t</a:t>
                      </a:r>
                      <a:r>
                        <a:rPr lang="fr-FR" sz="2400" b="0" i="0" kern="1200" dirty="0" err="1" smtClean="0">
                          <a:solidFill>
                            <a:schemeClr val="dk1"/>
                          </a:solidFill>
                          <a:effectLst/>
                          <a:latin typeface="Times New Roman" panose="02020603050405020304" pitchFamily="18" charset="0"/>
                          <a:ea typeface="+mn-ea"/>
                          <a:cs typeface="Times New Roman" panose="02020603050405020304" pitchFamily="18" charset="0"/>
                        </a:rPr>
                        <a:t>rong</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b="0" i="0" kern="1200" dirty="0" err="1" smtClean="0">
                          <a:solidFill>
                            <a:schemeClr val="dk1"/>
                          </a:solidFill>
                          <a:effectLst/>
                          <a:latin typeface="Times New Roman" panose="02020603050405020304" pitchFamily="18" charset="0"/>
                          <a:ea typeface="+mn-ea"/>
                          <a:cs typeface="Times New Roman" panose="02020603050405020304" pitchFamily="18" charset="0"/>
                        </a:rPr>
                        <a:t>chăn</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 </a:t>
                      </a:r>
                      <a:r>
                        <a:rPr lang="fr-FR" sz="2400" b="0" i="0" kern="1200" dirty="0" err="1" smtClean="0">
                          <a:solidFill>
                            <a:schemeClr val="dk1"/>
                          </a:solidFill>
                          <a:effectLst/>
                          <a:latin typeface="Times New Roman" panose="02020603050405020304" pitchFamily="18" charset="0"/>
                          <a:ea typeface="+mn-ea"/>
                          <a:cs typeface="Times New Roman" panose="02020603050405020304" pitchFamily="18" charset="0"/>
                        </a:rPr>
                        <a:t>nuôi</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a:t>
                      </a:r>
                      <a:endParaRPr lang="en-US" sz="2400" b="0" i="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946267169"/>
                  </a:ext>
                </a:extLst>
              </a:tr>
              <a:tr h="293513">
                <a:tc>
                  <a:txBody>
                    <a:bodyPr/>
                    <a:lstStyle/>
                    <a:p>
                      <a:pPr algn="just">
                        <a:lnSpc>
                          <a:spcPct val="107000"/>
                        </a:lnSpc>
                        <a:spcAft>
                          <a:spcPts val="0"/>
                        </a:spcAft>
                      </a:pPr>
                      <a:r>
                        <a:rPr lang="en-US" sz="2400" dirty="0" err="1" smtClean="0">
                          <a:effectLst/>
                          <a:latin typeface="Times New Roman" panose="02020603050405020304" pitchFamily="18" charset="0"/>
                          <a:cs typeface="Times New Roman" panose="02020603050405020304" pitchFamily="18" charset="0"/>
                        </a:rPr>
                        <a:t>Nhóm</a:t>
                      </a:r>
                      <a:r>
                        <a:rPr lang="en-US" sz="2400" baseline="0" dirty="0" smtClean="0">
                          <a:effectLst/>
                          <a:latin typeface="Times New Roman" panose="02020603050405020304" pitchFamily="18" charset="0"/>
                          <a:cs typeface="Times New Roman" panose="02020603050405020304" pitchFamily="18" charset="0"/>
                        </a:rPr>
                        <a:t> 3</a:t>
                      </a:r>
                      <a:r>
                        <a:rPr lang="en-US" sz="2400" baseline="0" smtClean="0">
                          <a:effectLst/>
                          <a:latin typeface="Times New Roman" panose="02020603050405020304" pitchFamily="18" charset="0"/>
                          <a:cs typeface="Times New Roman" panose="02020603050405020304" pitchFamily="18" charset="0"/>
                        </a:rPr>
                        <a:t>, </a:t>
                      </a:r>
                      <a:r>
                        <a:rPr lang="vi-VN" sz="2400" baseline="0" smtClean="0">
                          <a:effectLst/>
                          <a:latin typeface="Times New Roman" panose="02020603050405020304" pitchFamily="18" charset="0"/>
                          <a:cs typeface="Times New Roman" panose="02020603050405020304" pitchFamily="18" charset="0"/>
                        </a:rPr>
                        <a:t>4</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tc>
                  <a:txBody>
                    <a:bodyPr/>
                    <a:lstStyle/>
                    <a:p>
                      <a:pPr indent="28575" algn="l">
                        <a:lnSpc>
                          <a:spcPct val="107000"/>
                        </a:lnSpc>
                        <a:spcAft>
                          <a:spcPts val="0"/>
                        </a:spcAft>
                      </a:pPr>
                      <a:r>
                        <a:rPr lang="en-US" sz="2400" b="0" i="0" dirty="0" err="1" smtClean="0">
                          <a:effectLst/>
                          <a:latin typeface="Times New Roman" panose="02020603050405020304" pitchFamily="18" charset="0"/>
                          <a:cs typeface="Times New Roman" panose="02020603050405020304" pitchFamily="18" charset="0"/>
                        </a:rPr>
                        <a:t>Nêu</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giải</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pháp</a:t>
                      </a:r>
                      <a:r>
                        <a:rPr lang="en-US" sz="2400" b="0" i="0" baseline="0" dirty="0" smtClean="0">
                          <a:effectLst/>
                          <a:latin typeface="Times New Roman" panose="02020603050405020304" pitchFamily="18" charset="0"/>
                          <a:cs typeface="Times New Roman" panose="02020603050405020304" pitchFamily="18" charset="0"/>
                        </a:rPr>
                        <a:t> </a:t>
                      </a:r>
                      <a:r>
                        <a:rPr lang="en-US" sz="2400" b="0" i="0" baseline="0" dirty="0" err="1" smtClean="0">
                          <a:effectLst/>
                          <a:latin typeface="Times New Roman" panose="02020603050405020304" pitchFamily="18" charset="0"/>
                          <a:cs typeface="Times New Roman" panose="02020603050405020304" pitchFamily="18" charset="0"/>
                        </a:rPr>
                        <a:t>sản</a:t>
                      </a:r>
                      <a:r>
                        <a:rPr lang="en-US" sz="2400" b="0" i="0" baseline="0" dirty="0" smtClean="0">
                          <a:effectLst/>
                          <a:latin typeface="Times New Roman" panose="02020603050405020304" pitchFamily="18" charset="0"/>
                          <a:cs typeface="Times New Roman" panose="02020603050405020304" pitchFamily="18" charset="0"/>
                        </a:rPr>
                        <a:t> xuất </a:t>
                      </a:r>
                      <a:r>
                        <a:rPr lang="en-US" sz="2400" b="0" i="0" baseline="0" dirty="0" err="1" smtClean="0">
                          <a:effectLst/>
                          <a:latin typeface="Times New Roman" panose="02020603050405020304" pitchFamily="18" charset="0"/>
                          <a:cs typeface="Times New Roman" panose="02020603050405020304" pitchFamily="18" charset="0"/>
                        </a:rPr>
                        <a:t>sạch</a:t>
                      </a:r>
                      <a:r>
                        <a:rPr lang="en-US" sz="2400" b="0" i="0" baseline="0" dirty="0" smtClean="0">
                          <a:effectLst/>
                          <a:latin typeface="Times New Roman" panose="02020603050405020304" pitchFamily="18" charset="0"/>
                          <a:cs typeface="Times New Roman" panose="02020603050405020304" pitchFamily="18" charset="0"/>
                        </a:rPr>
                        <a:t> </a:t>
                      </a:r>
                      <a:r>
                        <a:rPr lang="vi-VN" sz="2400" i="0" kern="1200" dirty="0" smtClean="0">
                          <a:solidFill>
                            <a:schemeClr val="dk1"/>
                          </a:solidFill>
                          <a:effectLst/>
                          <a:latin typeface="Times New Roman" panose="02020603050405020304" pitchFamily="18" charset="0"/>
                          <a:ea typeface="+mn-ea"/>
                          <a:cs typeface="Times New Roman" panose="02020603050405020304" pitchFamily="18" charset="0"/>
                        </a:rPr>
                        <a:t>trong công tác quản lí chất lượng và ATTP hàng nông sản</a:t>
                      </a:r>
                      <a:r>
                        <a:rPr lang="fr-FR" sz="2400" b="0" i="0" kern="1200" dirty="0" smtClean="0">
                          <a:solidFill>
                            <a:schemeClr val="dk1"/>
                          </a:solidFill>
                          <a:effectLst/>
                          <a:latin typeface="Times New Roman" panose="02020603050405020304" pitchFamily="18" charset="0"/>
                          <a:ea typeface="+mn-ea"/>
                          <a:cs typeface="Times New Roman" panose="02020603050405020304" pitchFamily="18" charset="0"/>
                        </a:rPr>
                        <a:t>?</a:t>
                      </a:r>
                      <a:endParaRPr lang="en-US" sz="2400" b="0" i="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1435" marR="51435" marT="0" marB="0"/>
                </a:tc>
                <a:extLst>
                  <a:ext uri="{0D108BD9-81ED-4DB2-BD59-A6C34878D82A}">
                    <a16:rowId xmlns="" xmlns:a16="http://schemas.microsoft.com/office/drawing/2014/main" val="3965221993"/>
                  </a:ext>
                </a:extLst>
              </a:tr>
            </a:tbl>
          </a:graphicData>
        </a:graphic>
      </p:graphicFrame>
    </p:spTree>
    <p:extLst>
      <p:ext uri="{BB962C8B-B14F-4D97-AF65-F5344CB8AC3E}">
        <p14:creationId xmlns:p14="http://schemas.microsoft.com/office/powerpoint/2010/main" val="31600094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614" y="-19050"/>
            <a:ext cx="9097385" cy="830997"/>
          </a:xfrm>
          <a:prstGeom prst="rect">
            <a:avLst/>
          </a:prstGeom>
        </p:spPr>
        <p:txBody>
          <a:bodyPr wrap="square">
            <a:spAutoFit/>
          </a:bodyPr>
          <a:lstStyle/>
          <a:p>
            <a:r>
              <a:rPr lang="fr-FR" dirty="0" smtClean="0">
                <a:solidFill>
                  <a:srgbClr val="C00000"/>
                </a:solidFill>
                <a:ea typeface="Calibri" panose="020F0502020204030204" pitchFamily="34" charset="0"/>
              </a:rPr>
              <a:t>III. MỘT</a:t>
            </a:r>
            <a:r>
              <a:rPr lang="vi-VN" dirty="0" smtClean="0">
                <a:solidFill>
                  <a:srgbClr val="C00000"/>
                </a:solidFill>
                <a:ea typeface="Calibri" panose="020F0502020204030204" pitchFamily="34" charset="0"/>
              </a:rPr>
              <a:t> SỐ GIẢI PHÁP VỀ NỀN NÔNG NGHIỆP SÁCH VÀ VỆ SINH AN TOÀN THỰC PHẨM Ở TỈNH QUẢNG NAM</a:t>
            </a:r>
            <a:endParaRPr lang="en-US" dirty="0">
              <a:solidFill>
                <a:srgbClr val="C00000"/>
              </a:solidFill>
            </a:endParaRPr>
          </a:p>
        </p:txBody>
      </p:sp>
      <p:sp>
        <p:nvSpPr>
          <p:cNvPr id="3" name="Rectangle 2"/>
          <p:cNvSpPr/>
          <p:nvPr/>
        </p:nvSpPr>
        <p:spPr>
          <a:xfrm>
            <a:off x="76200" y="590550"/>
            <a:ext cx="2646558" cy="461665"/>
          </a:xfrm>
          <a:prstGeom prst="rect">
            <a:avLst/>
          </a:prstGeom>
        </p:spPr>
        <p:txBody>
          <a:bodyPr wrap="none">
            <a:spAutoFit/>
          </a:bodyPr>
          <a:lstStyle/>
          <a:p>
            <a:r>
              <a:rPr lang="fr-FR" dirty="0" smtClean="0">
                <a:solidFill>
                  <a:srgbClr val="FF0000"/>
                </a:solidFill>
                <a:ea typeface="Calibri" panose="020F0502020204030204" pitchFamily="34" charset="0"/>
                <a:cs typeface="Times New Roman" panose="02020603050405020304" pitchFamily="18" charset="0"/>
              </a:rPr>
              <a:t>1. </a:t>
            </a:r>
            <a:r>
              <a:rPr lang="fr-FR" dirty="0" err="1" smtClean="0">
                <a:solidFill>
                  <a:srgbClr val="FF0000"/>
                </a:solidFill>
                <a:ea typeface="Calibri" panose="020F0502020204030204" pitchFamily="34" charset="0"/>
                <a:cs typeface="Times New Roman" panose="02020603050405020304" pitchFamily="18" charset="0"/>
              </a:rPr>
              <a:t>Trong</a:t>
            </a:r>
            <a:r>
              <a:rPr lang="fr-FR" dirty="0" smtClean="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trồng</a:t>
            </a:r>
            <a:r>
              <a:rPr lang="fr-FR" dirty="0">
                <a:solidFill>
                  <a:srgbClr val="FF0000"/>
                </a:solidFill>
                <a:ea typeface="Calibri" panose="020F0502020204030204" pitchFamily="34" charset="0"/>
                <a:cs typeface="Times New Roman" panose="02020603050405020304" pitchFamily="18" charset="0"/>
              </a:rPr>
              <a:t> </a:t>
            </a:r>
            <a:r>
              <a:rPr lang="fr-FR" dirty="0" err="1">
                <a:solidFill>
                  <a:srgbClr val="FF0000"/>
                </a:solidFill>
                <a:ea typeface="Calibri" panose="020F0502020204030204" pitchFamily="34" charset="0"/>
                <a:cs typeface="Times New Roman" panose="02020603050405020304" pitchFamily="18" charset="0"/>
              </a:rPr>
              <a:t>trọt</a:t>
            </a:r>
            <a:endParaRPr lang="en-US" dirty="0">
              <a:solidFill>
                <a:srgbClr val="FF0000"/>
              </a:solidFill>
              <a:cs typeface="Times New Roman" panose="02020603050405020304" pitchFamily="18" charset="0"/>
            </a:endParaRPr>
          </a:p>
        </p:txBody>
      </p:sp>
      <p:sp>
        <p:nvSpPr>
          <p:cNvPr id="4" name="Rectangle 3"/>
          <p:cNvSpPr/>
          <p:nvPr/>
        </p:nvSpPr>
        <p:spPr>
          <a:xfrm>
            <a:off x="76200" y="895350"/>
            <a:ext cx="6781800" cy="461665"/>
          </a:xfrm>
          <a:prstGeom prst="rect">
            <a:avLst/>
          </a:prstGeom>
        </p:spPr>
        <p:txBody>
          <a:bodyPr wrap="square">
            <a:spAutoFit/>
          </a:bodyPr>
          <a:lstStyle/>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Đầu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tư</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sử</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dụng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giống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ít</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nhiễm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bệnh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và</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sâu</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rầy</a:t>
            </a:r>
            <a:r>
              <a:rPr lang="fr-FR" b="0" dirty="0">
                <a:solidFill>
                  <a:srgbClr val="0070C0"/>
                </a:solidFill>
                <a:ea typeface="Calibri" panose="020F0502020204030204" pitchFamily="34" charset="0"/>
                <a:cs typeface="Times New Roman" panose="02020603050405020304" pitchFamily="18" charset="0"/>
              </a:rPr>
              <a:t>.</a:t>
            </a:r>
            <a:endParaRPr lang="en-US" sz="1800" b="0" dirty="0">
              <a:solidFill>
                <a:srgbClr val="0070C0"/>
              </a:solidFill>
              <a:effectLst/>
              <a:ea typeface="Calibri" panose="020F0502020204030204" pitchFamily="34" charset="0"/>
              <a:cs typeface="Times New Roman" panose="02020603050405020304" pitchFamily="18" charset="0"/>
            </a:endParaRPr>
          </a:p>
        </p:txBody>
      </p:sp>
      <p:sp>
        <p:nvSpPr>
          <p:cNvPr id="5" name="Rectangle 4"/>
          <p:cNvSpPr/>
          <p:nvPr/>
        </p:nvSpPr>
        <p:spPr>
          <a:xfrm>
            <a:off x="41733" y="1200150"/>
            <a:ext cx="9102266" cy="1200329"/>
          </a:xfrm>
          <a:prstGeom prst="rect">
            <a:avLst/>
          </a:prstGeom>
        </p:spPr>
        <p:txBody>
          <a:bodyPr wrap="square">
            <a:spAutoFit/>
          </a:bodyPr>
          <a:lstStyle/>
          <a:p>
            <a:pPr>
              <a:spcBef>
                <a:spcPts val="0"/>
              </a:spcBef>
              <a:spcAft>
                <a:spcPts val="0"/>
              </a:spcAft>
            </a:pPr>
            <a:r>
              <a:rPr lang="vi-VN" b="0" dirty="0">
                <a:solidFill>
                  <a:srgbClr val="00B050"/>
                </a:solidFill>
                <a:ea typeface="Calibri" panose="020F0502020204030204" pitchFamily="34" charset="0"/>
                <a:cs typeface="Times New Roman" panose="02020603050405020304" pitchFamily="18" charset="0"/>
              </a:rPr>
              <a:t>-</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Áp</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dụng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các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biện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pháp</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canh</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tác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tiên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tiến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như</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luân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canh</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cây</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trồng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cày</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sâu</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bừa</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kĩ</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theo</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đúng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yêu</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cầu</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kĩ</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thuật</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tưới</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tiêu</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nước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theo</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khoa</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học</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sử</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dụng</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phân</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hữu</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cơ</a:t>
            </a:r>
            <a:r>
              <a:rPr lang="fr-FR" b="0" dirty="0">
                <a:solidFill>
                  <a:srgbClr val="00B050"/>
                </a:solidFill>
                <a:ea typeface="Calibri" panose="020F0502020204030204" pitchFamily="34" charset="0"/>
                <a:cs typeface="Times New Roman" panose="02020603050405020304" pitchFamily="18" charset="0"/>
              </a:rPr>
              <a:t> </a:t>
            </a:r>
            <a:r>
              <a:rPr lang="fr-FR" b="0" dirty="0" err="1">
                <a:solidFill>
                  <a:srgbClr val="00B050"/>
                </a:solidFill>
                <a:ea typeface="Calibri" panose="020F0502020204030204" pitchFamily="34" charset="0"/>
                <a:cs typeface="Times New Roman" panose="02020603050405020304" pitchFamily="18" charset="0"/>
              </a:rPr>
              <a:t>phân</a:t>
            </a:r>
            <a:r>
              <a:rPr lang="fr-FR" b="0" dirty="0">
                <a:solidFill>
                  <a:srgbClr val="00B050"/>
                </a:solidFill>
                <a:ea typeface="Calibri" panose="020F0502020204030204" pitchFamily="34" charset="0"/>
                <a:cs typeface="Times New Roman" panose="02020603050405020304" pitchFamily="18" charset="0"/>
              </a:rPr>
              <a:t> vi </a:t>
            </a:r>
            <a:r>
              <a:rPr lang="fr-FR" b="0" dirty="0" err="1">
                <a:solidFill>
                  <a:srgbClr val="00B050"/>
                </a:solidFill>
                <a:ea typeface="Calibri" panose="020F0502020204030204" pitchFamily="34" charset="0"/>
                <a:cs typeface="Times New Roman" panose="02020603050405020304" pitchFamily="18" charset="0"/>
              </a:rPr>
              <a:t>sinh</a:t>
            </a:r>
            <a:r>
              <a:rPr lang="fr-FR" b="0" dirty="0">
                <a:solidFill>
                  <a:srgbClr val="00B050"/>
                </a:solidFill>
                <a:ea typeface="Calibri" panose="020F0502020204030204" pitchFamily="34" charset="0"/>
                <a:cs typeface="Times New Roman" panose="02020603050405020304" pitchFamily="18" charset="0"/>
              </a:rPr>
              <a:t>.</a:t>
            </a:r>
            <a:endParaRPr lang="en-US" sz="1800" b="0" dirty="0">
              <a:solidFill>
                <a:srgbClr val="00B050"/>
              </a:solidFill>
              <a:effectLst/>
              <a:ea typeface="Calibri" panose="020F0502020204030204" pitchFamily="34" charset="0"/>
              <a:cs typeface="Times New Roman" panose="02020603050405020304" pitchFamily="18" charset="0"/>
            </a:endParaRPr>
          </a:p>
        </p:txBody>
      </p:sp>
      <p:sp>
        <p:nvSpPr>
          <p:cNvPr id="6" name="Rectangle 5"/>
          <p:cNvSpPr/>
          <p:nvPr/>
        </p:nvSpPr>
        <p:spPr>
          <a:xfrm>
            <a:off x="112058" y="2266950"/>
            <a:ext cx="6441141" cy="461665"/>
          </a:xfrm>
          <a:prstGeom prst="rect">
            <a:avLst/>
          </a:prstGeom>
        </p:spPr>
        <p:txBody>
          <a:bodyPr wrap="square">
            <a:spAutoFit/>
          </a:bodyPr>
          <a:lstStyle/>
          <a:p>
            <a:pPr>
              <a:spcBef>
                <a:spcPts val="0"/>
              </a:spcBef>
              <a:spcAft>
                <a:spcPts val="0"/>
              </a:spcAft>
            </a:pP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Sử</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dụng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rộng</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rãi</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các</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chế</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phẩm</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sinh</a:t>
            </a:r>
            <a:r>
              <a:rPr lang="fr-FR" b="0" dirty="0">
                <a:solidFill>
                  <a:srgbClr val="0070C0"/>
                </a:solidFill>
                <a:ea typeface="Calibri" panose="020F0502020204030204" pitchFamily="34" charset="0"/>
                <a:cs typeface="Times New Roman" panose="02020603050405020304" pitchFamily="18" charset="0"/>
              </a:rPr>
              <a:t> </a:t>
            </a:r>
            <a:r>
              <a:rPr lang="fr-FR" b="0" dirty="0" err="1">
                <a:solidFill>
                  <a:srgbClr val="0070C0"/>
                </a:solidFill>
                <a:ea typeface="Calibri" panose="020F0502020204030204" pitchFamily="34" charset="0"/>
                <a:cs typeface="Times New Roman" panose="02020603050405020304" pitchFamily="18" charset="0"/>
              </a:rPr>
              <a:t>học</a:t>
            </a:r>
            <a:r>
              <a:rPr lang="fr-FR" b="0" dirty="0">
                <a:solidFill>
                  <a:srgbClr val="0070C0"/>
                </a:solidFill>
                <a:ea typeface="Calibri" panose="020F0502020204030204" pitchFamily="34" charset="0"/>
                <a:cs typeface="Times New Roman" panose="02020603050405020304" pitchFamily="18" charset="0"/>
              </a:rPr>
              <a:t>.</a:t>
            </a:r>
            <a:endParaRPr lang="en-US" sz="1800" b="0" dirty="0">
              <a:solidFill>
                <a:srgbClr val="0070C0"/>
              </a:solidFill>
              <a:effectLst/>
              <a:ea typeface="Calibri" panose="020F0502020204030204" pitchFamily="34" charset="0"/>
              <a:cs typeface="Times New Roman" panose="02020603050405020304" pitchFamily="18" charset="0"/>
            </a:endParaRPr>
          </a:p>
        </p:txBody>
      </p:sp>
      <p:sp>
        <p:nvSpPr>
          <p:cNvPr id="7" name="Rectangle 6"/>
          <p:cNvSpPr/>
          <p:nvPr/>
        </p:nvSpPr>
        <p:spPr>
          <a:xfrm>
            <a:off x="76199" y="2571750"/>
            <a:ext cx="9067799" cy="830997"/>
          </a:xfrm>
          <a:prstGeom prst="rect">
            <a:avLst/>
          </a:prstGeom>
        </p:spPr>
        <p:txBody>
          <a:bodyPr wrap="square">
            <a:spAutoFit/>
          </a:bodyPr>
          <a:lstStyle/>
          <a:p>
            <a:pPr>
              <a:spcBef>
                <a:spcPts val="0"/>
              </a:spcBef>
              <a:spcAft>
                <a:spcPts val="0"/>
              </a:spcAft>
            </a:pPr>
            <a:r>
              <a:rPr lang="vi-VN" b="0" dirty="0">
                <a:solidFill>
                  <a:srgbClr val="00B050"/>
                </a:solidFill>
                <a:ea typeface="Calibri" panose="020F0502020204030204" pitchFamily="34" charset="0"/>
                <a:cs typeface="Times New Roman" panose="02020603050405020304" pitchFamily="18" charset="0"/>
              </a:rPr>
              <a:t>- Giảm dần mức sử dụng hoá chất, nếu chưa giảm được thì phải sử dụng the úng quy trình: đúng loại, đúng lúc, đúng cách và đúng liều lượng.</a:t>
            </a:r>
            <a:endParaRPr lang="en-US" sz="1800" b="0" dirty="0">
              <a:solidFill>
                <a:srgbClr val="00B050"/>
              </a:solidFill>
              <a:effectLst/>
              <a:ea typeface="Calibri" panose="020F0502020204030204" pitchFamily="34" charset="0"/>
              <a:cs typeface="Times New Roman" panose="02020603050405020304" pitchFamily="18" charset="0"/>
            </a:endParaRPr>
          </a:p>
        </p:txBody>
      </p:sp>
      <p:sp>
        <p:nvSpPr>
          <p:cNvPr id="8" name="Rectangle 7"/>
          <p:cNvSpPr/>
          <p:nvPr/>
        </p:nvSpPr>
        <p:spPr>
          <a:xfrm>
            <a:off x="112058" y="3257550"/>
            <a:ext cx="6822142" cy="461665"/>
          </a:xfrm>
          <a:prstGeom prst="rect">
            <a:avLst/>
          </a:prstGeom>
        </p:spPr>
        <p:txBody>
          <a:bodyPr wrap="square">
            <a:spAutoFit/>
          </a:bodyPr>
          <a:lstStyle/>
          <a:p>
            <a:pPr>
              <a:spcBef>
                <a:spcPts val="0"/>
              </a:spcBef>
              <a:spcAft>
                <a:spcPts val="0"/>
              </a:spcAft>
            </a:pPr>
            <a:r>
              <a:rPr lang="vi-VN" b="0" dirty="0">
                <a:solidFill>
                  <a:srgbClr val="C00000"/>
                </a:solidFill>
                <a:ea typeface="Calibri" panose="020F0502020204030204" pitchFamily="34" charset="0"/>
                <a:cs typeface="Times New Roman" panose="02020603050405020304" pitchFamily="18" charset="0"/>
              </a:rPr>
              <a:t>- Nâng cao nhận thức và trách nhiệm của người dân </a:t>
            </a:r>
            <a:endParaRPr lang="en-US" sz="1800" b="0" dirty="0">
              <a:solidFill>
                <a:srgbClr val="C00000"/>
              </a:solidFill>
              <a:effectLst/>
              <a:ea typeface="Calibri" panose="020F0502020204030204" pitchFamily="34" charset="0"/>
              <a:cs typeface="Times New Roman" panose="02020603050405020304" pitchFamily="18" charset="0"/>
            </a:endParaRPr>
          </a:p>
        </p:txBody>
      </p:sp>
      <p:sp>
        <p:nvSpPr>
          <p:cNvPr id="9" name="Rectangle 8"/>
          <p:cNvSpPr/>
          <p:nvPr/>
        </p:nvSpPr>
        <p:spPr>
          <a:xfrm>
            <a:off x="112058" y="3562350"/>
            <a:ext cx="9031940" cy="830997"/>
          </a:xfrm>
          <a:prstGeom prst="rect">
            <a:avLst/>
          </a:prstGeom>
        </p:spPr>
        <p:txBody>
          <a:bodyPr wrap="square">
            <a:spAutoFit/>
          </a:bodyPr>
          <a:lstStyle/>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Mở rộng sản xuất cây rau thực phẩm an toàn, rau thực phẩm sạch, rau hữu cơ.</a:t>
            </a:r>
            <a:endParaRPr lang="en-US" sz="1800" b="0" dirty="0">
              <a:solidFill>
                <a:srgbClr val="0070C0"/>
              </a:solidFill>
              <a:effectLst/>
              <a:ea typeface="Calibri" panose="020F0502020204030204" pitchFamily="34" charset="0"/>
              <a:cs typeface="Times New Roman" panose="02020603050405020304" pitchFamily="18" charset="0"/>
            </a:endParaRPr>
          </a:p>
        </p:txBody>
      </p:sp>
      <p:sp>
        <p:nvSpPr>
          <p:cNvPr id="10" name="Rectangle 9"/>
          <p:cNvSpPr/>
          <p:nvPr/>
        </p:nvSpPr>
        <p:spPr>
          <a:xfrm>
            <a:off x="112058" y="4248150"/>
            <a:ext cx="9031940" cy="830997"/>
          </a:xfrm>
          <a:prstGeom prst="rect">
            <a:avLst/>
          </a:prstGeom>
        </p:spPr>
        <p:txBody>
          <a:bodyPr wrap="square">
            <a:spAutoFit/>
          </a:bodyPr>
          <a:lstStyle/>
          <a:p>
            <a:pPr>
              <a:spcBef>
                <a:spcPts val="0"/>
              </a:spcBef>
              <a:spcAft>
                <a:spcPts val="0"/>
              </a:spcAft>
            </a:pPr>
            <a:r>
              <a:rPr lang="vi-VN" b="0" dirty="0">
                <a:solidFill>
                  <a:srgbClr val="00B050"/>
                </a:solidFill>
                <a:ea typeface="Calibri" panose="020F0502020204030204" pitchFamily="34" charset="0"/>
                <a:cs typeface="Times New Roman" panose="02020603050405020304" pitchFamily="18" charset="0"/>
              </a:rPr>
              <a:t>- Kiểm soát chặt chẽ sản xuất, kinh doanh phân bón, thuốc bảo vệ thực vật,...</a:t>
            </a:r>
            <a:endParaRPr lang="en-US" sz="1800" b="0" dirty="0">
              <a:solidFill>
                <a:srgbClr val="00B05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00880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circle(in)">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614" y="-19050"/>
            <a:ext cx="9097385" cy="830997"/>
          </a:xfrm>
          <a:prstGeom prst="rect">
            <a:avLst/>
          </a:prstGeom>
        </p:spPr>
        <p:txBody>
          <a:bodyPr wrap="square">
            <a:spAutoFit/>
          </a:bodyPr>
          <a:lstStyle/>
          <a:p>
            <a:r>
              <a:rPr lang="fr-FR" dirty="0" smtClean="0">
                <a:solidFill>
                  <a:srgbClr val="C00000"/>
                </a:solidFill>
                <a:ea typeface="Calibri" panose="020F0502020204030204" pitchFamily="34" charset="0"/>
              </a:rPr>
              <a:t>III. MỘT</a:t>
            </a:r>
            <a:r>
              <a:rPr lang="vi-VN" dirty="0" smtClean="0">
                <a:solidFill>
                  <a:srgbClr val="C00000"/>
                </a:solidFill>
                <a:ea typeface="Calibri" panose="020F0502020204030204" pitchFamily="34" charset="0"/>
              </a:rPr>
              <a:t> SỐ GIẢI PHÁP VỀ NỀN NÔNG NGHIỆP SÁCH VÀ VỆ SINH AN TOÀN THỰC PHẨM Ở TỈNH QUẢNG NAM</a:t>
            </a:r>
            <a:endParaRPr lang="en-US" dirty="0">
              <a:solidFill>
                <a:srgbClr val="C00000"/>
              </a:solidFill>
            </a:endParaRPr>
          </a:p>
        </p:txBody>
      </p:sp>
      <p:sp>
        <p:nvSpPr>
          <p:cNvPr id="3" name="Rectangle 2"/>
          <p:cNvSpPr/>
          <p:nvPr/>
        </p:nvSpPr>
        <p:spPr>
          <a:xfrm>
            <a:off x="152400" y="666750"/>
            <a:ext cx="2637069" cy="461665"/>
          </a:xfrm>
          <a:prstGeom prst="rect">
            <a:avLst/>
          </a:prstGeom>
        </p:spPr>
        <p:txBody>
          <a:bodyPr wrap="none">
            <a:spAutoFit/>
          </a:bodyPr>
          <a:lstStyle/>
          <a:p>
            <a:r>
              <a:rPr lang="vi-VN" i="1" dirty="0">
                <a:solidFill>
                  <a:srgbClr val="FF0000"/>
                </a:solidFill>
                <a:ea typeface="Calibri" panose="020F0502020204030204" pitchFamily="34" charset="0"/>
                <a:cs typeface="Times New Roman" panose="02020603050405020304" pitchFamily="18" charset="0"/>
              </a:rPr>
              <a:t>2. Trong chăn nuôi</a:t>
            </a:r>
            <a:endParaRPr lang="en-US" dirty="0">
              <a:solidFill>
                <a:srgbClr val="FF0000"/>
              </a:solidFill>
              <a:cs typeface="Times New Roman" panose="02020603050405020304" pitchFamily="18" charset="0"/>
            </a:endParaRPr>
          </a:p>
        </p:txBody>
      </p:sp>
      <p:sp>
        <p:nvSpPr>
          <p:cNvPr id="4" name="Rectangle 3"/>
          <p:cNvSpPr/>
          <p:nvPr/>
        </p:nvSpPr>
        <p:spPr>
          <a:xfrm>
            <a:off x="152399" y="971550"/>
            <a:ext cx="8991599" cy="1200329"/>
          </a:xfrm>
          <a:prstGeom prst="rect">
            <a:avLst/>
          </a:prstGeom>
        </p:spPr>
        <p:txBody>
          <a:bodyPr wrap="square">
            <a:spAutoFit/>
          </a:bodyPr>
          <a:lstStyle/>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Phát triển chăn nuôi gia súc, gia cầm theo nguyên tắc bảo đảm an toàn sinh học, khép kín, kiểm soát dịch bệnh, bảo vệ môi trường, ổn định thị trường và giá cả sản phẩm chăn nuôi. </a:t>
            </a:r>
            <a:endParaRPr lang="en-US" sz="1800" b="0" dirty="0">
              <a:solidFill>
                <a:srgbClr val="0070C0"/>
              </a:solidFill>
              <a:effectLst/>
              <a:ea typeface="Calibri" panose="020F0502020204030204" pitchFamily="34" charset="0"/>
              <a:cs typeface="Times New Roman" panose="02020603050405020304" pitchFamily="18" charset="0"/>
            </a:endParaRPr>
          </a:p>
        </p:txBody>
      </p:sp>
      <p:sp>
        <p:nvSpPr>
          <p:cNvPr id="5" name="Rectangle 4"/>
          <p:cNvSpPr/>
          <p:nvPr/>
        </p:nvSpPr>
        <p:spPr>
          <a:xfrm>
            <a:off x="179292" y="2045553"/>
            <a:ext cx="8964706" cy="830997"/>
          </a:xfrm>
          <a:prstGeom prst="rect">
            <a:avLst/>
          </a:prstGeom>
        </p:spPr>
        <p:txBody>
          <a:bodyPr wrap="square">
            <a:spAutoFit/>
          </a:bodyPr>
          <a:lstStyle/>
          <a:p>
            <a:r>
              <a:rPr lang="vi-VN" b="0" dirty="0">
                <a:solidFill>
                  <a:srgbClr val="00B050"/>
                </a:solidFill>
                <a:ea typeface="Calibri" panose="020F0502020204030204" pitchFamily="34" charset="0"/>
                <a:cs typeface="Times New Roman" panose="02020603050405020304" pitchFamily="18" charset="0"/>
              </a:rPr>
              <a:t>– Quy định chặt chẽ việc quản lí và sử dụng thuốc thú y, kiểm soát chất lượng con giống; vùng phát triển chăn nuôi xa khu dân cư.</a:t>
            </a:r>
            <a:endParaRPr lang="en-US" b="0" dirty="0">
              <a:solidFill>
                <a:srgbClr val="00B050"/>
              </a:solidFill>
              <a:cs typeface="Times New Roman" panose="02020603050405020304" pitchFamily="18" charset="0"/>
            </a:endParaRPr>
          </a:p>
        </p:txBody>
      </p:sp>
      <p:sp>
        <p:nvSpPr>
          <p:cNvPr id="6" name="Rectangle 5"/>
          <p:cNvSpPr/>
          <p:nvPr/>
        </p:nvSpPr>
        <p:spPr>
          <a:xfrm>
            <a:off x="76200" y="2824192"/>
            <a:ext cx="9143998" cy="1938992"/>
          </a:xfrm>
          <a:prstGeom prst="rect">
            <a:avLst/>
          </a:prstGeom>
        </p:spPr>
        <p:txBody>
          <a:bodyPr wrap="square">
            <a:spAutoFit/>
          </a:bodyPr>
          <a:lstStyle/>
          <a:p>
            <a:pPr>
              <a:spcBef>
                <a:spcPts val="0"/>
              </a:spcBef>
              <a:spcAft>
                <a:spcPts val="0"/>
              </a:spcAft>
            </a:pPr>
            <a:r>
              <a:rPr lang="vi-VN" b="0" dirty="0">
                <a:solidFill>
                  <a:srgbClr val="C00000"/>
                </a:solidFill>
                <a:ea typeface="Calibri" panose="020F0502020204030204" pitchFamily="34" charset="0"/>
                <a:cs typeface="Times New Roman" panose="02020603050405020304" pitchFamily="18" charset="0"/>
              </a:rPr>
              <a:t>– Thực hiện đổi mới công tác khuyến nông theo hướng ưu tiên đầu tư xây dựng các mô hình ứng dụng khoa học công nghệ cao; các mô hình liên kết theo chuỗi giá trị gắn với thực hiện chuyển đổi số trong nông nghiệp; các mô hình thích ứng với biển đổi khí hậu mô hình chăn nuôi an toàn sinh học; mô hình chăn nuôi hướng mục tiêu xuất khẩu.</a:t>
            </a:r>
            <a:endParaRPr lang="en-US" sz="1800" b="0" dirty="0">
              <a:solidFill>
                <a:srgbClr val="C00000"/>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5446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614" y="-19050"/>
            <a:ext cx="9097385" cy="830997"/>
          </a:xfrm>
          <a:prstGeom prst="rect">
            <a:avLst/>
          </a:prstGeom>
        </p:spPr>
        <p:txBody>
          <a:bodyPr wrap="square">
            <a:spAutoFit/>
          </a:bodyPr>
          <a:lstStyle/>
          <a:p>
            <a:r>
              <a:rPr lang="fr-FR" dirty="0" smtClean="0">
                <a:solidFill>
                  <a:srgbClr val="C00000"/>
                </a:solidFill>
                <a:ea typeface="Calibri" panose="020F0502020204030204" pitchFamily="34" charset="0"/>
              </a:rPr>
              <a:t>III. MỘT</a:t>
            </a:r>
            <a:r>
              <a:rPr lang="vi-VN" dirty="0" smtClean="0">
                <a:solidFill>
                  <a:srgbClr val="C00000"/>
                </a:solidFill>
                <a:ea typeface="Calibri" panose="020F0502020204030204" pitchFamily="34" charset="0"/>
              </a:rPr>
              <a:t> SỐ GIẢI PHÁP VỀ NỀN NÔNG NGHIỆP SÁCH VÀ VỆ SINH AN TOÀN THỰC PHẨM Ở TỈNH QUẢNG NAM</a:t>
            </a:r>
            <a:endParaRPr lang="en-US" dirty="0">
              <a:solidFill>
                <a:srgbClr val="C00000"/>
              </a:solidFill>
            </a:endParaRPr>
          </a:p>
        </p:txBody>
      </p:sp>
      <p:sp>
        <p:nvSpPr>
          <p:cNvPr id="3" name="Rectangle 2"/>
          <p:cNvSpPr/>
          <p:nvPr/>
        </p:nvSpPr>
        <p:spPr>
          <a:xfrm>
            <a:off x="152400" y="666750"/>
            <a:ext cx="7997767" cy="461665"/>
          </a:xfrm>
          <a:prstGeom prst="rect">
            <a:avLst/>
          </a:prstGeom>
        </p:spPr>
        <p:txBody>
          <a:bodyPr wrap="none">
            <a:spAutoFit/>
          </a:bodyPr>
          <a:lstStyle/>
          <a:p>
            <a:r>
              <a:rPr lang="vi-VN" i="1" dirty="0"/>
              <a:t>3. Trong công tác quản lí chất lượng và ATTP hàng nông sản</a:t>
            </a:r>
            <a:endParaRPr lang="en-US" dirty="0"/>
          </a:p>
        </p:txBody>
      </p:sp>
      <p:sp>
        <p:nvSpPr>
          <p:cNvPr id="4" name="Rectangle 3"/>
          <p:cNvSpPr/>
          <p:nvPr/>
        </p:nvSpPr>
        <p:spPr>
          <a:xfrm>
            <a:off x="46615" y="971550"/>
            <a:ext cx="9097385" cy="830997"/>
          </a:xfrm>
          <a:prstGeom prst="rect">
            <a:avLst/>
          </a:prstGeom>
        </p:spPr>
        <p:txBody>
          <a:bodyPr wrap="square">
            <a:spAutoFit/>
          </a:bodyPr>
          <a:lstStyle/>
          <a:p>
            <a:pPr>
              <a:spcBef>
                <a:spcPts val="0"/>
              </a:spcBef>
              <a:spcAft>
                <a:spcPts val="0"/>
              </a:spcAft>
            </a:pPr>
            <a:r>
              <a:rPr lang="vi-VN" b="0" dirty="0">
                <a:solidFill>
                  <a:srgbClr val="0070C0"/>
                </a:solidFill>
                <a:ea typeface="Calibri" panose="020F0502020204030204" pitchFamily="34" charset="0"/>
                <a:cs typeface="Times New Roman" panose="02020603050405020304" pitchFamily="18" charset="0"/>
              </a:rPr>
              <a:t>– Đề xuất giải pháp nâng cao hiệu quả sử dụng phế phụ phẩm chế biến phân nữu cơ.</a:t>
            </a:r>
            <a:endParaRPr lang="en-US" sz="1800" b="0" dirty="0">
              <a:solidFill>
                <a:srgbClr val="0070C0"/>
              </a:solidFill>
              <a:effectLst/>
              <a:ea typeface="Calibri" panose="020F0502020204030204" pitchFamily="34" charset="0"/>
              <a:cs typeface="Times New Roman" panose="02020603050405020304" pitchFamily="18" charset="0"/>
            </a:endParaRPr>
          </a:p>
        </p:txBody>
      </p:sp>
      <p:sp>
        <p:nvSpPr>
          <p:cNvPr id="5" name="Rectangle 4"/>
          <p:cNvSpPr/>
          <p:nvPr/>
        </p:nvSpPr>
        <p:spPr>
          <a:xfrm>
            <a:off x="46613" y="1752421"/>
            <a:ext cx="9097385" cy="1200329"/>
          </a:xfrm>
          <a:prstGeom prst="rect">
            <a:avLst/>
          </a:prstGeom>
        </p:spPr>
        <p:txBody>
          <a:bodyPr wrap="square">
            <a:spAutoFit/>
          </a:bodyPr>
          <a:lstStyle/>
          <a:p>
            <a:pPr>
              <a:spcBef>
                <a:spcPts val="0"/>
              </a:spcBef>
              <a:spcAft>
                <a:spcPts val="0"/>
              </a:spcAft>
            </a:pPr>
            <a:r>
              <a:rPr lang="vi-VN" b="0" dirty="0">
                <a:solidFill>
                  <a:srgbClr val="008080"/>
                </a:solidFill>
                <a:ea typeface="Calibri" panose="020F0502020204030204" pitchFamily="34" charset="0"/>
                <a:cs typeface="Times New Roman" panose="02020603050405020304" pitchFamily="18" charset="0"/>
              </a:rPr>
              <a:t>- Quản lí quy trình sản xuất, chăm sóc, thu hoạch, bảo quản, chế biến và tiêu thụ theo quy chuẩn kĩ thuật hướng đến mục tiêu nông sản phục vụ cho nhu cầu thị trường trong nước và xuất khẩu an toàn, chất lượng</a:t>
            </a:r>
            <a:endParaRPr lang="en-US" sz="1800" b="0" dirty="0">
              <a:solidFill>
                <a:srgbClr val="008080"/>
              </a:solidFill>
              <a:effectLst/>
              <a:ea typeface="Calibri" panose="020F0502020204030204" pitchFamily="34" charset="0"/>
              <a:cs typeface="Times New Roman" panose="02020603050405020304" pitchFamily="18" charset="0"/>
            </a:endParaRPr>
          </a:p>
        </p:txBody>
      </p:sp>
      <p:sp>
        <p:nvSpPr>
          <p:cNvPr id="6" name="Rectangle 5"/>
          <p:cNvSpPr/>
          <p:nvPr/>
        </p:nvSpPr>
        <p:spPr>
          <a:xfrm>
            <a:off x="46612" y="3028950"/>
            <a:ext cx="9097387" cy="1200329"/>
          </a:xfrm>
          <a:prstGeom prst="rect">
            <a:avLst/>
          </a:prstGeom>
        </p:spPr>
        <p:txBody>
          <a:bodyPr wrap="square">
            <a:spAutoFit/>
          </a:bodyPr>
          <a:lstStyle/>
          <a:p>
            <a:r>
              <a:rPr lang="vi-VN" b="0" dirty="0">
                <a:solidFill>
                  <a:srgbClr val="C00000"/>
                </a:solidFill>
                <a:ea typeface="Calibri" panose="020F0502020204030204" pitchFamily="34" charset="0"/>
                <a:cs typeface="Times New Roman" panose="02020603050405020304" pitchFamily="18" charset="0"/>
              </a:rPr>
              <a:t>– Xây dựng, nhân rộng các mô hình quản lí an toàn thực phẩm theo chuỗi, mô hình sản xuất nông nghiệp công nghệ cao, nông nghiệp hữu cơ, sản phẩm đặc thù OCOP.</a:t>
            </a:r>
            <a:endParaRPr lang="en-US" b="0" dirty="0">
              <a:solidFill>
                <a:srgbClr val="C00000"/>
              </a:solidFill>
              <a:cs typeface="Times New Roman" panose="02020603050405020304" pitchFamily="18" charset="0"/>
            </a:endParaRPr>
          </a:p>
        </p:txBody>
      </p:sp>
    </p:spTree>
    <p:extLst>
      <p:ext uri="{BB962C8B-B14F-4D97-AF65-F5344CB8AC3E}">
        <p14:creationId xmlns:p14="http://schemas.microsoft.com/office/powerpoint/2010/main" val="398590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8080"/>
        </a:solid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 xmlns:a16="http://schemas.microsoft.com/office/drawing/2014/main" id="{B5BF8367-8B1B-4632-B8DA-CEB3100340A1}"/>
              </a:ext>
            </a:extLst>
          </p:cNvPr>
          <p:cNvSpPr/>
          <p:nvPr/>
        </p:nvSpPr>
        <p:spPr>
          <a:xfrm>
            <a:off x="2600325" y="2228850"/>
            <a:ext cx="3943350" cy="685800"/>
          </a:xfrm>
          <a:prstGeom prst="roundRect">
            <a:avLst/>
          </a:prstGeom>
          <a:solidFill>
            <a:srgbClr val="0BDE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4" name="Rectangle: Rounded Corners 3">
            <a:extLst>
              <a:ext uri="{FF2B5EF4-FFF2-40B4-BE49-F238E27FC236}">
                <a16:creationId xmlns="" xmlns:a16="http://schemas.microsoft.com/office/drawing/2014/main" id="{050EC48A-F782-4B10-85A4-D80A5E6170A6}"/>
              </a:ext>
            </a:extLst>
          </p:cNvPr>
          <p:cNvSpPr/>
          <p:nvPr/>
        </p:nvSpPr>
        <p:spPr>
          <a:xfrm>
            <a:off x="2257425" y="1714500"/>
            <a:ext cx="3943350" cy="685800"/>
          </a:xfrm>
          <a:prstGeom prst="roundRect">
            <a:avLst/>
          </a:prstGeom>
          <a:solidFill>
            <a:srgbClr val="2DC8FE"/>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5" name="Oval 4">
            <a:extLst>
              <a:ext uri="{FF2B5EF4-FFF2-40B4-BE49-F238E27FC236}">
                <a16:creationId xmlns="" xmlns:a16="http://schemas.microsoft.com/office/drawing/2014/main" id="{8FBEAEFF-1C7D-46DA-9467-A22EBF0F1BC3}"/>
              </a:ext>
            </a:extLst>
          </p:cNvPr>
          <p:cNvSpPr/>
          <p:nvPr/>
        </p:nvSpPr>
        <p:spPr>
          <a:xfrm>
            <a:off x="5772150" y="1671638"/>
            <a:ext cx="1200150" cy="1114425"/>
          </a:xfrm>
          <a:prstGeom prst="ellipse">
            <a:avLst/>
          </a:prstGeom>
          <a:solidFill>
            <a:srgbClr val="F220A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5125" name="TextBox 10">
            <a:extLst>
              <a:ext uri="{FF2B5EF4-FFF2-40B4-BE49-F238E27FC236}">
                <a16:creationId xmlns="" xmlns:a16="http://schemas.microsoft.com/office/drawing/2014/main" id="{1D70CFB7-E0CA-4E6C-B941-C71E66ADE828}"/>
              </a:ext>
            </a:extLst>
          </p:cNvPr>
          <p:cNvSpPr txBox="1">
            <a:spLocks noChangeArrowheads="1"/>
          </p:cNvSpPr>
          <p:nvPr/>
        </p:nvSpPr>
        <p:spPr bwMode="auto">
          <a:xfrm>
            <a:off x="3052131" y="1792288"/>
            <a:ext cx="157447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smtClean="0">
                <a:solidFill>
                  <a:schemeClr val="accent2"/>
                </a:solidFill>
                <a:latin typeface="Times New Roman" panose="02020603050405020304" pitchFamily="18" charset="0"/>
              </a:rPr>
              <a:t>S/C/H/Ạ</a:t>
            </a:r>
            <a:endParaRPr lang="en-US" altLang="en-US" sz="3000" dirty="0">
              <a:solidFill>
                <a:schemeClr val="accent2"/>
              </a:solidFill>
              <a:latin typeface="Times New Roman" panose="02020603050405020304" pitchFamily="18" charset="0"/>
            </a:endParaRPr>
          </a:p>
        </p:txBody>
      </p:sp>
      <p:sp>
        <p:nvSpPr>
          <p:cNvPr id="12" name="TextBox 11">
            <a:extLst>
              <a:ext uri="{FF2B5EF4-FFF2-40B4-BE49-F238E27FC236}">
                <a16:creationId xmlns="" xmlns:a16="http://schemas.microsoft.com/office/drawing/2014/main" id="{F29CEA65-A554-463D-BA48-00917A45E195}"/>
              </a:ext>
            </a:extLst>
          </p:cNvPr>
          <p:cNvSpPr txBox="1">
            <a:spLocks noChangeArrowheads="1"/>
          </p:cNvSpPr>
          <p:nvPr/>
        </p:nvSpPr>
        <p:spPr bwMode="auto">
          <a:xfrm>
            <a:off x="4009366" y="2395538"/>
            <a:ext cx="12522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smtClean="0">
                <a:solidFill>
                  <a:schemeClr val="bg1"/>
                </a:solidFill>
                <a:latin typeface="Times New Roman" panose="02020603050405020304" pitchFamily="18" charset="0"/>
              </a:rPr>
              <a:t>SẠCH</a:t>
            </a:r>
            <a:endParaRPr lang="en-US" altLang="en-US" sz="3000" dirty="0">
              <a:solidFill>
                <a:schemeClr val="bg1"/>
              </a:solidFill>
              <a:latin typeface="Times New Roman" panose="02020603050405020304" pitchFamily="18" charset="0"/>
            </a:endParaRPr>
          </a:p>
        </p:txBody>
      </p:sp>
      <p:sp>
        <p:nvSpPr>
          <p:cNvPr id="5127" name="TextBox 13">
            <a:extLst>
              <a:ext uri="{FF2B5EF4-FFF2-40B4-BE49-F238E27FC236}">
                <a16:creationId xmlns="" xmlns:a16="http://schemas.microsoft.com/office/drawing/2014/main" id="{7E47B7C1-42A4-4F23-80E4-02D774B54D47}"/>
              </a:ext>
            </a:extLst>
          </p:cNvPr>
          <p:cNvSpPr txBox="1">
            <a:spLocks noChangeArrowheads="1"/>
          </p:cNvSpPr>
          <p:nvPr/>
        </p:nvSpPr>
        <p:spPr bwMode="auto">
          <a:xfrm>
            <a:off x="5921375" y="2051050"/>
            <a:ext cx="86518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100">
                <a:solidFill>
                  <a:schemeClr val="bg1"/>
                </a:solidFill>
                <a:latin typeface="Times New Roman" panose="02020603050405020304" pitchFamily="18" charset="0"/>
              </a:rPr>
              <a:t>Câu 2</a:t>
            </a:r>
          </a:p>
        </p:txBody>
      </p:sp>
      <p:pic>
        <p:nvPicPr>
          <p:cNvPr id="9" name="10 seconds countdown (Đồng hồ đếm ngược 10 giây).mp4">
            <a:hlinkClick r:id="" action="ppaction://media"/>
            <a:extLst>
              <a:ext uri="{FF2B5EF4-FFF2-40B4-BE49-F238E27FC236}">
                <a16:creationId xmlns="" xmlns:a16="http://schemas.microsoft.com/office/drawing/2014/main" id="{8E64A316-B954-4B0C-91A6-F56915CA8301}"/>
              </a:ext>
            </a:extLst>
          </p:cNvPr>
          <p:cNvPicPr>
            <a:picLocks noRot="1" noChangeAspect="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152400" y="133350"/>
            <a:ext cx="13557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914" fill="hold"/>
                                        <p:tgtEl>
                                          <p:spTgt spid="9"/>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9"/>
                </p:tgtEl>
              </p:cMediaNode>
            </p:video>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8080"/>
        </a:solid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 xmlns:a16="http://schemas.microsoft.com/office/drawing/2014/main" id="{B5BF8367-8B1B-4632-B8DA-CEB3100340A1}"/>
              </a:ext>
            </a:extLst>
          </p:cNvPr>
          <p:cNvSpPr/>
          <p:nvPr/>
        </p:nvSpPr>
        <p:spPr>
          <a:xfrm>
            <a:off x="2600325" y="2228850"/>
            <a:ext cx="3943350" cy="685800"/>
          </a:xfrm>
          <a:prstGeom prst="roundRect">
            <a:avLst/>
          </a:prstGeom>
          <a:solidFill>
            <a:srgbClr val="0BDE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4" name="Rectangle: Rounded Corners 3">
            <a:extLst>
              <a:ext uri="{FF2B5EF4-FFF2-40B4-BE49-F238E27FC236}">
                <a16:creationId xmlns="" xmlns:a16="http://schemas.microsoft.com/office/drawing/2014/main" id="{050EC48A-F782-4B10-85A4-D80A5E6170A6}"/>
              </a:ext>
            </a:extLst>
          </p:cNvPr>
          <p:cNvSpPr/>
          <p:nvPr/>
        </p:nvSpPr>
        <p:spPr>
          <a:xfrm>
            <a:off x="2257425" y="1714500"/>
            <a:ext cx="3943350" cy="685800"/>
          </a:xfrm>
          <a:prstGeom prst="roundRect">
            <a:avLst/>
          </a:prstGeom>
          <a:solidFill>
            <a:srgbClr val="2DC8FE"/>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5" name="Oval 4">
            <a:extLst>
              <a:ext uri="{FF2B5EF4-FFF2-40B4-BE49-F238E27FC236}">
                <a16:creationId xmlns="" xmlns:a16="http://schemas.microsoft.com/office/drawing/2014/main" id="{8FBEAEFF-1C7D-46DA-9467-A22EBF0F1BC3}"/>
              </a:ext>
            </a:extLst>
          </p:cNvPr>
          <p:cNvSpPr/>
          <p:nvPr/>
        </p:nvSpPr>
        <p:spPr>
          <a:xfrm>
            <a:off x="5772150" y="1671638"/>
            <a:ext cx="1200150" cy="1114425"/>
          </a:xfrm>
          <a:prstGeom prst="ellipse">
            <a:avLst/>
          </a:prstGeom>
          <a:solidFill>
            <a:srgbClr val="F220A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6149" name="TextBox 10">
            <a:extLst>
              <a:ext uri="{FF2B5EF4-FFF2-40B4-BE49-F238E27FC236}">
                <a16:creationId xmlns="" xmlns:a16="http://schemas.microsoft.com/office/drawing/2014/main" id="{59F4BA2A-6A85-42B9-B60F-03B6579A9BBF}"/>
              </a:ext>
            </a:extLst>
          </p:cNvPr>
          <p:cNvSpPr txBox="1">
            <a:spLocks noChangeArrowheads="1"/>
          </p:cNvSpPr>
          <p:nvPr/>
        </p:nvSpPr>
        <p:spPr bwMode="auto">
          <a:xfrm>
            <a:off x="2935492" y="1803400"/>
            <a:ext cx="23871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smtClean="0">
                <a:solidFill>
                  <a:schemeClr val="accent2"/>
                </a:solidFill>
                <a:latin typeface="Times New Roman" panose="02020603050405020304" pitchFamily="18" charset="0"/>
              </a:rPr>
              <a:t>T/N/O/À/N/A</a:t>
            </a:r>
            <a:endParaRPr lang="en-US" altLang="en-US" sz="3000" dirty="0">
              <a:solidFill>
                <a:schemeClr val="accent2"/>
              </a:solidFill>
              <a:latin typeface="Times New Roman" panose="02020603050405020304" pitchFamily="18" charset="0"/>
            </a:endParaRPr>
          </a:p>
        </p:txBody>
      </p:sp>
      <p:sp>
        <p:nvSpPr>
          <p:cNvPr id="12" name="TextBox 11">
            <a:extLst>
              <a:ext uri="{FF2B5EF4-FFF2-40B4-BE49-F238E27FC236}">
                <a16:creationId xmlns="" xmlns:a16="http://schemas.microsoft.com/office/drawing/2014/main" id="{27E88A7C-7974-4803-A0B5-7F23C7706B9B}"/>
              </a:ext>
            </a:extLst>
          </p:cNvPr>
          <p:cNvSpPr txBox="1">
            <a:spLocks noChangeArrowheads="1"/>
          </p:cNvSpPr>
          <p:nvPr/>
        </p:nvSpPr>
        <p:spPr bwMode="auto">
          <a:xfrm>
            <a:off x="3643051" y="2362200"/>
            <a:ext cx="193251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smtClean="0">
                <a:solidFill>
                  <a:schemeClr val="bg1"/>
                </a:solidFill>
                <a:latin typeface="Times New Roman" panose="02020603050405020304" pitchFamily="18" charset="0"/>
              </a:rPr>
              <a:t>AN TOÀN</a:t>
            </a:r>
            <a:endParaRPr lang="en-US" altLang="en-US" sz="3000" dirty="0">
              <a:solidFill>
                <a:schemeClr val="bg1"/>
              </a:solidFill>
              <a:latin typeface="Times New Roman" panose="02020603050405020304" pitchFamily="18" charset="0"/>
            </a:endParaRPr>
          </a:p>
        </p:txBody>
      </p:sp>
      <p:sp>
        <p:nvSpPr>
          <p:cNvPr id="6151" name="TextBox 13">
            <a:extLst>
              <a:ext uri="{FF2B5EF4-FFF2-40B4-BE49-F238E27FC236}">
                <a16:creationId xmlns="" xmlns:a16="http://schemas.microsoft.com/office/drawing/2014/main" id="{28F9111C-4A8E-4A82-AE89-8BCF4ED17996}"/>
              </a:ext>
            </a:extLst>
          </p:cNvPr>
          <p:cNvSpPr txBox="1">
            <a:spLocks noChangeArrowheads="1"/>
          </p:cNvSpPr>
          <p:nvPr/>
        </p:nvSpPr>
        <p:spPr bwMode="auto">
          <a:xfrm>
            <a:off x="5921375" y="2051050"/>
            <a:ext cx="86518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100">
                <a:solidFill>
                  <a:schemeClr val="bg1"/>
                </a:solidFill>
                <a:latin typeface="Times New Roman" panose="02020603050405020304" pitchFamily="18" charset="0"/>
              </a:rPr>
              <a:t>Câu 3</a:t>
            </a:r>
          </a:p>
        </p:txBody>
      </p:sp>
      <p:pic>
        <p:nvPicPr>
          <p:cNvPr id="9" name="10 seconds countdown (Đồng hồ đếm ngược 10 giây).mp4">
            <a:hlinkClick r:id="" action="ppaction://media"/>
            <a:extLst>
              <a:ext uri="{FF2B5EF4-FFF2-40B4-BE49-F238E27FC236}">
                <a16:creationId xmlns="" xmlns:a16="http://schemas.microsoft.com/office/drawing/2014/main" id="{5288B064-A17E-4EC0-BA0B-A5D9D23A82B4}"/>
              </a:ext>
            </a:extLst>
          </p:cNvPr>
          <p:cNvPicPr>
            <a:picLocks noRot="1" noChangeAspect="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30163" y="15875"/>
            <a:ext cx="13557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914" fill="hold"/>
                                        <p:tgtEl>
                                          <p:spTgt spid="9"/>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9"/>
                </p:tgtEl>
              </p:cMediaNode>
            </p:video>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8080"/>
        </a:solid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 xmlns:a16="http://schemas.microsoft.com/office/drawing/2014/main" id="{B5BF8367-8B1B-4632-B8DA-CEB3100340A1}"/>
              </a:ext>
            </a:extLst>
          </p:cNvPr>
          <p:cNvSpPr/>
          <p:nvPr/>
        </p:nvSpPr>
        <p:spPr>
          <a:xfrm>
            <a:off x="2600325" y="2228850"/>
            <a:ext cx="3943350" cy="685800"/>
          </a:xfrm>
          <a:prstGeom prst="roundRect">
            <a:avLst/>
          </a:prstGeom>
          <a:solidFill>
            <a:srgbClr val="0BDE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4" name="Rectangle: Rounded Corners 3">
            <a:extLst>
              <a:ext uri="{FF2B5EF4-FFF2-40B4-BE49-F238E27FC236}">
                <a16:creationId xmlns="" xmlns:a16="http://schemas.microsoft.com/office/drawing/2014/main" id="{050EC48A-F782-4B10-85A4-D80A5E6170A6}"/>
              </a:ext>
            </a:extLst>
          </p:cNvPr>
          <p:cNvSpPr/>
          <p:nvPr/>
        </p:nvSpPr>
        <p:spPr>
          <a:xfrm>
            <a:off x="2257425" y="1714500"/>
            <a:ext cx="3943350" cy="685800"/>
          </a:xfrm>
          <a:prstGeom prst="roundRect">
            <a:avLst/>
          </a:prstGeom>
          <a:solidFill>
            <a:srgbClr val="2DC8FE"/>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5" name="Oval 4">
            <a:extLst>
              <a:ext uri="{FF2B5EF4-FFF2-40B4-BE49-F238E27FC236}">
                <a16:creationId xmlns="" xmlns:a16="http://schemas.microsoft.com/office/drawing/2014/main" id="{8FBEAEFF-1C7D-46DA-9467-A22EBF0F1BC3}"/>
              </a:ext>
            </a:extLst>
          </p:cNvPr>
          <p:cNvSpPr/>
          <p:nvPr/>
        </p:nvSpPr>
        <p:spPr>
          <a:xfrm>
            <a:off x="5772150" y="1671638"/>
            <a:ext cx="1200150" cy="1114425"/>
          </a:xfrm>
          <a:prstGeom prst="ellipse">
            <a:avLst/>
          </a:prstGeom>
          <a:solidFill>
            <a:srgbClr val="F220A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7173" name="TextBox 10">
            <a:extLst>
              <a:ext uri="{FF2B5EF4-FFF2-40B4-BE49-F238E27FC236}">
                <a16:creationId xmlns="" xmlns:a16="http://schemas.microsoft.com/office/drawing/2014/main" id="{57219A71-A57F-475F-BFB4-F11C274F82D3}"/>
              </a:ext>
            </a:extLst>
          </p:cNvPr>
          <p:cNvSpPr txBox="1">
            <a:spLocks noChangeArrowheads="1"/>
          </p:cNvSpPr>
          <p:nvPr/>
        </p:nvSpPr>
        <p:spPr bwMode="auto">
          <a:xfrm>
            <a:off x="2412987" y="1746250"/>
            <a:ext cx="325281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smtClean="0">
                <a:solidFill>
                  <a:schemeClr val="accent2"/>
                </a:solidFill>
                <a:latin typeface="Times New Roman" panose="02020603050405020304" pitchFamily="18" charset="0"/>
              </a:rPr>
              <a:t>T/M/Ự/H/H/Ẩ/C/P</a:t>
            </a:r>
            <a:endParaRPr lang="en-US" altLang="en-US" sz="3000" dirty="0">
              <a:solidFill>
                <a:schemeClr val="accent2"/>
              </a:solidFill>
              <a:latin typeface="Times New Roman" panose="02020603050405020304" pitchFamily="18" charset="0"/>
            </a:endParaRPr>
          </a:p>
        </p:txBody>
      </p:sp>
      <p:sp>
        <p:nvSpPr>
          <p:cNvPr id="12" name="TextBox 11">
            <a:extLst>
              <a:ext uri="{FF2B5EF4-FFF2-40B4-BE49-F238E27FC236}">
                <a16:creationId xmlns="" xmlns:a16="http://schemas.microsoft.com/office/drawing/2014/main" id="{1145CBE5-756C-4E84-86C4-B371CAD657BF}"/>
              </a:ext>
            </a:extLst>
          </p:cNvPr>
          <p:cNvSpPr txBox="1">
            <a:spLocks noChangeArrowheads="1"/>
          </p:cNvSpPr>
          <p:nvPr/>
        </p:nvSpPr>
        <p:spPr bwMode="auto">
          <a:xfrm>
            <a:off x="3090849" y="2359025"/>
            <a:ext cx="259718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smtClean="0">
                <a:solidFill>
                  <a:schemeClr val="bg1"/>
                </a:solidFill>
                <a:latin typeface="Times New Roman" panose="02020603050405020304" pitchFamily="18" charset="0"/>
              </a:rPr>
              <a:t>THỰC PHẨM</a:t>
            </a:r>
            <a:endParaRPr lang="en-US" altLang="en-US" sz="3000" dirty="0">
              <a:solidFill>
                <a:schemeClr val="bg1"/>
              </a:solidFill>
              <a:latin typeface="Times New Roman" panose="02020603050405020304" pitchFamily="18" charset="0"/>
            </a:endParaRPr>
          </a:p>
        </p:txBody>
      </p:sp>
      <p:sp>
        <p:nvSpPr>
          <p:cNvPr id="7175" name="TextBox 13">
            <a:extLst>
              <a:ext uri="{FF2B5EF4-FFF2-40B4-BE49-F238E27FC236}">
                <a16:creationId xmlns="" xmlns:a16="http://schemas.microsoft.com/office/drawing/2014/main" id="{C19A5BD8-18F6-4AC6-A83D-F8F442630365}"/>
              </a:ext>
            </a:extLst>
          </p:cNvPr>
          <p:cNvSpPr txBox="1">
            <a:spLocks noChangeArrowheads="1"/>
          </p:cNvSpPr>
          <p:nvPr/>
        </p:nvSpPr>
        <p:spPr bwMode="auto">
          <a:xfrm>
            <a:off x="5921375" y="2051050"/>
            <a:ext cx="86518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100">
                <a:solidFill>
                  <a:schemeClr val="bg1"/>
                </a:solidFill>
                <a:latin typeface="Times New Roman" panose="02020603050405020304" pitchFamily="18" charset="0"/>
              </a:rPr>
              <a:t>Câu 4</a:t>
            </a:r>
          </a:p>
        </p:txBody>
      </p:sp>
      <p:pic>
        <p:nvPicPr>
          <p:cNvPr id="9" name="10 seconds countdown (Đồng hồ đếm ngược 10 giây).mp4">
            <a:hlinkClick r:id="" action="ppaction://media"/>
            <a:extLst>
              <a:ext uri="{FF2B5EF4-FFF2-40B4-BE49-F238E27FC236}">
                <a16:creationId xmlns="" xmlns:a16="http://schemas.microsoft.com/office/drawing/2014/main" id="{0EA2DD6A-33F1-4825-8E33-67375204634B}"/>
              </a:ext>
            </a:extLst>
          </p:cNvPr>
          <p:cNvPicPr>
            <a:picLocks noRot="1" noChangeAspect="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30163" y="15875"/>
            <a:ext cx="13557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914" fill="hold"/>
                                        <p:tgtEl>
                                          <p:spTgt spid="9"/>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9"/>
                </p:tgtEl>
              </p:cMediaNode>
            </p:video>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8080"/>
        </a:solidFill>
        <a:effectLst/>
      </p:bgPr>
    </p:bg>
    <p:spTree>
      <p:nvGrpSpPr>
        <p:cNvPr id="1" name=""/>
        <p:cNvGrpSpPr/>
        <p:nvPr/>
      </p:nvGrpSpPr>
      <p:grpSpPr>
        <a:xfrm>
          <a:off x="0" y="0"/>
          <a:ext cx="0" cy="0"/>
          <a:chOff x="0" y="0"/>
          <a:chExt cx="0" cy="0"/>
        </a:xfrm>
      </p:grpSpPr>
      <p:sp>
        <p:nvSpPr>
          <p:cNvPr id="3" name="Rectangle: Rounded Corners 2">
            <a:extLst>
              <a:ext uri="{FF2B5EF4-FFF2-40B4-BE49-F238E27FC236}">
                <a16:creationId xmlns="" xmlns:a16="http://schemas.microsoft.com/office/drawing/2014/main" id="{B5BF8367-8B1B-4632-B8DA-CEB3100340A1}"/>
              </a:ext>
            </a:extLst>
          </p:cNvPr>
          <p:cNvSpPr/>
          <p:nvPr/>
        </p:nvSpPr>
        <p:spPr>
          <a:xfrm>
            <a:off x="2600325" y="2228850"/>
            <a:ext cx="3943350" cy="685800"/>
          </a:xfrm>
          <a:prstGeom prst="roundRect">
            <a:avLst/>
          </a:prstGeom>
          <a:solidFill>
            <a:srgbClr val="0BDE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4" name="Rectangle: Rounded Corners 3">
            <a:extLst>
              <a:ext uri="{FF2B5EF4-FFF2-40B4-BE49-F238E27FC236}">
                <a16:creationId xmlns="" xmlns:a16="http://schemas.microsoft.com/office/drawing/2014/main" id="{050EC48A-F782-4B10-85A4-D80A5E6170A6}"/>
              </a:ext>
            </a:extLst>
          </p:cNvPr>
          <p:cNvSpPr/>
          <p:nvPr/>
        </p:nvSpPr>
        <p:spPr>
          <a:xfrm>
            <a:off x="2257425" y="1714500"/>
            <a:ext cx="3943350" cy="685800"/>
          </a:xfrm>
          <a:prstGeom prst="roundRect">
            <a:avLst/>
          </a:prstGeom>
          <a:solidFill>
            <a:srgbClr val="2DC8FE"/>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5" name="Oval 4">
            <a:extLst>
              <a:ext uri="{FF2B5EF4-FFF2-40B4-BE49-F238E27FC236}">
                <a16:creationId xmlns="" xmlns:a16="http://schemas.microsoft.com/office/drawing/2014/main" id="{8FBEAEFF-1C7D-46DA-9467-A22EBF0F1BC3}"/>
              </a:ext>
            </a:extLst>
          </p:cNvPr>
          <p:cNvSpPr/>
          <p:nvPr/>
        </p:nvSpPr>
        <p:spPr>
          <a:xfrm>
            <a:off x="5772150" y="1671638"/>
            <a:ext cx="1200150" cy="1114425"/>
          </a:xfrm>
          <a:prstGeom prst="ellipse">
            <a:avLst/>
          </a:prstGeom>
          <a:solidFill>
            <a:srgbClr val="F220AF"/>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50000"/>
              </a:spcBef>
              <a:defRPr/>
            </a:pPr>
            <a:endParaRPr lang="en-US" sz="1800"/>
          </a:p>
        </p:txBody>
      </p:sp>
      <p:sp>
        <p:nvSpPr>
          <p:cNvPr id="8197" name="TextBox 10">
            <a:extLst>
              <a:ext uri="{FF2B5EF4-FFF2-40B4-BE49-F238E27FC236}">
                <a16:creationId xmlns="" xmlns:a16="http://schemas.microsoft.com/office/drawing/2014/main" id="{218B17B4-DBBC-4467-AACD-104B3197C459}"/>
              </a:ext>
            </a:extLst>
          </p:cNvPr>
          <p:cNvSpPr txBox="1">
            <a:spLocks noChangeArrowheads="1"/>
          </p:cNvSpPr>
          <p:nvPr/>
        </p:nvSpPr>
        <p:spPr bwMode="auto">
          <a:xfrm>
            <a:off x="2403682" y="1754400"/>
            <a:ext cx="328647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smtClean="0">
                <a:solidFill>
                  <a:schemeClr val="accent2"/>
                </a:solidFill>
                <a:latin typeface="Times New Roman" panose="02020603050405020304" pitchFamily="18" charset="0"/>
              </a:rPr>
              <a:t>M/Ả/N/N/A/U/G/Q</a:t>
            </a:r>
            <a:endParaRPr lang="en-US" altLang="en-US" sz="3000" dirty="0">
              <a:solidFill>
                <a:schemeClr val="accent2"/>
              </a:solidFill>
              <a:latin typeface="Times New Roman" panose="02020603050405020304" pitchFamily="18" charset="0"/>
            </a:endParaRPr>
          </a:p>
        </p:txBody>
      </p:sp>
      <p:sp>
        <p:nvSpPr>
          <p:cNvPr id="12" name="TextBox 11">
            <a:extLst>
              <a:ext uri="{FF2B5EF4-FFF2-40B4-BE49-F238E27FC236}">
                <a16:creationId xmlns="" xmlns:a16="http://schemas.microsoft.com/office/drawing/2014/main" id="{309C2E4B-5463-4ABD-914B-901D50636729}"/>
              </a:ext>
            </a:extLst>
          </p:cNvPr>
          <p:cNvSpPr txBox="1">
            <a:spLocks noChangeArrowheads="1"/>
          </p:cNvSpPr>
          <p:nvPr/>
        </p:nvSpPr>
        <p:spPr bwMode="auto">
          <a:xfrm>
            <a:off x="3309758" y="2360613"/>
            <a:ext cx="263084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smtClean="0">
                <a:solidFill>
                  <a:schemeClr val="bg1"/>
                </a:solidFill>
                <a:latin typeface="Times New Roman" panose="02020603050405020304" pitchFamily="18" charset="0"/>
              </a:rPr>
              <a:t>QUẢNG NAM</a:t>
            </a:r>
            <a:endParaRPr lang="en-US" altLang="en-US" sz="3000" dirty="0">
              <a:solidFill>
                <a:schemeClr val="bg1"/>
              </a:solidFill>
              <a:latin typeface="Times New Roman" panose="02020603050405020304" pitchFamily="18" charset="0"/>
            </a:endParaRPr>
          </a:p>
        </p:txBody>
      </p:sp>
      <p:sp>
        <p:nvSpPr>
          <p:cNvPr id="8199" name="TextBox 13">
            <a:extLst>
              <a:ext uri="{FF2B5EF4-FFF2-40B4-BE49-F238E27FC236}">
                <a16:creationId xmlns="" xmlns:a16="http://schemas.microsoft.com/office/drawing/2014/main" id="{18F8F56E-100F-4FF2-9685-10C767825123}"/>
              </a:ext>
            </a:extLst>
          </p:cNvPr>
          <p:cNvSpPr txBox="1">
            <a:spLocks noChangeArrowheads="1"/>
          </p:cNvSpPr>
          <p:nvPr/>
        </p:nvSpPr>
        <p:spPr bwMode="auto">
          <a:xfrm>
            <a:off x="5921375" y="2051050"/>
            <a:ext cx="865188"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100">
                <a:solidFill>
                  <a:schemeClr val="bg1"/>
                </a:solidFill>
                <a:latin typeface="Times New Roman" panose="02020603050405020304" pitchFamily="18" charset="0"/>
              </a:rPr>
              <a:t>Câu 5</a:t>
            </a:r>
          </a:p>
        </p:txBody>
      </p:sp>
      <p:pic>
        <p:nvPicPr>
          <p:cNvPr id="9" name="10 seconds countdown (Đồng hồ đếm ngược 10 giây).mp4">
            <a:hlinkClick r:id="" action="ppaction://media"/>
            <a:extLst>
              <a:ext uri="{FF2B5EF4-FFF2-40B4-BE49-F238E27FC236}">
                <a16:creationId xmlns="" xmlns:a16="http://schemas.microsoft.com/office/drawing/2014/main" id="{CA537A78-53E5-4AFD-B7B1-2CF2E52F7460}"/>
              </a:ext>
            </a:extLst>
          </p:cNvPr>
          <p:cNvPicPr>
            <a:picLocks noRot="1" noChangeAspect="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30163" y="15875"/>
            <a:ext cx="13557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10914" fill="hold"/>
                                        <p:tgtEl>
                                          <p:spTgt spid="9"/>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9"/>
                </p:tgtEl>
              </p:cMediaNode>
            </p:video>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808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10B557A4-3DE0-4B8A-8219-B2AD2894A328}"/>
              </a:ext>
            </a:extLst>
          </p:cNvPr>
          <p:cNvSpPr txBox="1">
            <a:spLocks noChangeArrowheads="1"/>
          </p:cNvSpPr>
          <p:nvPr/>
        </p:nvSpPr>
        <p:spPr bwMode="auto">
          <a:xfrm>
            <a:off x="5513123" y="1047750"/>
            <a:ext cx="193251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a:solidFill>
                  <a:schemeClr val="bg1"/>
                </a:solidFill>
                <a:latin typeface="Times New Roman" panose="02020603050405020304" pitchFamily="18" charset="0"/>
              </a:rPr>
              <a:t>AN TOÀN</a:t>
            </a:r>
          </a:p>
        </p:txBody>
      </p:sp>
      <p:sp>
        <p:nvSpPr>
          <p:cNvPr id="4" name="TextBox 3">
            <a:extLst>
              <a:ext uri="{FF2B5EF4-FFF2-40B4-BE49-F238E27FC236}">
                <a16:creationId xmlns="" xmlns:a16="http://schemas.microsoft.com/office/drawing/2014/main" id="{559640F6-D3EB-4784-9018-06FBF6F3F763}"/>
              </a:ext>
            </a:extLst>
          </p:cNvPr>
          <p:cNvSpPr txBox="1">
            <a:spLocks noChangeArrowheads="1"/>
          </p:cNvSpPr>
          <p:nvPr/>
        </p:nvSpPr>
        <p:spPr bwMode="auto">
          <a:xfrm>
            <a:off x="5638800" y="3100118"/>
            <a:ext cx="263084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a:solidFill>
                  <a:schemeClr val="bg1"/>
                </a:solidFill>
                <a:latin typeface="Times New Roman" panose="02020603050405020304" pitchFamily="18" charset="0"/>
              </a:rPr>
              <a:t>QUẢNG NAM</a:t>
            </a:r>
          </a:p>
        </p:txBody>
      </p:sp>
      <p:sp>
        <p:nvSpPr>
          <p:cNvPr id="5" name="TextBox 4">
            <a:extLst>
              <a:ext uri="{FF2B5EF4-FFF2-40B4-BE49-F238E27FC236}">
                <a16:creationId xmlns="" xmlns:a16="http://schemas.microsoft.com/office/drawing/2014/main" id="{6C51F749-A7AD-4C9A-9424-793A4A4C16EB}"/>
              </a:ext>
            </a:extLst>
          </p:cNvPr>
          <p:cNvSpPr txBox="1">
            <a:spLocks noChangeArrowheads="1"/>
          </p:cNvSpPr>
          <p:nvPr/>
        </p:nvSpPr>
        <p:spPr bwMode="auto">
          <a:xfrm>
            <a:off x="392889" y="3133725"/>
            <a:ext cx="259718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a:solidFill>
                  <a:schemeClr val="bg1"/>
                </a:solidFill>
                <a:latin typeface="Times New Roman" panose="02020603050405020304" pitchFamily="18" charset="0"/>
              </a:rPr>
              <a:t>THỰC PHẨM</a:t>
            </a:r>
          </a:p>
        </p:txBody>
      </p:sp>
      <p:sp>
        <p:nvSpPr>
          <p:cNvPr id="6" name="TextBox 5">
            <a:extLst>
              <a:ext uri="{FF2B5EF4-FFF2-40B4-BE49-F238E27FC236}">
                <a16:creationId xmlns="" xmlns:a16="http://schemas.microsoft.com/office/drawing/2014/main" id="{D64F1231-0AF8-4A04-B781-AA24686991A3}"/>
              </a:ext>
            </a:extLst>
          </p:cNvPr>
          <p:cNvSpPr txBox="1">
            <a:spLocks noChangeArrowheads="1"/>
          </p:cNvSpPr>
          <p:nvPr/>
        </p:nvSpPr>
        <p:spPr bwMode="auto">
          <a:xfrm>
            <a:off x="823761" y="919163"/>
            <a:ext cx="295305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a:solidFill>
                  <a:schemeClr val="bg1"/>
                </a:solidFill>
                <a:latin typeface="Times New Roman" panose="02020603050405020304" pitchFamily="18" charset="0"/>
              </a:rPr>
              <a:t>NÔNG NGHIỆP</a:t>
            </a:r>
          </a:p>
        </p:txBody>
      </p:sp>
      <p:sp>
        <p:nvSpPr>
          <p:cNvPr id="7" name="TextBox 6">
            <a:extLst>
              <a:ext uri="{FF2B5EF4-FFF2-40B4-BE49-F238E27FC236}">
                <a16:creationId xmlns="" xmlns:a16="http://schemas.microsoft.com/office/drawing/2014/main" id="{89A6F169-4331-4378-B31A-77B50213163C}"/>
              </a:ext>
            </a:extLst>
          </p:cNvPr>
          <p:cNvSpPr txBox="1">
            <a:spLocks noChangeArrowheads="1"/>
          </p:cNvSpPr>
          <p:nvPr/>
        </p:nvSpPr>
        <p:spPr bwMode="auto">
          <a:xfrm>
            <a:off x="3939517" y="3117850"/>
            <a:ext cx="125226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3000" dirty="0">
                <a:solidFill>
                  <a:schemeClr val="bg1"/>
                </a:solidFill>
                <a:latin typeface="Times New Roman" panose="02020603050405020304" pitchFamily="18" charset="0"/>
              </a:rPr>
              <a:t>SẠCH</a:t>
            </a:r>
          </a:p>
        </p:txBody>
      </p:sp>
      <p:sp>
        <p:nvSpPr>
          <p:cNvPr id="8" name="TextBox 7">
            <a:extLst>
              <a:ext uri="{FF2B5EF4-FFF2-40B4-BE49-F238E27FC236}">
                <a16:creationId xmlns="" xmlns:a16="http://schemas.microsoft.com/office/drawing/2014/main" id="{F5600CEB-C63F-42C7-8623-E4E1D163715A}"/>
              </a:ext>
            </a:extLst>
          </p:cNvPr>
          <p:cNvSpPr txBox="1">
            <a:spLocks noChangeArrowheads="1"/>
          </p:cNvSpPr>
          <p:nvPr/>
        </p:nvSpPr>
        <p:spPr bwMode="auto">
          <a:xfrm>
            <a:off x="2008160" y="1746210"/>
            <a:ext cx="325602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4400" dirty="0" smtClean="0">
                <a:solidFill>
                  <a:schemeClr val="bg1"/>
                </a:solidFill>
                <a:latin typeface="Times New Roman" panose="02020603050405020304" pitchFamily="18" charset="0"/>
              </a:rPr>
              <a:t>CHỦ ĐỀ 6 - </a:t>
            </a:r>
            <a:endParaRPr lang="en-US" altLang="en-US" sz="4400" dirty="0">
              <a:solidFill>
                <a:schemeClr val="bg1"/>
              </a:solidFill>
              <a:latin typeface="Times New Roman" panose="02020603050405020304" pitchFamily="18" charset="0"/>
            </a:endParaRPr>
          </a:p>
        </p:txBody>
      </p:sp>
      <p:pic>
        <p:nvPicPr>
          <p:cNvPr id="10" name="10 seconds countdown (Đồng hồ đếm ngược 10 giây).mp4">
            <a:hlinkClick r:id="" action="ppaction://media"/>
            <a:extLst>
              <a:ext uri="{FF2B5EF4-FFF2-40B4-BE49-F238E27FC236}">
                <a16:creationId xmlns="" xmlns:a16="http://schemas.microsoft.com/office/drawing/2014/main" id="{AC6BA113-4748-48DB-8155-F53F53455582}"/>
              </a:ext>
            </a:extLst>
          </p:cNvPr>
          <p:cNvPicPr>
            <a:picLocks noRot="1" noChangeAspect="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30163" y="15875"/>
            <a:ext cx="135572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5.55556E-7 2.46914E-6 L -0.2309 -0.00772 " pathEditMode="relative" rAng="0" ptsTypes="AA">
                                      <p:cBhvr>
                                        <p:cTn id="10" dur="500" fill="hold"/>
                                        <p:tgtEl>
                                          <p:spTgt spid="8"/>
                                        </p:tgtEl>
                                        <p:attrNameLst>
                                          <p:attrName>ppt_x</p:attrName>
                                          <p:attrName>ppt_y</p:attrName>
                                        </p:attrNameLst>
                                      </p:cBhvr>
                                      <p:rCtr x="-11545" y="-401"/>
                                    </p:animMotion>
                                  </p:childTnLst>
                                </p:cTn>
                              </p:par>
                              <p:par>
                                <p:cTn id="11" presetID="42" presetClass="path" presetSubtype="0" accel="50000" decel="50000" fill="hold" grpId="0" nodeType="withEffect">
                                  <p:stCondLst>
                                    <p:cond delay="0"/>
                                  </p:stCondLst>
                                  <p:childTnLst>
                                    <p:animMotion origin="layout" path="M -2.5E-6 2.59259E-6 L 0.29844 0.17407 " pathEditMode="relative" rAng="0" ptsTypes="AA">
                                      <p:cBhvr>
                                        <p:cTn id="12" dur="500" fill="hold"/>
                                        <p:tgtEl>
                                          <p:spTgt spid="6"/>
                                        </p:tgtEl>
                                        <p:attrNameLst>
                                          <p:attrName>ppt_x</p:attrName>
                                          <p:attrName>ppt_y</p:attrName>
                                        </p:attrNameLst>
                                      </p:cBhvr>
                                      <p:rCtr x="14913" y="8704"/>
                                    </p:animMotion>
                                  </p:childTnLst>
                                </p:cTn>
                              </p:par>
                              <p:par>
                                <p:cTn id="13" presetID="42" presetClass="path" presetSubtype="0" accel="50000" decel="50000" fill="hold" grpId="0" nodeType="withEffect">
                                  <p:stCondLst>
                                    <p:cond delay="0"/>
                                  </p:stCondLst>
                                  <p:childTnLst>
                                    <p:animMotion origin="layout" path="M 3.33333E-6 -2.96296E-6 L 0.28402 -0.24877 " pathEditMode="relative" rAng="0" ptsTypes="AA">
                                      <p:cBhvr>
                                        <p:cTn id="14" dur="500" fill="hold"/>
                                        <p:tgtEl>
                                          <p:spTgt spid="7"/>
                                        </p:tgtEl>
                                        <p:attrNameLst>
                                          <p:attrName>ppt_x</p:attrName>
                                          <p:attrName>ppt_y</p:attrName>
                                        </p:attrNameLst>
                                      </p:cBhvr>
                                      <p:rCtr x="15833" y="-12593"/>
                                    </p:animMotion>
                                  </p:childTnLst>
                                </p:cTn>
                              </p:par>
                              <p:par>
                                <p:cTn id="15" presetID="42" presetClass="path" presetSubtype="0" accel="50000" decel="50000" fill="hold" grpId="0" nodeType="withEffect">
                                  <p:stCondLst>
                                    <p:cond delay="0"/>
                                  </p:stCondLst>
                                  <p:childTnLst>
                                    <p:animMotion origin="layout" path="M 4.16667E-6 -2.96296E-6 L 0.2651 -2.96296E-6 " pathEditMode="relative" rAng="0" ptsTypes="AA">
                                      <p:cBhvr>
                                        <p:cTn id="16" dur="500" fill="hold"/>
                                        <p:tgtEl>
                                          <p:spTgt spid="5"/>
                                        </p:tgtEl>
                                        <p:attrNameLst>
                                          <p:attrName>ppt_x</p:attrName>
                                          <p:attrName>ppt_y</p:attrName>
                                        </p:attrNameLst>
                                      </p:cBhvr>
                                      <p:rCtr x="13247" y="0"/>
                                    </p:animMotion>
                                  </p:childTnLst>
                                </p:cTn>
                              </p:par>
                              <p:par>
                                <p:cTn id="17" presetID="42" presetClass="path" presetSubtype="0" accel="50000" decel="50000" fill="hold" grpId="0" nodeType="withEffect">
                                  <p:stCondLst>
                                    <p:cond delay="0"/>
                                  </p:stCondLst>
                                  <p:childTnLst>
                                    <p:animMotion origin="layout" path="M 3.05556E-6 2.59259E-6 L -0.52361 0.40555 " pathEditMode="relative" rAng="0" ptsTypes="AA">
                                      <p:cBhvr>
                                        <p:cTn id="18" dur="500" fill="hold"/>
                                        <p:tgtEl>
                                          <p:spTgt spid="2"/>
                                        </p:tgtEl>
                                        <p:attrNameLst>
                                          <p:attrName>ppt_x</p:attrName>
                                          <p:attrName>ppt_y</p:attrName>
                                        </p:attrNameLst>
                                      </p:cBhvr>
                                      <p:rCtr x="-24444" y="20278"/>
                                    </p:animMotion>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10"/>
                </p:tgtEl>
              </p:cMediaNode>
            </p:video>
          </p:childTnLst>
        </p:cTn>
      </p:par>
    </p:tnLst>
    <p:bldLst>
      <p:bldP spid="2" grpId="0"/>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5" name="Text Box 7">
            <a:extLst>
              <a:ext uri="{FF2B5EF4-FFF2-40B4-BE49-F238E27FC236}">
                <a16:creationId xmlns="" xmlns:a16="http://schemas.microsoft.com/office/drawing/2014/main" id="{C997D675-4E3F-43CA-A459-9A76C5768AB1}"/>
              </a:ext>
            </a:extLst>
          </p:cNvPr>
          <p:cNvSpPr txBox="1">
            <a:spLocks noChangeArrowheads="1"/>
          </p:cNvSpPr>
          <p:nvPr/>
        </p:nvSpPr>
        <p:spPr bwMode="auto">
          <a:xfrm>
            <a:off x="2514600" y="2555057"/>
            <a:ext cx="65151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en-US" altLang="en-US" sz="2300" dirty="0">
                <a:solidFill>
                  <a:srgbClr val="FF0000"/>
                </a:solidFill>
                <a:latin typeface="Times New Roman" panose="02020603050405020304" pitchFamily="18" charset="0"/>
              </a:rPr>
              <a:t>II. </a:t>
            </a:r>
            <a:r>
              <a:rPr lang="fr-FR" sz="2400" dirty="0" smtClean="0">
                <a:solidFill>
                  <a:srgbClr val="FF0000"/>
                </a:solidFill>
                <a:latin typeface="Times New Roman" panose="02020603050405020304" pitchFamily="18" charset="0"/>
                <a:cs typeface="Times New Roman" panose="02020603050405020304" pitchFamily="18" charset="0"/>
              </a:rPr>
              <a:t>THỰC</a:t>
            </a:r>
            <a:r>
              <a:rPr lang="vi-VN" sz="2400" dirty="0" smtClean="0">
                <a:solidFill>
                  <a:srgbClr val="FF0000"/>
                </a:solidFill>
                <a:latin typeface="Times New Roman" panose="02020603050405020304" pitchFamily="18" charset="0"/>
                <a:cs typeface="Times New Roman" panose="02020603050405020304" pitchFamily="18" charset="0"/>
              </a:rPr>
              <a:t> TRẠNG VỀ NỀN NÔNG NGHIỆP SẠCH VÀ VỆ SINH AN TOÀN THỰC </a:t>
            </a:r>
            <a:endParaRPr lang="en-US" altLang="en-US" sz="2400" dirty="0">
              <a:solidFill>
                <a:srgbClr val="FF0000"/>
              </a:solidFill>
              <a:latin typeface="Times New Roman" panose="02020603050405020304" pitchFamily="18" charset="0"/>
              <a:cs typeface="Times New Roman" panose="02020603050405020304" pitchFamily="18" charset="0"/>
            </a:endParaRPr>
          </a:p>
        </p:txBody>
      </p:sp>
      <p:sp>
        <p:nvSpPr>
          <p:cNvPr id="2056" name="Text Box 8">
            <a:extLst>
              <a:ext uri="{FF2B5EF4-FFF2-40B4-BE49-F238E27FC236}">
                <a16:creationId xmlns="" xmlns:a16="http://schemas.microsoft.com/office/drawing/2014/main" id="{4624014E-4737-49BE-9906-469925837881}"/>
              </a:ext>
            </a:extLst>
          </p:cNvPr>
          <p:cNvSpPr txBox="1">
            <a:spLocks noChangeArrowheads="1"/>
          </p:cNvSpPr>
          <p:nvPr/>
        </p:nvSpPr>
        <p:spPr bwMode="auto">
          <a:xfrm>
            <a:off x="611894" y="1657350"/>
            <a:ext cx="8532106" cy="83099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400" b="1">
                <a:solidFill>
                  <a:schemeClr val="accent2"/>
                </a:solidFill>
                <a:latin typeface="Times New Roman" panose="02020603050405020304" pitchFamily="18" charset="0"/>
              </a:defRPr>
            </a:lvl1pPr>
            <a:lvl2pPr marL="742950" indent="-285750" eaLnBrk="0" hangingPunct="0">
              <a:defRPr sz="2400" b="1">
                <a:solidFill>
                  <a:schemeClr val="accent2"/>
                </a:solidFill>
                <a:latin typeface="Times New Roman" panose="02020603050405020304" pitchFamily="18" charset="0"/>
              </a:defRPr>
            </a:lvl2pPr>
            <a:lvl3pPr marL="1143000" indent="-228600" eaLnBrk="0" hangingPunct="0">
              <a:defRPr sz="2400" b="1">
                <a:solidFill>
                  <a:schemeClr val="accent2"/>
                </a:solidFill>
                <a:latin typeface="Times New Roman" panose="02020603050405020304" pitchFamily="18" charset="0"/>
              </a:defRPr>
            </a:lvl3pPr>
            <a:lvl4pPr marL="1600200" indent="-228600" eaLnBrk="0" hangingPunct="0">
              <a:defRPr sz="2400" b="1">
                <a:solidFill>
                  <a:schemeClr val="accent2"/>
                </a:solidFill>
                <a:latin typeface="Times New Roman" panose="02020603050405020304" pitchFamily="18" charset="0"/>
              </a:defRPr>
            </a:lvl4pPr>
            <a:lvl5pPr marL="2057400" indent="-228600" eaLnBrk="0" hangingPunct="0">
              <a:defRPr sz="2400" b="1">
                <a:solidFill>
                  <a:schemeClr val="accent2"/>
                </a:solidFill>
                <a:latin typeface="Times New Roman" panose="02020603050405020304" pitchFamily="18" charset="0"/>
              </a:defRPr>
            </a:lvl5pPr>
            <a:lvl6pPr marL="2514600" indent="-228600" algn="ctr" eaLnBrk="0" fontAlgn="base" hangingPunct="0">
              <a:spcBef>
                <a:spcPct val="50000"/>
              </a:spcBef>
              <a:spcAft>
                <a:spcPct val="0"/>
              </a:spcAft>
              <a:defRPr sz="2400" b="1">
                <a:solidFill>
                  <a:schemeClr val="accent2"/>
                </a:solidFill>
                <a:latin typeface="Times New Roman" panose="02020603050405020304" pitchFamily="18" charset="0"/>
              </a:defRPr>
            </a:lvl6pPr>
            <a:lvl7pPr marL="2971800" indent="-228600" algn="ctr" eaLnBrk="0" fontAlgn="base" hangingPunct="0">
              <a:spcBef>
                <a:spcPct val="50000"/>
              </a:spcBef>
              <a:spcAft>
                <a:spcPct val="0"/>
              </a:spcAft>
              <a:defRPr sz="2400" b="1">
                <a:solidFill>
                  <a:schemeClr val="accent2"/>
                </a:solidFill>
                <a:latin typeface="Times New Roman" panose="02020603050405020304" pitchFamily="18" charset="0"/>
              </a:defRPr>
            </a:lvl7pPr>
            <a:lvl8pPr marL="3429000" indent="-228600" algn="ctr" eaLnBrk="0" fontAlgn="base" hangingPunct="0">
              <a:spcBef>
                <a:spcPct val="50000"/>
              </a:spcBef>
              <a:spcAft>
                <a:spcPct val="0"/>
              </a:spcAft>
              <a:defRPr sz="2400" b="1">
                <a:solidFill>
                  <a:schemeClr val="accent2"/>
                </a:solidFill>
                <a:latin typeface="Times New Roman" panose="02020603050405020304" pitchFamily="18" charset="0"/>
              </a:defRPr>
            </a:lvl8pPr>
            <a:lvl9pPr marL="3886200" indent="-228600" algn="ctr" eaLnBrk="0" fontAlgn="base" hangingPunct="0">
              <a:spcBef>
                <a:spcPct val="50000"/>
              </a:spcBef>
              <a:spcAft>
                <a:spcPct val="0"/>
              </a:spcAft>
              <a:defRPr sz="2400" b="1">
                <a:solidFill>
                  <a:schemeClr val="accent2"/>
                </a:solidFill>
                <a:latin typeface="Times New Roman" panose="02020603050405020304" pitchFamily="18" charset="0"/>
              </a:defRPr>
            </a:lvl9pPr>
          </a:lstStyle>
          <a:p>
            <a:pPr eaLnBrk="1" hangingPunct="1">
              <a:spcBef>
                <a:spcPct val="50000"/>
              </a:spcBef>
              <a:defRPr/>
            </a:pPr>
            <a:r>
              <a:rPr lang="en-US" altLang="en-US" sz="2300" dirty="0" smtClean="0">
                <a:solidFill>
                  <a:srgbClr val="FF0000"/>
                </a:solidFill>
              </a:rPr>
              <a:t>I. </a:t>
            </a:r>
            <a:r>
              <a:rPr lang="fr-FR" dirty="0" smtClean="0">
                <a:solidFill>
                  <a:srgbClr val="FF0000"/>
                </a:solidFill>
              </a:rPr>
              <a:t>KHÁI</a:t>
            </a:r>
            <a:r>
              <a:rPr lang="vi-VN" dirty="0" smtClean="0">
                <a:solidFill>
                  <a:srgbClr val="FF0000"/>
                </a:solidFill>
              </a:rPr>
              <a:t> QUÁT VỀ NÔNG NGHIỆP SẠCH VÀ VỆ SINH AN TOÀN THỰC PHẨM</a:t>
            </a:r>
            <a:endParaRPr lang="en-US" altLang="en-US" sz="2300" dirty="0">
              <a:solidFill>
                <a:srgbClr val="FF0000"/>
              </a:solidFill>
            </a:endParaRPr>
          </a:p>
        </p:txBody>
      </p:sp>
      <p:sp>
        <p:nvSpPr>
          <p:cNvPr id="2057" name="Text Box 9">
            <a:extLst>
              <a:ext uri="{FF2B5EF4-FFF2-40B4-BE49-F238E27FC236}">
                <a16:creationId xmlns="" xmlns:a16="http://schemas.microsoft.com/office/drawing/2014/main" id="{C74BDE54-B3C9-4032-848F-EF5E982EEAC6}"/>
              </a:ext>
            </a:extLst>
          </p:cNvPr>
          <p:cNvSpPr txBox="1">
            <a:spLocks noChangeArrowheads="1"/>
          </p:cNvSpPr>
          <p:nvPr/>
        </p:nvSpPr>
        <p:spPr bwMode="auto">
          <a:xfrm>
            <a:off x="554182" y="3867150"/>
            <a:ext cx="85309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ts val="600"/>
              </a:spcBef>
              <a:buNone/>
            </a:pPr>
            <a:r>
              <a:rPr lang="en-US" altLang="en-US" sz="2400" dirty="0" smtClean="0">
                <a:solidFill>
                  <a:srgbClr val="FF0000"/>
                </a:solidFill>
                <a:latin typeface="Times New Roman" panose="02020603050405020304" pitchFamily="18" charset="0"/>
                <a:cs typeface="Times New Roman" panose="02020603050405020304" pitchFamily="18" charset="0"/>
              </a:rPr>
              <a:t>III. </a:t>
            </a:r>
            <a:r>
              <a:rPr lang="fr-FR" sz="2400" dirty="0" smtClean="0">
                <a:solidFill>
                  <a:srgbClr val="FF0000"/>
                </a:solidFill>
                <a:latin typeface="Times New Roman" panose="02020603050405020304" pitchFamily="18" charset="0"/>
                <a:cs typeface="Times New Roman" panose="02020603050405020304" pitchFamily="18" charset="0"/>
              </a:rPr>
              <a:t>MỘT</a:t>
            </a:r>
            <a:r>
              <a:rPr lang="vi-VN" sz="2400" dirty="0" smtClean="0">
                <a:solidFill>
                  <a:srgbClr val="FF0000"/>
                </a:solidFill>
                <a:latin typeface="Times New Roman" panose="02020603050405020304" pitchFamily="18" charset="0"/>
                <a:cs typeface="Times New Roman" panose="02020603050405020304" pitchFamily="18" charset="0"/>
              </a:rPr>
              <a:t> SỐ GIẢI PHÁP VỀ NỀN NÔNG NGHIỆP SÁCH VÀ VỆ SINH AN TOÀN THỰC PHẨM Ở TỈNH QUẢNG NAM</a:t>
            </a:r>
            <a:endParaRPr lang="en-US" sz="2400" dirty="0">
              <a:solidFill>
                <a:srgbClr val="FF0000"/>
              </a:solidFill>
              <a:latin typeface="Times New Roman" panose="02020603050405020304" pitchFamily="18" charset="0"/>
              <a:cs typeface="Times New Roman" panose="02020603050405020304" pitchFamily="18" charset="0"/>
            </a:endParaRPr>
          </a:p>
        </p:txBody>
      </p:sp>
      <p:pic>
        <p:nvPicPr>
          <p:cNvPr id="11272" name="Picture 14" descr="ANIFLOWE">
            <a:extLst>
              <a:ext uri="{FF2B5EF4-FFF2-40B4-BE49-F238E27FC236}">
                <a16:creationId xmlns="" xmlns:a16="http://schemas.microsoft.com/office/drawing/2014/main" id="{EAD9DD3D-EE67-4A2E-B60B-64F998552983}"/>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38200"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9">
            <a:extLst>
              <a:ext uri="{FF2B5EF4-FFF2-40B4-BE49-F238E27FC236}">
                <a16:creationId xmlns="" xmlns:a16="http://schemas.microsoft.com/office/drawing/2014/main" id="{CA6374B4-8F6F-4300-96AE-A69FA57E54E9}"/>
              </a:ext>
            </a:extLst>
          </p:cNvPr>
          <p:cNvSpPr/>
          <p:nvPr/>
        </p:nvSpPr>
        <p:spPr>
          <a:xfrm>
            <a:off x="723900" y="-19050"/>
            <a:ext cx="8191500" cy="853700"/>
          </a:xfrm>
          <a:prstGeom prst="round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hangingPunct="1">
              <a:spcBef>
                <a:spcPts val="0"/>
              </a:spcBef>
              <a:defRPr/>
            </a:pPr>
            <a:r>
              <a:rPr lang="en-US" sz="2800" dirty="0" smtClean="0">
                <a:solidFill>
                  <a:srgbClr val="FF0000"/>
                </a:solidFill>
                <a:latin typeface="Times New Roman" pitchFamily="18" charset="0"/>
                <a:cs typeface="Times New Roman" pitchFamily="18" charset="0"/>
              </a:rPr>
              <a:t>CHỦ ĐỀ 6</a:t>
            </a:r>
            <a:r>
              <a:rPr lang="en-US" sz="2800" dirty="0">
                <a:solidFill>
                  <a:srgbClr val="FF0000"/>
                </a:solidFill>
                <a:latin typeface="Times New Roman" pitchFamily="18" charset="0"/>
                <a:cs typeface="Times New Roman" pitchFamily="18" charset="0"/>
              </a:rPr>
              <a:t>: </a:t>
            </a:r>
            <a:r>
              <a:rPr lang="en-US" sz="2800" dirty="0" smtClean="0">
                <a:solidFill>
                  <a:srgbClr val="FF0000"/>
                </a:solidFill>
                <a:latin typeface="Times New Roman" pitchFamily="18" charset="0"/>
                <a:cs typeface="Times New Roman" pitchFamily="18" charset="0"/>
              </a:rPr>
              <a:t>NÔNG NGHIỆP SẠCH </a:t>
            </a:r>
          </a:p>
          <a:p>
            <a:pPr algn="ctr" eaLnBrk="1" hangingPunct="1">
              <a:spcBef>
                <a:spcPts val="0"/>
              </a:spcBef>
              <a:defRPr/>
            </a:pPr>
            <a:r>
              <a:rPr lang="en-US" sz="2800" dirty="0" smtClean="0">
                <a:solidFill>
                  <a:srgbClr val="FF0000"/>
                </a:solidFill>
                <a:latin typeface="Times New Roman" pitchFamily="18" charset="0"/>
                <a:cs typeface="Times New Roman" pitchFamily="18" charset="0"/>
              </a:rPr>
              <a:t>VÀ AN TOÀN THỰC PHẨM TỈNH QUẢNG NAM</a:t>
            </a:r>
            <a:endParaRPr lang="en-US" sz="2800" dirty="0">
              <a:solidFill>
                <a:srgbClr val="FF0000"/>
              </a:solidFill>
              <a:latin typeface="Times New Roman" pitchFamily="18" charset="0"/>
              <a:cs typeface="Times New Roman" pitchFamily="18" charset="0"/>
            </a:endParaRPr>
          </a:p>
        </p:txBody>
      </p:sp>
      <p:sp>
        <p:nvSpPr>
          <p:cNvPr id="11" name="Rectangle 10">
            <a:extLst>
              <a:ext uri="{FF2B5EF4-FFF2-40B4-BE49-F238E27FC236}">
                <a16:creationId xmlns="" xmlns:a16="http://schemas.microsoft.com/office/drawing/2014/main" id="{1F56C3F5-DCD8-485D-B720-C94A300FF18D}"/>
              </a:ext>
            </a:extLst>
          </p:cNvPr>
          <p:cNvSpPr>
            <a:spLocks noChangeArrowheads="1"/>
          </p:cNvSpPr>
          <p:nvPr/>
        </p:nvSpPr>
        <p:spPr bwMode="auto">
          <a:xfrm>
            <a:off x="2667000" y="1047750"/>
            <a:ext cx="3153428" cy="461665"/>
          </a:xfrm>
          <a:prstGeom prst="rect">
            <a:avLst/>
          </a:prstGeom>
          <a:solidFill>
            <a:srgbClr val="FFFF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accent2"/>
                </a:solidFill>
                <a:latin typeface="Times New Roman" panose="02020603050405020304" pitchFamily="18" charset="0"/>
              </a:defRPr>
            </a:lvl1pPr>
            <a:lvl2pPr marL="742950" indent="-285750" eaLnBrk="0" hangingPunct="0">
              <a:defRPr sz="2400" b="1">
                <a:solidFill>
                  <a:schemeClr val="accent2"/>
                </a:solidFill>
                <a:latin typeface="Times New Roman" panose="02020603050405020304" pitchFamily="18" charset="0"/>
              </a:defRPr>
            </a:lvl2pPr>
            <a:lvl3pPr marL="1143000" indent="-228600" eaLnBrk="0" hangingPunct="0">
              <a:defRPr sz="2400" b="1">
                <a:solidFill>
                  <a:schemeClr val="accent2"/>
                </a:solidFill>
                <a:latin typeface="Times New Roman" panose="02020603050405020304" pitchFamily="18" charset="0"/>
              </a:defRPr>
            </a:lvl3pPr>
            <a:lvl4pPr marL="1600200" indent="-228600" eaLnBrk="0" hangingPunct="0">
              <a:defRPr sz="2400" b="1">
                <a:solidFill>
                  <a:schemeClr val="accent2"/>
                </a:solidFill>
                <a:latin typeface="Times New Roman" panose="02020603050405020304" pitchFamily="18" charset="0"/>
              </a:defRPr>
            </a:lvl4pPr>
            <a:lvl5pPr marL="2057400" indent="-228600" eaLnBrk="0" hangingPunct="0">
              <a:defRPr sz="2400" b="1">
                <a:solidFill>
                  <a:schemeClr val="accent2"/>
                </a:solidFill>
                <a:latin typeface="Times New Roman" panose="02020603050405020304" pitchFamily="18" charset="0"/>
              </a:defRPr>
            </a:lvl5pPr>
            <a:lvl6pPr marL="2514600" indent="-228600" algn="ctr" eaLnBrk="0" fontAlgn="base" hangingPunct="0">
              <a:spcBef>
                <a:spcPct val="50000"/>
              </a:spcBef>
              <a:spcAft>
                <a:spcPct val="0"/>
              </a:spcAft>
              <a:defRPr sz="2400" b="1">
                <a:solidFill>
                  <a:schemeClr val="accent2"/>
                </a:solidFill>
                <a:latin typeface="Times New Roman" panose="02020603050405020304" pitchFamily="18" charset="0"/>
              </a:defRPr>
            </a:lvl6pPr>
            <a:lvl7pPr marL="2971800" indent="-228600" algn="ctr" eaLnBrk="0" fontAlgn="base" hangingPunct="0">
              <a:spcBef>
                <a:spcPct val="50000"/>
              </a:spcBef>
              <a:spcAft>
                <a:spcPct val="0"/>
              </a:spcAft>
              <a:defRPr sz="2400" b="1">
                <a:solidFill>
                  <a:schemeClr val="accent2"/>
                </a:solidFill>
                <a:latin typeface="Times New Roman" panose="02020603050405020304" pitchFamily="18" charset="0"/>
              </a:defRPr>
            </a:lvl7pPr>
            <a:lvl8pPr marL="3429000" indent="-228600" algn="ctr" eaLnBrk="0" fontAlgn="base" hangingPunct="0">
              <a:spcBef>
                <a:spcPct val="50000"/>
              </a:spcBef>
              <a:spcAft>
                <a:spcPct val="0"/>
              </a:spcAft>
              <a:defRPr sz="2400" b="1">
                <a:solidFill>
                  <a:schemeClr val="accent2"/>
                </a:solidFill>
                <a:latin typeface="Times New Roman" panose="02020603050405020304" pitchFamily="18" charset="0"/>
              </a:defRPr>
            </a:lvl8pPr>
            <a:lvl9pPr marL="3886200" indent="-228600" algn="ctr" eaLnBrk="0" fontAlgn="base" hangingPunct="0">
              <a:spcBef>
                <a:spcPct val="50000"/>
              </a:spcBef>
              <a:spcAft>
                <a:spcPct val="0"/>
              </a:spcAft>
              <a:defRPr sz="2400" b="1">
                <a:solidFill>
                  <a:schemeClr val="accent2"/>
                </a:solidFill>
                <a:latin typeface="Times New Roman" panose="02020603050405020304" pitchFamily="18" charset="0"/>
              </a:defRPr>
            </a:lvl9pPr>
          </a:lstStyle>
          <a:p>
            <a:pPr algn="ctr" eaLnBrk="1" hangingPunct="1">
              <a:spcBef>
                <a:spcPct val="50000"/>
              </a:spcBef>
              <a:defRPr/>
            </a:pPr>
            <a:r>
              <a:rPr lang="en-US" altLang="en-US" dirty="0">
                <a:solidFill>
                  <a:schemeClr val="tx1"/>
                </a:solidFill>
                <a:cs typeface="Times New Roman" panose="02020603050405020304" pitchFamily="18" charset="0"/>
              </a:rPr>
              <a:t>NỘI DUNG BÀI HỌC</a:t>
            </a:r>
            <a:endParaRPr lang="en-US" altLang="en-US" dirty="0"/>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par>
                          <p:cTn id="8" fill="hold" nodeType="withGroup">
                            <p:stCondLst>
                              <p:cond delay="500"/>
                            </p:stCondLst>
                            <p:childTnLst>
                              <p:par>
                                <p:cTn id="9" presetID="23" presetClass="entr" presetSubtype="16" fill="hold" nodeType="afterEffect">
                                  <p:stCondLst>
                                    <p:cond delay="0"/>
                                  </p:stCondLst>
                                  <p:childTnLst>
                                    <p:set>
                                      <p:cBhvr>
                                        <p:cTn id="10" dur="1" fill="hold">
                                          <p:stCondLst>
                                            <p:cond delay="0"/>
                                          </p:stCondLst>
                                        </p:cTn>
                                        <p:tgtEl>
                                          <p:spTgt spid="2056"/>
                                        </p:tgtEl>
                                        <p:attrNameLst>
                                          <p:attrName>style.visibility</p:attrName>
                                        </p:attrNameLst>
                                      </p:cBhvr>
                                      <p:to>
                                        <p:strVal val="visible"/>
                                      </p:to>
                                    </p:set>
                                    <p:anim calcmode="lin" valueType="num">
                                      <p:cBhvr>
                                        <p:cTn id="11" dur="500" fill="hold"/>
                                        <p:tgtEl>
                                          <p:spTgt spid="2056"/>
                                        </p:tgtEl>
                                        <p:attrNameLst>
                                          <p:attrName>ppt_w</p:attrName>
                                        </p:attrNameLst>
                                      </p:cBhvr>
                                      <p:tavLst>
                                        <p:tav tm="0">
                                          <p:val>
                                            <p:fltVal val="0"/>
                                          </p:val>
                                        </p:tav>
                                        <p:tav tm="100000">
                                          <p:val>
                                            <p:strVal val="#ppt_w"/>
                                          </p:val>
                                        </p:tav>
                                      </p:tavLst>
                                    </p:anim>
                                    <p:anim calcmode="lin" valueType="num">
                                      <p:cBhvr>
                                        <p:cTn id="12" dur="500" fill="hold"/>
                                        <p:tgtEl>
                                          <p:spTgt spid="2056"/>
                                        </p:tgtEl>
                                        <p:attrNameLst>
                                          <p:attrName>ppt_h</p:attrName>
                                        </p:attrNameLst>
                                      </p:cBhvr>
                                      <p:tavLst>
                                        <p:tav tm="0">
                                          <p:val>
                                            <p:fltVal val="0"/>
                                          </p:val>
                                        </p:tav>
                                        <p:tav tm="100000">
                                          <p:val>
                                            <p:strVal val="#ppt_h"/>
                                          </p:val>
                                        </p:tav>
                                      </p:tavLst>
                                    </p:anim>
                                  </p:childTnLst>
                                </p:cTn>
                              </p:par>
                            </p:childTnLst>
                          </p:cTn>
                        </p:par>
                        <p:par>
                          <p:cTn id="13" fill="hold" nodeType="withGroup">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055"/>
                                        </p:tgtEl>
                                        <p:attrNameLst>
                                          <p:attrName>style.visibility</p:attrName>
                                        </p:attrNameLst>
                                      </p:cBhvr>
                                      <p:to>
                                        <p:strVal val="visible"/>
                                      </p:to>
                                    </p:set>
                                    <p:anim calcmode="lin" valueType="num">
                                      <p:cBhvr>
                                        <p:cTn id="16" dur="500" fill="hold"/>
                                        <p:tgtEl>
                                          <p:spTgt spid="2055"/>
                                        </p:tgtEl>
                                        <p:attrNameLst>
                                          <p:attrName>ppt_w</p:attrName>
                                        </p:attrNameLst>
                                      </p:cBhvr>
                                      <p:tavLst>
                                        <p:tav tm="0">
                                          <p:val>
                                            <p:fltVal val="0"/>
                                          </p:val>
                                        </p:tav>
                                        <p:tav tm="100000">
                                          <p:val>
                                            <p:strVal val="#ppt_w"/>
                                          </p:val>
                                        </p:tav>
                                      </p:tavLst>
                                    </p:anim>
                                    <p:anim calcmode="lin" valueType="num">
                                      <p:cBhvr>
                                        <p:cTn id="17" dur="500" fill="hold"/>
                                        <p:tgtEl>
                                          <p:spTgt spid="2055"/>
                                        </p:tgtEl>
                                        <p:attrNameLst>
                                          <p:attrName>ppt_h</p:attrName>
                                        </p:attrNameLst>
                                      </p:cBhvr>
                                      <p:tavLst>
                                        <p:tav tm="0">
                                          <p:val>
                                            <p:fltVal val="0"/>
                                          </p:val>
                                        </p:tav>
                                        <p:tav tm="100000">
                                          <p:val>
                                            <p:strVal val="#ppt_h"/>
                                          </p:val>
                                        </p:tav>
                                      </p:tavLst>
                                    </p:anim>
                                  </p:childTnLst>
                                </p:cTn>
                              </p:par>
                            </p:childTnLst>
                          </p:cTn>
                        </p:par>
                        <p:par>
                          <p:cTn id="18" fill="hold" nodeType="withGroup">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2057"/>
                                        </p:tgtEl>
                                        <p:attrNameLst>
                                          <p:attrName>style.visibility</p:attrName>
                                        </p:attrNameLst>
                                      </p:cBhvr>
                                      <p:to>
                                        <p:strVal val="visible"/>
                                      </p:to>
                                    </p:set>
                                    <p:anim calcmode="lin" valueType="num">
                                      <p:cBhvr>
                                        <p:cTn id="21" dur="500" fill="hold"/>
                                        <p:tgtEl>
                                          <p:spTgt spid="2057"/>
                                        </p:tgtEl>
                                        <p:attrNameLst>
                                          <p:attrName>ppt_w</p:attrName>
                                        </p:attrNameLst>
                                      </p:cBhvr>
                                      <p:tavLst>
                                        <p:tav tm="0">
                                          <p:val>
                                            <p:fltVal val="0"/>
                                          </p:val>
                                        </p:tav>
                                        <p:tav tm="100000">
                                          <p:val>
                                            <p:strVal val="#ppt_w"/>
                                          </p:val>
                                        </p:tav>
                                      </p:tavLst>
                                    </p:anim>
                                    <p:anim calcmode="lin" valueType="num">
                                      <p:cBhvr>
                                        <p:cTn id="22" dur="500" fill="hold"/>
                                        <p:tgtEl>
                                          <p:spTgt spid="20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5" grpId="0"/>
      <p:bldP spid="205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8">
            <a:extLst>
              <a:ext uri="{FF2B5EF4-FFF2-40B4-BE49-F238E27FC236}">
                <a16:creationId xmlns="" xmlns:a16="http://schemas.microsoft.com/office/drawing/2014/main" id="{4624014E-4737-49BE-9906-469925837881}"/>
              </a:ext>
            </a:extLst>
          </p:cNvPr>
          <p:cNvSpPr txBox="1">
            <a:spLocks noChangeArrowheads="1"/>
          </p:cNvSpPr>
          <p:nvPr/>
        </p:nvSpPr>
        <p:spPr bwMode="auto">
          <a:xfrm>
            <a:off x="0" y="-27313"/>
            <a:ext cx="9144000" cy="830997"/>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400" b="1">
                <a:solidFill>
                  <a:schemeClr val="accent2"/>
                </a:solidFill>
                <a:latin typeface="Times New Roman" panose="02020603050405020304" pitchFamily="18" charset="0"/>
              </a:defRPr>
            </a:lvl1pPr>
            <a:lvl2pPr marL="742950" indent="-285750" eaLnBrk="0" hangingPunct="0">
              <a:defRPr sz="2400" b="1">
                <a:solidFill>
                  <a:schemeClr val="accent2"/>
                </a:solidFill>
                <a:latin typeface="Times New Roman" panose="02020603050405020304" pitchFamily="18" charset="0"/>
              </a:defRPr>
            </a:lvl2pPr>
            <a:lvl3pPr marL="1143000" indent="-228600" eaLnBrk="0" hangingPunct="0">
              <a:defRPr sz="2400" b="1">
                <a:solidFill>
                  <a:schemeClr val="accent2"/>
                </a:solidFill>
                <a:latin typeface="Times New Roman" panose="02020603050405020304" pitchFamily="18" charset="0"/>
              </a:defRPr>
            </a:lvl3pPr>
            <a:lvl4pPr marL="1600200" indent="-228600" eaLnBrk="0" hangingPunct="0">
              <a:defRPr sz="2400" b="1">
                <a:solidFill>
                  <a:schemeClr val="accent2"/>
                </a:solidFill>
                <a:latin typeface="Times New Roman" panose="02020603050405020304" pitchFamily="18" charset="0"/>
              </a:defRPr>
            </a:lvl4pPr>
            <a:lvl5pPr marL="2057400" indent="-228600" eaLnBrk="0" hangingPunct="0">
              <a:defRPr sz="2400" b="1">
                <a:solidFill>
                  <a:schemeClr val="accent2"/>
                </a:solidFill>
                <a:latin typeface="Times New Roman" panose="02020603050405020304" pitchFamily="18" charset="0"/>
              </a:defRPr>
            </a:lvl5pPr>
            <a:lvl6pPr marL="2514600" indent="-228600" algn="ctr" eaLnBrk="0" fontAlgn="base" hangingPunct="0">
              <a:spcBef>
                <a:spcPct val="50000"/>
              </a:spcBef>
              <a:spcAft>
                <a:spcPct val="0"/>
              </a:spcAft>
              <a:defRPr sz="2400" b="1">
                <a:solidFill>
                  <a:schemeClr val="accent2"/>
                </a:solidFill>
                <a:latin typeface="Times New Roman" panose="02020603050405020304" pitchFamily="18" charset="0"/>
              </a:defRPr>
            </a:lvl6pPr>
            <a:lvl7pPr marL="2971800" indent="-228600" algn="ctr" eaLnBrk="0" fontAlgn="base" hangingPunct="0">
              <a:spcBef>
                <a:spcPct val="50000"/>
              </a:spcBef>
              <a:spcAft>
                <a:spcPct val="0"/>
              </a:spcAft>
              <a:defRPr sz="2400" b="1">
                <a:solidFill>
                  <a:schemeClr val="accent2"/>
                </a:solidFill>
                <a:latin typeface="Times New Roman" panose="02020603050405020304" pitchFamily="18" charset="0"/>
              </a:defRPr>
            </a:lvl7pPr>
            <a:lvl8pPr marL="3429000" indent="-228600" algn="ctr" eaLnBrk="0" fontAlgn="base" hangingPunct="0">
              <a:spcBef>
                <a:spcPct val="50000"/>
              </a:spcBef>
              <a:spcAft>
                <a:spcPct val="0"/>
              </a:spcAft>
              <a:defRPr sz="2400" b="1">
                <a:solidFill>
                  <a:schemeClr val="accent2"/>
                </a:solidFill>
                <a:latin typeface="Times New Roman" panose="02020603050405020304" pitchFamily="18" charset="0"/>
              </a:defRPr>
            </a:lvl8pPr>
            <a:lvl9pPr marL="3886200" indent="-228600" algn="ctr" eaLnBrk="0" fontAlgn="base" hangingPunct="0">
              <a:spcBef>
                <a:spcPct val="50000"/>
              </a:spcBef>
              <a:spcAft>
                <a:spcPct val="0"/>
              </a:spcAft>
              <a:defRPr sz="2400" b="1">
                <a:solidFill>
                  <a:schemeClr val="accent2"/>
                </a:solidFill>
                <a:latin typeface="Times New Roman" panose="02020603050405020304" pitchFamily="18" charset="0"/>
              </a:defRPr>
            </a:lvl9pPr>
          </a:lstStyle>
          <a:p>
            <a:pPr algn="ctr" eaLnBrk="1" hangingPunct="1">
              <a:spcBef>
                <a:spcPct val="50000"/>
              </a:spcBef>
              <a:defRPr/>
            </a:pPr>
            <a:r>
              <a:rPr lang="en-US" altLang="en-US" sz="2300" dirty="0" smtClean="0">
                <a:solidFill>
                  <a:srgbClr val="FF0000"/>
                </a:solidFill>
              </a:rPr>
              <a:t>I. </a:t>
            </a:r>
            <a:r>
              <a:rPr lang="fr-FR" dirty="0" smtClean="0">
                <a:solidFill>
                  <a:srgbClr val="FF0000"/>
                </a:solidFill>
              </a:rPr>
              <a:t>KHÁI</a:t>
            </a:r>
            <a:r>
              <a:rPr lang="vi-VN" dirty="0" smtClean="0">
                <a:solidFill>
                  <a:srgbClr val="FF0000"/>
                </a:solidFill>
              </a:rPr>
              <a:t> QUÁT VỀ NÔNG NGHIỆP SẠCH VÀ VỆ SINH AN TOÀN THỰC PHẨM</a:t>
            </a:r>
            <a:endParaRPr lang="en-US" altLang="en-US" sz="2300" dirty="0">
              <a:solidFill>
                <a:srgbClr val="FF0000"/>
              </a:solidFill>
            </a:endParaRPr>
          </a:p>
        </p:txBody>
      </p:sp>
      <p:sp>
        <p:nvSpPr>
          <p:cNvPr id="3" name="Rectangle 2"/>
          <p:cNvSpPr/>
          <p:nvPr/>
        </p:nvSpPr>
        <p:spPr>
          <a:xfrm>
            <a:off x="1143000" y="971550"/>
            <a:ext cx="7086600" cy="461665"/>
          </a:xfrm>
          <a:prstGeom prst="rect">
            <a:avLst/>
          </a:prstGeom>
        </p:spPr>
        <p:txBody>
          <a:bodyPr wrap="square">
            <a:spAutoFit/>
          </a:bodyPr>
          <a:lstStyle/>
          <a:p>
            <a:r>
              <a:rPr lang="fr-FR" i="1" dirty="0" err="1">
                <a:solidFill>
                  <a:srgbClr val="000000"/>
                </a:solidFill>
                <a:ea typeface="Calibri" panose="020F0502020204030204" pitchFamily="34" charset="0"/>
              </a:rPr>
              <a:t>Nông</a:t>
            </a:r>
            <a:r>
              <a:rPr lang="fr-FR" i="1" dirty="0">
                <a:solidFill>
                  <a:srgbClr val="000000"/>
                </a:solidFill>
                <a:ea typeface="Calibri" panose="020F0502020204030204" pitchFamily="34" charset="0"/>
              </a:rPr>
              <a:t> </a:t>
            </a:r>
            <a:r>
              <a:rPr lang="fr-FR" i="1" dirty="0" err="1">
                <a:solidFill>
                  <a:srgbClr val="000000"/>
                </a:solidFill>
                <a:ea typeface="Calibri" panose="020F0502020204030204" pitchFamily="34" charset="0"/>
              </a:rPr>
              <a:t>nghiệp</a:t>
            </a:r>
            <a:r>
              <a:rPr lang="fr-FR" i="1" dirty="0">
                <a:solidFill>
                  <a:srgbClr val="000000"/>
                </a:solidFill>
                <a:ea typeface="Calibri" panose="020F0502020204030204" pitchFamily="34" charset="0"/>
              </a:rPr>
              <a:t> là </a:t>
            </a:r>
            <a:r>
              <a:rPr lang="fr-FR" i="1" dirty="0" err="1">
                <a:solidFill>
                  <a:srgbClr val="000000"/>
                </a:solidFill>
                <a:ea typeface="Calibri" panose="020F0502020204030204" pitchFamily="34" charset="0"/>
              </a:rPr>
              <a:t>một</a:t>
            </a:r>
            <a:r>
              <a:rPr lang="fr-FR" i="1" dirty="0">
                <a:solidFill>
                  <a:srgbClr val="000000"/>
                </a:solidFill>
                <a:ea typeface="Calibri" panose="020F0502020204030204" pitchFamily="34" charset="0"/>
              </a:rPr>
              <a:t> </a:t>
            </a:r>
            <a:r>
              <a:rPr lang="fr-FR" i="1" dirty="0" err="1">
                <a:solidFill>
                  <a:srgbClr val="000000"/>
                </a:solidFill>
                <a:ea typeface="Calibri" panose="020F0502020204030204" pitchFamily="34" charset="0"/>
              </a:rPr>
              <a:t>ngành</a:t>
            </a:r>
            <a:r>
              <a:rPr lang="fr-FR" i="1" dirty="0">
                <a:solidFill>
                  <a:srgbClr val="000000"/>
                </a:solidFill>
                <a:ea typeface="Calibri" panose="020F0502020204030204" pitchFamily="34" charset="0"/>
              </a:rPr>
              <a:t> </a:t>
            </a:r>
            <a:r>
              <a:rPr lang="fr-FR" i="1" dirty="0" err="1">
                <a:solidFill>
                  <a:srgbClr val="000000"/>
                </a:solidFill>
                <a:ea typeface="Calibri" panose="020F0502020204030204" pitchFamily="34" charset="0"/>
              </a:rPr>
              <a:t>sản</a:t>
            </a:r>
            <a:r>
              <a:rPr lang="fr-FR" i="1" dirty="0">
                <a:solidFill>
                  <a:srgbClr val="000000"/>
                </a:solidFill>
                <a:ea typeface="Calibri" panose="020F0502020204030204" pitchFamily="34" charset="0"/>
              </a:rPr>
              <a:t> </a:t>
            </a:r>
            <a:r>
              <a:rPr lang="fr-FR" i="1" dirty="0" err="1">
                <a:solidFill>
                  <a:srgbClr val="000000"/>
                </a:solidFill>
                <a:ea typeface="Calibri" panose="020F0502020204030204" pitchFamily="34" charset="0"/>
              </a:rPr>
              <a:t>xuất</a:t>
            </a:r>
            <a:r>
              <a:rPr lang="fr-FR" i="1" dirty="0">
                <a:solidFill>
                  <a:srgbClr val="000000"/>
                </a:solidFill>
                <a:ea typeface="Calibri" panose="020F0502020204030204" pitchFamily="34" charset="0"/>
              </a:rPr>
              <a:t> </a:t>
            </a:r>
            <a:r>
              <a:rPr lang="fr-FR" i="1" dirty="0" err="1">
                <a:solidFill>
                  <a:srgbClr val="000000"/>
                </a:solidFill>
                <a:ea typeface="Calibri" panose="020F0502020204030204" pitchFamily="34" charset="0"/>
              </a:rPr>
              <a:t>tạo</a:t>
            </a:r>
            <a:r>
              <a:rPr lang="fr-FR" i="1" dirty="0">
                <a:solidFill>
                  <a:srgbClr val="000000"/>
                </a:solidFill>
                <a:ea typeface="Calibri" panose="020F0502020204030204" pitchFamily="34" charset="0"/>
              </a:rPr>
              <a:t> ra </a:t>
            </a:r>
            <a:r>
              <a:rPr lang="fr-FR" i="1" dirty="0" err="1" smtClean="0">
                <a:solidFill>
                  <a:srgbClr val="000000"/>
                </a:solidFill>
                <a:ea typeface="Calibri" panose="020F0502020204030204" pitchFamily="34" charset="0"/>
              </a:rPr>
              <a:t>những</a:t>
            </a:r>
            <a:r>
              <a:rPr lang="fr-FR" i="1" dirty="0" smtClean="0">
                <a:solidFill>
                  <a:srgbClr val="000000"/>
                </a:solidFill>
                <a:ea typeface="Calibri" panose="020F0502020204030204" pitchFamily="34" charset="0"/>
              </a:rPr>
              <a:t> </a:t>
            </a:r>
            <a:r>
              <a:rPr lang="fr-FR" i="1" dirty="0" err="1" smtClean="0">
                <a:solidFill>
                  <a:srgbClr val="000000"/>
                </a:solidFill>
                <a:ea typeface="Calibri" panose="020F0502020204030204" pitchFamily="34" charset="0"/>
              </a:rPr>
              <a:t>gì</a:t>
            </a:r>
            <a:r>
              <a:rPr lang="fr-FR" i="1" dirty="0" smtClean="0">
                <a:solidFill>
                  <a:srgbClr val="000000"/>
                </a:solidFill>
                <a:ea typeface="Calibri" panose="020F0502020204030204" pitchFamily="34" charset="0"/>
              </a:rPr>
              <a:t>?</a:t>
            </a:r>
            <a:endParaRPr lang="en-US" dirty="0"/>
          </a:p>
        </p:txBody>
      </p:sp>
      <p:sp>
        <p:nvSpPr>
          <p:cNvPr id="4" name="Rectangle 3"/>
          <p:cNvSpPr/>
          <p:nvPr/>
        </p:nvSpPr>
        <p:spPr>
          <a:xfrm>
            <a:off x="800100" y="1859430"/>
            <a:ext cx="8229600" cy="3046988"/>
          </a:xfrm>
          <a:prstGeom prst="rect">
            <a:avLst/>
          </a:prstGeom>
        </p:spPr>
        <p:txBody>
          <a:bodyPr wrap="square">
            <a:spAutoFit/>
          </a:bodyPr>
          <a:lstStyle/>
          <a:p>
            <a:r>
              <a:rPr lang="fr-FR" b="0" dirty="0" err="1">
                <a:solidFill>
                  <a:srgbClr val="000000"/>
                </a:solidFill>
                <a:ea typeface="Calibri" panose="020F0502020204030204" pitchFamily="34" charset="0"/>
              </a:rPr>
              <a:t>Nông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nghiệp</a:t>
            </a:r>
            <a:r>
              <a:rPr lang="fr-FR" b="0" dirty="0">
                <a:solidFill>
                  <a:srgbClr val="000000"/>
                </a:solidFill>
                <a:ea typeface="Calibri" panose="020F0502020204030204" pitchFamily="34" charset="0"/>
              </a:rPr>
              <a:t> là </a:t>
            </a:r>
            <a:r>
              <a:rPr lang="fr-FR" b="0" dirty="0" err="1">
                <a:solidFill>
                  <a:srgbClr val="000000"/>
                </a:solidFill>
                <a:ea typeface="Calibri" panose="020F0502020204030204" pitchFamily="34" charset="0"/>
              </a:rPr>
              <a:t>một</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ngành</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sản</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xuất</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tạo</a:t>
            </a:r>
            <a:r>
              <a:rPr lang="fr-FR" b="0" dirty="0">
                <a:solidFill>
                  <a:srgbClr val="000000"/>
                </a:solidFill>
                <a:ea typeface="Calibri" panose="020F0502020204030204" pitchFamily="34" charset="0"/>
              </a:rPr>
              <a:t> ra </a:t>
            </a:r>
            <a:r>
              <a:rPr lang="fr-FR" b="0" dirty="0" err="1">
                <a:solidFill>
                  <a:srgbClr val="000000"/>
                </a:solidFill>
                <a:ea typeface="Calibri" panose="020F0502020204030204" pitchFamily="34" charset="0"/>
              </a:rPr>
              <a:t>nguồn</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lương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thực</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thực</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phẩm</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phục</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đời</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sống</a:t>
            </a:r>
            <a:r>
              <a:rPr lang="fr-FR" b="0" dirty="0">
                <a:solidFill>
                  <a:srgbClr val="000000"/>
                </a:solidFill>
                <a:ea typeface="Calibri" panose="020F0502020204030204" pitchFamily="34" charset="0"/>
              </a:rPr>
              <a:t> con </a:t>
            </a:r>
            <a:r>
              <a:rPr lang="fr-FR" b="0" dirty="0" err="1">
                <a:solidFill>
                  <a:srgbClr val="000000"/>
                </a:solidFill>
                <a:ea typeface="Calibri" panose="020F0502020204030204" pitchFamily="34" charset="0"/>
              </a:rPr>
              <a:t>người</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và</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nguyên</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liệu</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cho</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công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nghiệp</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tạo</a:t>
            </a:r>
            <a:r>
              <a:rPr lang="fr-FR" b="0" dirty="0">
                <a:solidFill>
                  <a:srgbClr val="000000"/>
                </a:solidFill>
                <a:ea typeface="Calibri" panose="020F0502020204030204" pitchFamily="34" charset="0"/>
              </a:rPr>
              <a:t> ra </a:t>
            </a:r>
            <a:r>
              <a:rPr lang="fr-FR" b="0" dirty="0" err="1">
                <a:solidFill>
                  <a:srgbClr val="000000"/>
                </a:solidFill>
                <a:ea typeface="Calibri" panose="020F0502020204030204" pitchFamily="34" charset="0"/>
              </a:rPr>
              <a:t>nguồn</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hàng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hoá</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xuất</a:t>
            </a:r>
            <a:r>
              <a:rPr lang="fr-FR" b="0" dirty="0">
                <a:solidFill>
                  <a:srgbClr val="000000"/>
                </a:solidFill>
                <a:ea typeface="Calibri" panose="020F0502020204030204" pitchFamily="34" charset="0"/>
              </a:rPr>
              <a:t> kha </a:t>
            </a:r>
            <a:r>
              <a:rPr lang="fr-FR" b="0" dirty="0" err="1">
                <a:solidFill>
                  <a:srgbClr val="000000"/>
                </a:solidFill>
                <a:ea typeface="Calibri" panose="020F0502020204030204" pitchFamily="34" charset="0"/>
              </a:rPr>
              <a:t>đa</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dạng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có</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khối</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lượng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lớn</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và</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giá</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trị</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kinh</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tế</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cao</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Với</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lợi</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thế</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về</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nguồn</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nhân</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lực</a:t>
            </a:r>
            <a:r>
              <a:rPr lang="fr-FR" b="0" dirty="0">
                <a:solidFill>
                  <a:srgbClr val="000000"/>
                </a:solidFill>
                <a:ea typeface="Calibri" panose="020F0502020204030204" pitchFamily="34" charset="0"/>
              </a:rPr>
              <a:t> </a:t>
            </a:r>
            <a:r>
              <a:rPr lang="fr-FR" b="0">
                <a:solidFill>
                  <a:srgbClr val="000000"/>
                </a:solidFill>
                <a:ea typeface="Calibri" panose="020F0502020204030204" pitchFamily="34" charset="0"/>
              </a:rPr>
              <a:t>lao </a:t>
            </a:r>
            <a:r>
              <a:rPr lang="fr-FR" b="0" smtClean="0">
                <a:solidFill>
                  <a:srgbClr val="000000"/>
                </a:solidFill>
                <a:ea typeface="Calibri" panose="020F0502020204030204" pitchFamily="34" charset="0"/>
              </a:rPr>
              <a:t>động </a:t>
            </a:r>
            <a:r>
              <a:rPr lang="fr-FR" b="0" dirty="0" err="1">
                <a:solidFill>
                  <a:srgbClr val="000000"/>
                </a:solidFill>
                <a:ea typeface="Calibri" panose="020F0502020204030204" pitchFamily="34" charset="0"/>
              </a:rPr>
              <a:t>nông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nghiệp</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dồi</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dào</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khoảng</a:t>
            </a:r>
            <a:r>
              <a:rPr lang="fr-FR" b="0" dirty="0">
                <a:solidFill>
                  <a:srgbClr val="000000"/>
                </a:solidFill>
                <a:ea typeface="Calibri" panose="020F0502020204030204" pitchFamily="34" charset="0"/>
              </a:rPr>
              <a:t> 61,57% </a:t>
            </a:r>
            <a:r>
              <a:rPr lang="fr-FR" b="0" dirty="0" err="1">
                <a:solidFill>
                  <a:srgbClr val="000000"/>
                </a:solidFill>
                <a:ea typeface="Calibri" panose="020F0502020204030204" pitchFamily="34" charset="0"/>
              </a:rPr>
              <a:t>lực</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lượng</a:t>
            </a:r>
            <a:r>
              <a:rPr lang="fr-FR" b="0" dirty="0">
                <a:solidFill>
                  <a:srgbClr val="000000"/>
                </a:solidFill>
                <a:ea typeface="Calibri" panose="020F0502020204030204" pitchFamily="34" charset="0"/>
              </a:rPr>
              <a:t> lao </a:t>
            </a:r>
            <a:r>
              <a:rPr lang="fr-FR" b="0" dirty="0" err="1">
                <a:solidFill>
                  <a:srgbClr val="000000"/>
                </a:solidFill>
                <a:ea typeface="Calibri" panose="020F0502020204030204" pitchFamily="34" charset="0"/>
              </a:rPr>
              <a:t>động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trong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những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năm</a:t>
            </a:r>
            <a:r>
              <a:rPr lang="fr-FR" b="0" dirty="0">
                <a:solidFill>
                  <a:srgbClr val="000000"/>
                </a:solidFill>
                <a:ea typeface="Calibri" panose="020F0502020204030204" pitchFamily="34" charset="0"/>
              </a:rPr>
              <a:t> qua, </a:t>
            </a:r>
            <a:r>
              <a:rPr lang="fr-FR" b="0" dirty="0" err="1">
                <a:solidFill>
                  <a:srgbClr val="000000"/>
                </a:solidFill>
                <a:ea typeface="Calibri" panose="020F0502020204030204" pitchFamily="34" charset="0"/>
              </a:rPr>
              <a:t>nề</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nông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nghiệp</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của</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tỉnh</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Quảng</a:t>
            </a:r>
            <a:r>
              <a:rPr lang="fr-FR" b="0" dirty="0">
                <a:solidFill>
                  <a:srgbClr val="000000"/>
                </a:solidFill>
                <a:ea typeface="Calibri" panose="020F0502020204030204" pitchFamily="34" charset="0"/>
              </a:rPr>
              <a:t> Nam </a:t>
            </a:r>
            <a:r>
              <a:rPr lang="fr-FR" b="0" dirty="0" err="1">
                <a:solidFill>
                  <a:srgbClr val="000000"/>
                </a:solidFill>
                <a:ea typeface="Calibri" panose="020F0502020204030204" pitchFamily="34" charset="0"/>
              </a:rPr>
              <a:t>đã</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góp</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phần</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quan</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trọng</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vào</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sự</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ổn</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định</a:t>
            </a:r>
            <a:r>
              <a:rPr lang="fr-FR" b="0" dirty="0">
                <a:solidFill>
                  <a:srgbClr val="000000"/>
                </a:solidFill>
                <a:ea typeface="Calibri" panose="020F0502020204030204" pitchFamily="34" charset="0"/>
              </a:rPr>
              <a:t> </a:t>
            </a:r>
            <a:r>
              <a:rPr lang="fr-FR" b="0" err="1">
                <a:solidFill>
                  <a:srgbClr val="000000"/>
                </a:solidFill>
                <a:ea typeface="Calibri" panose="020F0502020204030204" pitchFamily="34" charset="0"/>
              </a:rPr>
              <a:t>và</a:t>
            </a:r>
            <a:r>
              <a:rPr lang="fr-FR" b="0">
                <a:solidFill>
                  <a:srgbClr val="000000"/>
                </a:solidFill>
                <a:ea typeface="Calibri" panose="020F0502020204030204" pitchFamily="34" charset="0"/>
              </a:rPr>
              <a:t> </a:t>
            </a:r>
            <a:r>
              <a:rPr lang="fr-FR" b="0" smtClean="0">
                <a:solidFill>
                  <a:srgbClr val="000000"/>
                </a:solidFill>
                <a:ea typeface="Calibri" panose="020F0502020204030204" pitchFamily="34" charset="0"/>
              </a:rPr>
              <a:t>ph</a:t>
            </a:r>
            <a:r>
              <a:rPr lang="vi-VN" b="0" smtClean="0">
                <a:solidFill>
                  <a:srgbClr val="000000"/>
                </a:solidFill>
                <a:ea typeface="Calibri" panose="020F0502020204030204" pitchFamily="34" charset="0"/>
              </a:rPr>
              <a:t>át</a:t>
            </a:r>
            <a:r>
              <a:rPr lang="fr-FR" b="0" smtClean="0">
                <a:solidFill>
                  <a:srgbClr val="000000"/>
                </a:solidFill>
                <a:ea typeface="Calibri" panose="020F0502020204030204" pitchFamily="34" charset="0"/>
              </a:rPr>
              <a:t> </a:t>
            </a:r>
            <a:r>
              <a:rPr lang="fr-FR" b="0" dirty="0" err="1">
                <a:solidFill>
                  <a:srgbClr val="000000"/>
                </a:solidFill>
                <a:ea typeface="Calibri" panose="020F0502020204030204" pitchFamily="34" charset="0"/>
              </a:rPr>
              <a:t>triển</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kinh</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tế</a:t>
            </a:r>
            <a:r>
              <a:rPr lang="fr-FR" b="0" dirty="0">
                <a:solidFill>
                  <a:srgbClr val="000000"/>
                </a:solidFill>
                <a:ea typeface="Calibri" panose="020F0502020204030204" pitchFamily="34" charset="0"/>
              </a:rPr>
              <a:t> – </a:t>
            </a:r>
            <a:r>
              <a:rPr lang="fr-FR" b="0" dirty="0" err="1">
                <a:solidFill>
                  <a:srgbClr val="000000"/>
                </a:solidFill>
                <a:ea typeface="Calibri" panose="020F0502020204030204" pitchFamily="34" charset="0"/>
              </a:rPr>
              <a:t>xã</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hội</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của</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địa</a:t>
            </a:r>
            <a:r>
              <a:rPr lang="fr-FR" b="0" dirty="0">
                <a:solidFill>
                  <a:srgbClr val="000000"/>
                </a:solidFill>
                <a:ea typeface="Calibri" panose="020F0502020204030204" pitchFamily="34" charset="0"/>
              </a:rPr>
              <a:t> </a:t>
            </a:r>
            <a:r>
              <a:rPr lang="fr-FR" b="0" dirty="0" err="1">
                <a:solidFill>
                  <a:srgbClr val="000000"/>
                </a:solidFill>
                <a:ea typeface="Calibri" panose="020F0502020204030204" pitchFamily="34" charset="0"/>
              </a:rPr>
              <a:t>phương</a:t>
            </a:r>
            <a:r>
              <a:rPr lang="vi-VN" b="0" dirty="0">
                <a:solidFill>
                  <a:srgbClr val="000000"/>
                </a:solidFill>
                <a:ea typeface="Calibri" panose="020F0502020204030204" pitchFamily="34" charset="0"/>
              </a:rPr>
              <a:t>.</a:t>
            </a:r>
            <a:endParaRPr lang="en-US" b="0" dirty="0"/>
          </a:p>
        </p:txBody>
      </p:sp>
    </p:spTree>
    <p:extLst>
      <p:ext uri="{BB962C8B-B14F-4D97-AF65-F5344CB8AC3E}">
        <p14:creationId xmlns:p14="http://schemas.microsoft.com/office/powerpoint/2010/main" val="3589264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3030</TotalTime>
  <Words>2404</Words>
  <Application>Microsoft Office PowerPoint</Application>
  <PresentationFormat>On-screen Show (16:9)</PresentationFormat>
  <Paragraphs>147</Paragraphs>
  <Slides>28</Slides>
  <Notes>0</Notes>
  <HiddenSlides>0</HiddenSlides>
  <MMClips>6</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GIOLINH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ly hoa</dc:creator>
  <cp:lastModifiedBy>Admin</cp:lastModifiedBy>
  <cp:revision>672</cp:revision>
  <dcterms:created xsi:type="dcterms:W3CDTF">2007-10-09T07:10:55Z</dcterms:created>
  <dcterms:modified xsi:type="dcterms:W3CDTF">2024-12-20T13:30:35Z</dcterms:modified>
</cp:coreProperties>
</file>