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445" r:id="rId3"/>
    <p:sldId id="461" r:id="rId4"/>
    <p:sldId id="454" r:id="rId5"/>
    <p:sldId id="446" r:id="rId6"/>
    <p:sldId id="447" r:id="rId7"/>
    <p:sldId id="436" r:id="rId8"/>
    <p:sldId id="455" r:id="rId9"/>
    <p:sldId id="456" r:id="rId10"/>
    <p:sldId id="462" r:id="rId11"/>
    <p:sldId id="469" r:id="rId12"/>
    <p:sldId id="438" r:id="rId13"/>
    <p:sldId id="448" r:id="rId14"/>
    <p:sldId id="431" r:id="rId15"/>
    <p:sldId id="453" r:id="rId16"/>
    <p:sldId id="450" r:id="rId17"/>
    <p:sldId id="451" r:id="rId18"/>
    <p:sldId id="452" r:id="rId19"/>
    <p:sldId id="276" r:id="rId20"/>
    <p:sldId id="277" r:id="rId21"/>
    <p:sldId id="464" r:id="rId22"/>
    <p:sldId id="463" r:id="rId23"/>
    <p:sldId id="458" r:id="rId24"/>
    <p:sldId id="465" r:id="rId25"/>
    <p:sldId id="274" r:id="rId26"/>
    <p:sldId id="275" r:id="rId27"/>
    <p:sldId id="467" r:id="rId28"/>
    <p:sldId id="466" r:id="rId29"/>
    <p:sldId id="468" r:id="rId30"/>
    <p:sldId id="272" r:id="rId31"/>
    <p:sldId id="270" r:id="rId32"/>
    <p:sldId id="459" r:id="rId33"/>
    <p:sldId id="435" r:id="rId34"/>
    <p:sldId id="460" r:id="rId35"/>
    <p:sldId id="271"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54" d="100"/>
          <a:sy n="54" d="100"/>
        </p:scale>
        <p:origin x="-614"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28072B2-D0A3-15E4-2CAA-ADC3A018AD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802D4EDD-9D4F-390F-6B96-487C282A436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54553818-372D-EC56-1B52-1B20061E2C4F}"/>
              </a:ext>
            </a:extLst>
          </p:cNvPr>
          <p:cNvSpPr>
            <a:spLocks noGrp="1"/>
          </p:cNvSpPr>
          <p:nvPr>
            <p:ph type="dt" sz="half" idx="10"/>
          </p:nvPr>
        </p:nvSpPr>
        <p:spPr/>
        <p:txBody>
          <a:bodyPr/>
          <a:lstStyle/>
          <a:p>
            <a:fld id="{0E9DF8B7-A140-4429-AA14-5B244A6A3A8B}" type="datetimeFigureOut">
              <a:rPr lang="en-US" smtClean="0"/>
              <a:t>27/9/2024</a:t>
            </a:fld>
            <a:endParaRPr lang="en-US"/>
          </a:p>
        </p:txBody>
      </p:sp>
      <p:sp>
        <p:nvSpPr>
          <p:cNvPr id="5" name="Footer Placeholder 4">
            <a:extLst>
              <a:ext uri="{FF2B5EF4-FFF2-40B4-BE49-F238E27FC236}">
                <a16:creationId xmlns="" xmlns:a16="http://schemas.microsoft.com/office/drawing/2014/main" id="{BCAE4DF2-0088-9E00-918E-A737B9B8EE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5830F24B-4B7E-5AA6-339C-72E4EE9815C1}"/>
              </a:ext>
            </a:extLst>
          </p:cNvPr>
          <p:cNvSpPr>
            <a:spLocks noGrp="1"/>
          </p:cNvSpPr>
          <p:nvPr>
            <p:ph type="sldNum" sz="quarter" idx="12"/>
          </p:nvPr>
        </p:nvSpPr>
        <p:spPr/>
        <p:txBody>
          <a:bodyPr/>
          <a:lstStyle/>
          <a:p>
            <a:fld id="{CEBB1F41-5358-4AC6-B0AB-E9E6644A669E}" type="slidenum">
              <a:rPr lang="en-US" smtClean="0"/>
              <a:t>‹#›</a:t>
            </a:fld>
            <a:endParaRPr lang="en-US"/>
          </a:p>
        </p:txBody>
      </p:sp>
    </p:spTree>
    <p:extLst>
      <p:ext uri="{BB962C8B-B14F-4D97-AF65-F5344CB8AC3E}">
        <p14:creationId xmlns:p14="http://schemas.microsoft.com/office/powerpoint/2010/main" val="1800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AC25F47-13DC-798C-5118-BBFEB1477B1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577F7757-E091-B68A-0CB7-CD1A4E8F66E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621635CA-ADE4-62A9-74CD-360A7556BB18}"/>
              </a:ext>
            </a:extLst>
          </p:cNvPr>
          <p:cNvSpPr>
            <a:spLocks noGrp="1"/>
          </p:cNvSpPr>
          <p:nvPr>
            <p:ph type="dt" sz="half" idx="10"/>
          </p:nvPr>
        </p:nvSpPr>
        <p:spPr/>
        <p:txBody>
          <a:bodyPr/>
          <a:lstStyle/>
          <a:p>
            <a:fld id="{0E9DF8B7-A140-4429-AA14-5B244A6A3A8B}" type="datetimeFigureOut">
              <a:rPr lang="en-US" smtClean="0"/>
              <a:t>27/9/2024</a:t>
            </a:fld>
            <a:endParaRPr lang="en-US"/>
          </a:p>
        </p:txBody>
      </p:sp>
      <p:sp>
        <p:nvSpPr>
          <p:cNvPr id="5" name="Footer Placeholder 4">
            <a:extLst>
              <a:ext uri="{FF2B5EF4-FFF2-40B4-BE49-F238E27FC236}">
                <a16:creationId xmlns="" xmlns:a16="http://schemas.microsoft.com/office/drawing/2014/main" id="{F3B97BC5-A38B-4572-A11B-4CD8CF417B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7C96F896-1AE9-2560-36B2-88A716AF4A99}"/>
              </a:ext>
            </a:extLst>
          </p:cNvPr>
          <p:cNvSpPr>
            <a:spLocks noGrp="1"/>
          </p:cNvSpPr>
          <p:nvPr>
            <p:ph type="sldNum" sz="quarter" idx="12"/>
          </p:nvPr>
        </p:nvSpPr>
        <p:spPr/>
        <p:txBody>
          <a:bodyPr/>
          <a:lstStyle/>
          <a:p>
            <a:fld id="{CEBB1F41-5358-4AC6-B0AB-E9E6644A669E}" type="slidenum">
              <a:rPr lang="en-US" smtClean="0"/>
              <a:t>‹#›</a:t>
            </a:fld>
            <a:endParaRPr lang="en-US"/>
          </a:p>
        </p:txBody>
      </p:sp>
    </p:spTree>
    <p:extLst>
      <p:ext uri="{BB962C8B-B14F-4D97-AF65-F5344CB8AC3E}">
        <p14:creationId xmlns:p14="http://schemas.microsoft.com/office/powerpoint/2010/main" val="2288242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D9A77C54-CF80-6A64-1B01-BBED01D97DF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B86088A4-9636-C2E2-5628-72AADAB302F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B7D620A3-1BAD-DAE3-88C4-488F8EBB1BA5}"/>
              </a:ext>
            </a:extLst>
          </p:cNvPr>
          <p:cNvSpPr>
            <a:spLocks noGrp="1"/>
          </p:cNvSpPr>
          <p:nvPr>
            <p:ph type="dt" sz="half" idx="10"/>
          </p:nvPr>
        </p:nvSpPr>
        <p:spPr/>
        <p:txBody>
          <a:bodyPr/>
          <a:lstStyle/>
          <a:p>
            <a:fld id="{0E9DF8B7-A140-4429-AA14-5B244A6A3A8B}" type="datetimeFigureOut">
              <a:rPr lang="en-US" smtClean="0"/>
              <a:t>27/9/2024</a:t>
            </a:fld>
            <a:endParaRPr lang="en-US"/>
          </a:p>
        </p:txBody>
      </p:sp>
      <p:sp>
        <p:nvSpPr>
          <p:cNvPr id="5" name="Footer Placeholder 4">
            <a:extLst>
              <a:ext uri="{FF2B5EF4-FFF2-40B4-BE49-F238E27FC236}">
                <a16:creationId xmlns="" xmlns:a16="http://schemas.microsoft.com/office/drawing/2014/main" id="{03C08C57-DAA5-A9D0-FC88-F643333E7F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B90588D3-742A-5AB5-8BE4-7198530FDBD9}"/>
              </a:ext>
            </a:extLst>
          </p:cNvPr>
          <p:cNvSpPr>
            <a:spLocks noGrp="1"/>
          </p:cNvSpPr>
          <p:nvPr>
            <p:ph type="sldNum" sz="quarter" idx="12"/>
          </p:nvPr>
        </p:nvSpPr>
        <p:spPr/>
        <p:txBody>
          <a:bodyPr/>
          <a:lstStyle/>
          <a:p>
            <a:fld id="{CEBB1F41-5358-4AC6-B0AB-E9E6644A669E}" type="slidenum">
              <a:rPr lang="en-US" smtClean="0"/>
              <a:t>‹#›</a:t>
            </a:fld>
            <a:endParaRPr lang="en-US"/>
          </a:p>
        </p:txBody>
      </p:sp>
    </p:spTree>
    <p:extLst>
      <p:ext uri="{BB962C8B-B14F-4D97-AF65-F5344CB8AC3E}">
        <p14:creationId xmlns:p14="http://schemas.microsoft.com/office/powerpoint/2010/main" val="2792150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474422E-11FE-5EC7-E55A-1B2490DA325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7006657D-8E21-FBAC-7AFE-FDF18A1DDDD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2CD3D845-BB81-A2BA-2B32-214956DD7648}"/>
              </a:ext>
            </a:extLst>
          </p:cNvPr>
          <p:cNvSpPr>
            <a:spLocks noGrp="1"/>
          </p:cNvSpPr>
          <p:nvPr>
            <p:ph type="dt" sz="half" idx="10"/>
          </p:nvPr>
        </p:nvSpPr>
        <p:spPr/>
        <p:txBody>
          <a:bodyPr/>
          <a:lstStyle/>
          <a:p>
            <a:fld id="{0E9DF8B7-A140-4429-AA14-5B244A6A3A8B}" type="datetimeFigureOut">
              <a:rPr lang="en-US" smtClean="0"/>
              <a:t>27/9/2024</a:t>
            </a:fld>
            <a:endParaRPr lang="en-US"/>
          </a:p>
        </p:txBody>
      </p:sp>
      <p:sp>
        <p:nvSpPr>
          <p:cNvPr id="5" name="Footer Placeholder 4">
            <a:extLst>
              <a:ext uri="{FF2B5EF4-FFF2-40B4-BE49-F238E27FC236}">
                <a16:creationId xmlns="" xmlns:a16="http://schemas.microsoft.com/office/drawing/2014/main" id="{B1B9C527-B9D3-3805-E3CD-B17A79F71A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4C714EEA-E11A-5E47-23E2-0B871C74D08E}"/>
              </a:ext>
            </a:extLst>
          </p:cNvPr>
          <p:cNvSpPr>
            <a:spLocks noGrp="1"/>
          </p:cNvSpPr>
          <p:nvPr>
            <p:ph type="sldNum" sz="quarter" idx="12"/>
          </p:nvPr>
        </p:nvSpPr>
        <p:spPr/>
        <p:txBody>
          <a:bodyPr/>
          <a:lstStyle/>
          <a:p>
            <a:fld id="{CEBB1F41-5358-4AC6-B0AB-E9E6644A669E}" type="slidenum">
              <a:rPr lang="en-US" smtClean="0"/>
              <a:t>‹#›</a:t>
            </a:fld>
            <a:endParaRPr lang="en-US"/>
          </a:p>
        </p:txBody>
      </p:sp>
    </p:spTree>
    <p:extLst>
      <p:ext uri="{BB962C8B-B14F-4D97-AF65-F5344CB8AC3E}">
        <p14:creationId xmlns:p14="http://schemas.microsoft.com/office/powerpoint/2010/main" val="17229494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ECCA8CE-DE1A-D552-DF08-97A49A8561D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48C98A8B-8DB5-1599-B170-8D7DF75E877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9E87810B-D862-194E-8BCF-ABD8FB9C42F1}"/>
              </a:ext>
            </a:extLst>
          </p:cNvPr>
          <p:cNvSpPr>
            <a:spLocks noGrp="1"/>
          </p:cNvSpPr>
          <p:nvPr>
            <p:ph type="dt" sz="half" idx="10"/>
          </p:nvPr>
        </p:nvSpPr>
        <p:spPr/>
        <p:txBody>
          <a:bodyPr/>
          <a:lstStyle/>
          <a:p>
            <a:fld id="{0E9DF8B7-A140-4429-AA14-5B244A6A3A8B}" type="datetimeFigureOut">
              <a:rPr lang="en-US" smtClean="0"/>
              <a:t>27/9/2024</a:t>
            </a:fld>
            <a:endParaRPr lang="en-US"/>
          </a:p>
        </p:txBody>
      </p:sp>
      <p:sp>
        <p:nvSpPr>
          <p:cNvPr id="5" name="Footer Placeholder 4">
            <a:extLst>
              <a:ext uri="{FF2B5EF4-FFF2-40B4-BE49-F238E27FC236}">
                <a16:creationId xmlns="" xmlns:a16="http://schemas.microsoft.com/office/drawing/2014/main" id="{38E0C0C7-6B3E-8016-517F-D4E65A11DC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D88A1ABB-4DF4-9AE1-0B24-AD182E4C9B54}"/>
              </a:ext>
            </a:extLst>
          </p:cNvPr>
          <p:cNvSpPr>
            <a:spLocks noGrp="1"/>
          </p:cNvSpPr>
          <p:nvPr>
            <p:ph type="sldNum" sz="quarter" idx="12"/>
          </p:nvPr>
        </p:nvSpPr>
        <p:spPr/>
        <p:txBody>
          <a:bodyPr/>
          <a:lstStyle/>
          <a:p>
            <a:fld id="{CEBB1F41-5358-4AC6-B0AB-E9E6644A669E}" type="slidenum">
              <a:rPr lang="en-US" smtClean="0"/>
              <a:t>‹#›</a:t>
            </a:fld>
            <a:endParaRPr lang="en-US"/>
          </a:p>
        </p:txBody>
      </p:sp>
    </p:spTree>
    <p:extLst>
      <p:ext uri="{BB962C8B-B14F-4D97-AF65-F5344CB8AC3E}">
        <p14:creationId xmlns:p14="http://schemas.microsoft.com/office/powerpoint/2010/main" val="4608861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FBE20F6-355B-D194-87D6-7AEEE27175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EC6E610C-FAF0-ED92-AA1B-5639132B97C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8ECA7562-A5D6-FD0E-A7D4-612CC864BA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65335415-6ED3-ED3F-7991-30F7D9448E64}"/>
              </a:ext>
            </a:extLst>
          </p:cNvPr>
          <p:cNvSpPr>
            <a:spLocks noGrp="1"/>
          </p:cNvSpPr>
          <p:nvPr>
            <p:ph type="dt" sz="half" idx="10"/>
          </p:nvPr>
        </p:nvSpPr>
        <p:spPr/>
        <p:txBody>
          <a:bodyPr/>
          <a:lstStyle/>
          <a:p>
            <a:fld id="{0E9DF8B7-A140-4429-AA14-5B244A6A3A8B}" type="datetimeFigureOut">
              <a:rPr lang="en-US" smtClean="0"/>
              <a:t>27/9/2024</a:t>
            </a:fld>
            <a:endParaRPr lang="en-US"/>
          </a:p>
        </p:txBody>
      </p:sp>
      <p:sp>
        <p:nvSpPr>
          <p:cNvPr id="6" name="Footer Placeholder 5">
            <a:extLst>
              <a:ext uri="{FF2B5EF4-FFF2-40B4-BE49-F238E27FC236}">
                <a16:creationId xmlns="" xmlns:a16="http://schemas.microsoft.com/office/drawing/2014/main" id="{3D483DF0-690C-89B9-126D-0D4306A77D3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3236BEBA-3574-18C8-B7D0-905D8D3499BA}"/>
              </a:ext>
            </a:extLst>
          </p:cNvPr>
          <p:cNvSpPr>
            <a:spLocks noGrp="1"/>
          </p:cNvSpPr>
          <p:nvPr>
            <p:ph type="sldNum" sz="quarter" idx="12"/>
          </p:nvPr>
        </p:nvSpPr>
        <p:spPr/>
        <p:txBody>
          <a:bodyPr/>
          <a:lstStyle/>
          <a:p>
            <a:fld id="{CEBB1F41-5358-4AC6-B0AB-E9E6644A669E}" type="slidenum">
              <a:rPr lang="en-US" smtClean="0"/>
              <a:t>‹#›</a:t>
            </a:fld>
            <a:endParaRPr lang="en-US"/>
          </a:p>
        </p:txBody>
      </p:sp>
    </p:spTree>
    <p:extLst>
      <p:ext uri="{BB962C8B-B14F-4D97-AF65-F5344CB8AC3E}">
        <p14:creationId xmlns:p14="http://schemas.microsoft.com/office/powerpoint/2010/main" val="1900938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F91E00D-DA2A-321C-4C95-A487C135985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4A1FC0FD-C387-1F13-0B31-A10F12F0D1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98A62B28-8BBB-4F8A-5990-4905B79421E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CB3B1A6C-239D-52CA-6538-DD1925A6131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E48312FB-5B1A-3352-0133-FD2179D8BD4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12A7ED68-F4B7-C4FF-5383-1EB6171A6F82}"/>
              </a:ext>
            </a:extLst>
          </p:cNvPr>
          <p:cNvSpPr>
            <a:spLocks noGrp="1"/>
          </p:cNvSpPr>
          <p:nvPr>
            <p:ph type="dt" sz="half" idx="10"/>
          </p:nvPr>
        </p:nvSpPr>
        <p:spPr/>
        <p:txBody>
          <a:bodyPr/>
          <a:lstStyle/>
          <a:p>
            <a:fld id="{0E9DF8B7-A140-4429-AA14-5B244A6A3A8B}" type="datetimeFigureOut">
              <a:rPr lang="en-US" smtClean="0"/>
              <a:t>27/9/2024</a:t>
            </a:fld>
            <a:endParaRPr lang="en-US"/>
          </a:p>
        </p:txBody>
      </p:sp>
      <p:sp>
        <p:nvSpPr>
          <p:cNvPr id="8" name="Footer Placeholder 7">
            <a:extLst>
              <a:ext uri="{FF2B5EF4-FFF2-40B4-BE49-F238E27FC236}">
                <a16:creationId xmlns="" xmlns:a16="http://schemas.microsoft.com/office/drawing/2014/main" id="{1598D070-BA0A-6058-5D60-2475CBDDC5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A909C9A2-EACF-9ABF-5265-63AF1955151F}"/>
              </a:ext>
            </a:extLst>
          </p:cNvPr>
          <p:cNvSpPr>
            <a:spLocks noGrp="1"/>
          </p:cNvSpPr>
          <p:nvPr>
            <p:ph type="sldNum" sz="quarter" idx="12"/>
          </p:nvPr>
        </p:nvSpPr>
        <p:spPr/>
        <p:txBody>
          <a:bodyPr/>
          <a:lstStyle/>
          <a:p>
            <a:fld id="{CEBB1F41-5358-4AC6-B0AB-E9E6644A669E}" type="slidenum">
              <a:rPr lang="en-US" smtClean="0"/>
              <a:t>‹#›</a:t>
            </a:fld>
            <a:endParaRPr lang="en-US"/>
          </a:p>
        </p:txBody>
      </p:sp>
    </p:spTree>
    <p:extLst>
      <p:ext uri="{BB962C8B-B14F-4D97-AF65-F5344CB8AC3E}">
        <p14:creationId xmlns:p14="http://schemas.microsoft.com/office/powerpoint/2010/main" val="3415353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324095A-0A21-3FFE-7405-38A927FBAA5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301EB034-A28D-561F-5FBB-06B3633FE754}"/>
              </a:ext>
            </a:extLst>
          </p:cNvPr>
          <p:cNvSpPr>
            <a:spLocks noGrp="1"/>
          </p:cNvSpPr>
          <p:nvPr>
            <p:ph type="dt" sz="half" idx="10"/>
          </p:nvPr>
        </p:nvSpPr>
        <p:spPr/>
        <p:txBody>
          <a:bodyPr/>
          <a:lstStyle/>
          <a:p>
            <a:fld id="{0E9DF8B7-A140-4429-AA14-5B244A6A3A8B}" type="datetimeFigureOut">
              <a:rPr lang="en-US" smtClean="0"/>
              <a:t>27/9/2024</a:t>
            </a:fld>
            <a:endParaRPr lang="en-US"/>
          </a:p>
        </p:txBody>
      </p:sp>
      <p:sp>
        <p:nvSpPr>
          <p:cNvPr id="4" name="Footer Placeholder 3">
            <a:extLst>
              <a:ext uri="{FF2B5EF4-FFF2-40B4-BE49-F238E27FC236}">
                <a16:creationId xmlns="" xmlns:a16="http://schemas.microsoft.com/office/drawing/2014/main" id="{F556BB69-259E-961E-34AF-68802FA0BCE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0F4E7030-A169-2340-75C6-48FCDAF73843}"/>
              </a:ext>
            </a:extLst>
          </p:cNvPr>
          <p:cNvSpPr>
            <a:spLocks noGrp="1"/>
          </p:cNvSpPr>
          <p:nvPr>
            <p:ph type="sldNum" sz="quarter" idx="12"/>
          </p:nvPr>
        </p:nvSpPr>
        <p:spPr/>
        <p:txBody>
          <a:bodyPr/>
          <a:lstStyle/>
          <a:p>
            <a:fld id="{CEBB1F41-5358-4AC6-B0AB-E9E6644A669E}" type="slidenum">
              <a:rPr lang="en-US" smtClean="0"/>
              <a:t>‹#›</a:t>
            </a:fld>
            <a:endParaRPr lang="en-US"/>
          </a:p>
        </p:txBody>
      </p:sp>
    </p:spTree>
    <p:extLst>
      <p:ext uri="{BB962C8B-B14F-4D97-AF65-F5344CB8AC3E}">
        <p14:creationId xmlns:p14="http://schemas.microsoft.com/office/powerpoint/2010/main" val="1366325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337DA81B-5F4E-4931-2CA9-A70C05468389}"/>
              </a:ext>
            </a:extLst>
          </p:cNvPr>
          <p:cNvSpPr>
            <a:spLocks noGrp="1"/>
          </p:cNvSpPr>
          <p:nvPr>
            <p:ph type="dt" sz="half" idx="10"/>
          </p:nvPr>
        </p:nvSpPr>
        <p:spPr/>
        <p:txBody>
          <a:bodyPr/>
          <a:lstStyle/>
          <a:p>
            <a:fld id="{0E9DF8B7-A140-4429-AA14-5B244A6A3A8B}" type="datetimeFigureOut">
              <a:rPr lang="en-US" smtClean="0"/>
              <a:t>27/9/2024</a:t>
            </a:fld>
            <a:endParaRPr lang="en-US"/>
          </a:p>
        </p:txBody>
      </p:sp>
      <p:sp>
        <p:nvSpPr>
          <p:cNvPr id="3" name="Footer Placeholder 2">
            <a:extLst>
              <a:ext uri="{FF2B5EF4-FFF2-40B4-BE49-F238E27FC236}">
                <a16:creationId xmlns="" xmlns:a16="http://schemas.microsoft.com/office/drawing/2014/main" id="{ADF3023F-55C8-98AA-75C6-09AD372B652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9A650D08-34B5-DFE3-9565-B5798ADF033D}"/>
              </a:ext>
            </a:extLst>
          </p:cNvPr>
          <p:cNvSpPr>
            <a:spLocks noGrp="1"/>
          </p:cNvSpPr>
          <p:nvPr>
            <p:ph type="sldNum" sz="quarter" idx="12"/>
          </p:nvPr>
        </p:nvSpPr>
        <p:spPr/>
        <p:txBody>
          <a:bodyPr/>
          <a:lstStyle/>
          <a:p>
            <a:fld id="{CEBB1F41-5358-4AC6-B0AB-E9E6644A669E}" type="slidenum">
              <a:rPr lang="en-US" smtClean="0"/>
              <a:t>‹#›</a:t>
            </a:fld>
            <a:endParaRPr lang="en-US"/>
          </a:p>
        </p:txBody>
      </p:sp>
    </p:spTree>
    <p:extLst>
      <p:ext uri="{BB962C8B-B14F-4D97-AF65-F5344CB8AC3E}">
        <p14:creationId xmlns:p14="http://schemas.microsoft.com/office/powerpoint/2010/main" val="454397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1E74FF7-B801-DAC7-5522-00AF20FA9A4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5A493867-ECE0-F5A2-D789-D94F8972184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6DEA290E-E5F1-BE24-CB76-7A8BB68361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EA0FAC92-5907-D878-05F3-00895A0FCC95}"/>
              </a:ext>
            </a:extLst>
          </p:cNvPr>
          <p:cNvSpPr>
            <a:spLocks noGrp="1"/>
          </p:cNvSpPr>
          <p:nvPr>
            <p:ph type="dt" sz="half" idx="10"/>
          </p:nvPr>
        </p:nvSpPr>
        <p:spPr/>
        <p:txBody>
          <a:bodyPr/>
          <a:lstStyle/>
          <a:p>
            <a:fld id="{0E9DF8B7-A140-4429-AA14-5B244A6A3A8B}" type="datetimeFigureOut">
              <a:rPr lang="en-US" smtClean="0"/>
              <a:t>27/9/2024</a:t>
            </a:fld>
            <a:endParaRPr lang="en-US"/>
          </a:p>
        </p:txBody>
      </p:sp>
      <p:sp>
        <p:nvSpPr>
          <p:cNvPr id="6" name="Footer Placeholder 5">
            <a:extLst>
              <a:ext uri="{FF2B5EF4-FFF2-40B4-BE49-F238E27FC236}">
                <a16:creationId xmlns="" xmlns:a16="http://schemas.microsoft.com/office/drawing/2014/main" id="{503A71FB-D946-098B-562A-E67EE7064D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FC2D198F-8B1D-693A-E3CC-0D5B874ED00F}"/>
              </a:ext>
            </a:extLst>
          </p:cNvPr>
          <p:cNvSpPr>
            <a:spLocks noGrp="1"/>
          </p:cNvSpPr>
          <p:nvPr>
            <p:ph type="sldNum" sz="quarter" idx="12"/>
          </p:nvPr>
        </p:nvSpPr>
        <p:spPr/>
        <p:txBody>
          <a:bodyPr/>
          <a:lstStyle/>
          <a:p>
            <a:fld id="{CEBB1F41-5358-4AC6-B0AB-E9E6644A669E}" type="slidenum">
              <a:rPr lang="en-US" smtClean="0"/>
              <a:t>‹#›</a:t>
            </a:fld>
            <a:endParaRPr lang="en-US"/>
          </a:p>
        </p:txBody>
      </p:sp>
    </p:spTree>
    <p:extLst>
      <p:ext uri="{BB962C8B-B14F-4D97-AF65-F5344CB8AC3E}">
        <p14:creationId xmlns:p14="http://schemas.microsoft.com/office/powerpoint/2010/main" val="1993803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DC444A4-8703-A9F7-278C-B0F7EEBFC3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EED72A69-5892-8D1B-4619-F0E6EF48340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57C466D0-735E-ACD8-6606-BE4C4D9114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C9CB4563-1DFD-A493-F295-3B1C94CE9D61}"/>
              </a:ext>
            </a:extLst>
          </p:cNvPr>
          <p:cNvSpPr>
            <a:spLocks noGrp="1"/>
          </p:cNvSpPr>
          <p:nvPr>
            <p:ph type="dt" sz="half" idx="10"/>
          </p:nvPr>
        </p:nvSpPr>
        <p:spPr/>
        <p:txBody>
          <a:bodyPr/>
          <a:lstStyle/>
          <a:p>
            <a:fld id="{0E9DF8B7-A140-4429-AA14-5B244A6A3A8B}" type="datetimeFigureOut">
              <a:rPr lang="en-US" smtClean="0"/>
              <a:t>27/9/2024</a:t>
            </a:fld>
            <a:endParaRPr lang="en-US"/>
          </a:p>
        </p:txBody>
      </p:sp>
      <p:sp>
        <p:nvSpPr>
          <p:cNvPr id="6" name="Footer Placeholder 5">
            <a:extLst>
              <a:ext uri="{FF2B5EF4-FFF2-40B4-BE49-F238E27FC236}">
                <a16:creationId xmlns="" xmlns:a16="http://schemas.microsoft.com/office/drawing/2014/main" id="{AEC9C536-D402-1D27-9FEF-7C3342329A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767A5FC1-F4E6-79B7-71B8-AF1A5BDD2992}"/>
              </a:ext>
            </a:extLst>
          </p:cNvPr>
          <p:cNvSpPr>
            <a:spLocks noGrp="1"/>
          </p:cNvSpPr>
          <p:nvPr>
            <p:ph type="sldNum" sz="quarter" idx="12"/>
          </p:nvPr>
        </p:nvSpPr>
        <p:spPr/>
        <p:txBody>
          <a:bodyPr/>
          <a:lstStyle/>
          <a:p>
            <a:fld id="{CEBB1F41-5358-4AC6-B0AB-E9E6644A669E}" type="slidenum">
              <a:rPr lang="en-US" smtClean="0"/>
              <a:t>‹#›</a:t>
            </a:fld>
            <a:endParaRPr lang="en-US"/>
          </a:p>
        </p:txBody>
      </p:sp>
    </p:spTree>
    <p:extLst>
      <p:ext uri="{BB962C8B-B14F-4D97-AF65-F5344CB8AC3E}">
        <p14:creationId xmlns:p14="http://schemas.microsoft.com/office/powerpoint/2010/main" val="612092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28F91578-9CCE-34A0-CFFE-7A893576CB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6D9FF421-91D1-8336-5924-7187694A114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B0D65400-2E6A-DCAA-6EC4-68B9959155B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9DF8B7-A140-4429-AA14-5B244A6A3A8B}" type="datetimeFigureOut">
              <a:rPr lang="en-US" smtClean="0"/>
              <a:t>27/9/2024</a:t>
            </a:fld>
            <a:endParaRPr lang="en-US"/>
          </a:p>
        </p:txBody>
      </p:sp>
      <p:sp>
        <p:nvSpPr>
          <p:cNvPr id="5" name="Footer Placeholder 4">
            <a:extLst>
              <a:ext uri="{FF2B5EF4-FFF2-40B4-BE49-F238E27FC236}">
                <a16:creationId xmlns="" xmlns:a16="http://schemas.microsoft.com/office/drawing/2014/main" id="{2264A5B4-D5C2-A66F-BCFE-B9E2CE73DA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9B9368B0-BF0B-9141-7166-CB787351FD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BB1F41-5358-4AC6-B0AB-E9E6644A669E}" type="slidenum">
              <a:rPr lang="en-US" smtClean="0"/>
              <a:t>‹#›</a:t>
            </a:fld>
            <a:endParaRPr lang="en-US"/>
          </a:p>
        </p:txBody>
      </p:sp>
    </p:spTree>
    <p:extLst>
      <p:ext uri="{BB962C8B-B14F-4D97-AF65-F5344CB8AC3E}">
        <p14:creationId xmlns:p14="http://schemas.microsoft.com/office/powerpoint/2010/main" val="3476241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4.xml"/><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9.png"/><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4.xml"/><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4" descr="Vé Tham Quan Thánh Địa Mỹ Sơn và Show &quot;Đêm Mỹ Sơn Huyền Thoại&quot; - Klook Việt  Nam">
            <a:extLst>
              <a:ext uri="{FF2B5EF4-FFF2-40B4-BE49-F238E27FC236}">
                <a16:creationId xmlns="" xmlns:a16="http://schemas.microsoft.com/office/drawing/2014/main" id="{84AD961F-A4AA-C48B-C357-184C6DB9BC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017" y="2107096"/>
            <a:ext cx="5627644" cy="2160104"/>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a:extLst>
              <a:ext uri="{FF2B5EF4-FFF2-40B4-BE49-F238E27FC236}">
                <a16:creationId xmlns="" xmlns:a16="http://schemas.microsoft.com/office/drawing/2014/main" id="{3C1663BD-68E7-D6DB-1618-8270DA9D1459}"/>
              </a:ext>
            </a:extLst>
          </p:cNvPr>
          <p:cNvSpPr/>
          <p:nvPr/>
        </p:nvSpPr>
        <p:spPr>
          <a:xfrm rot="20458294">
            <a:off x="67734" y="3179425"/>
            <a:ext cx="14228241" cy="5534959"/>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5" name="Picture 8" descr="Làm bánh ít lá gai kiểu Bình Định tuyệt ngon">
            <a:extLst>
              <a:ext uri="{FF2B5EF4-FFF2-40B4-BE49-F238E27FC236}">
                <a16:creationId xmlns="" xmlns:a16="http://schemas.microsoft.com/office/drawing/2014/main" id="{2AA7645E-73B6-A99F-B9AC-A94706D036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3661" y="2107096"/>
            <a:ext cx="2350165" cy="216010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10" descr="Món bánh lâu đời ở Hội An, tên một đằng nguyên liệu một nẻo » Báo Phụ Nữ  Việt Nam">
            <a:extLst>
              <a:ext uri="{FF2B5EF4-FFF2-40B4-BE49-F238E27FC236}">
                <a16:creationId xmlns="" xmlns:a16="http://schemas.microsoft.com/office/drawing/2014/main" id="{0C4BC7AA-897D-5F46-8952-8228DD4FCB4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929" t="16306" r="14292" b="23372"/>
          <a:stretch/>
        </p:blipFill>
        <p:spPr bwMode="auto">
          <a:xfrm>
            <a:off x="5542077" y="3670852"/>
            <a:ext cx="2616236" cy="191375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Ngao du làng cổ Lộc Yên đẹp như tranh vẽ của xứ Quảng - VOV Du lịch - Trang  tin tức của Truyền hình VOVTV">
            <a:extLst>
              <a:ext uri="{FF2B5EF4-FFF2-40B4-BE49-F238E27FC236}">
                <a16:creationId xmlns="" xmlns:a16="http://schemas.microsoft.com/office/drawing/2014/main" id="{27E73398-2C84-CCFB-2130-18705294214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017" y="4267201"/>
            <a:ext cx="5627644" cy="2863102"/>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a:extLst>
              <a:ext uri="{FF2B5EF4-FFF2-40B4-BE49-F238E27FC236}">
                <a16:creationId xmlns="" xmlns:a16="http://schemas.microsoft.com/office/drawing/2014/main" id="{A16D5D8A-455E-E35E-FC19-BB83D6C9E021}"/>
              </a:ext>
            </a:extLst>
          </p:cNvPr>
          <p:cNvSpPr>
            <a:spLocks noChangeArrowheads="1"/>
          </p:cNvSpPr>
          <p:nvPr/>
        </p:nvSpPr>
        <p:spPr bwMode="auto">
          <a:xfrm>
            <a:off x="781877" y="267271"/>
            <a:ext cx="10656405" cy="1200329"/>
          </a:xfrm>
          <a:prstGeom prst="rect">
            <a:avLst/>
          </a:prstGeom>
          <a:noFill/>
          <a:ln w="9525">
            <a:noFill/>
            <a:miter lim="800000"/>
            <a:headEnd/>
            <a:tailEnd/>
          </a:ln>
          <a:effectLst/>
          <a:scene3d>
            <a:camera prst="orthographicFront">
              <a:rot lat="0" lon="0" rev="0"/>
            </a:camera>
            <a:lightRig rig="balanced" dir="t">
              <a:rot lat="0" lon="0" rev="8700000"/>
            </a:lightRig>
          </a:scene3d>
          <a:sp3d>
            <a:bevelT w="190500" h="38100"/>
          </a:sp3d>
        </p:spPr>
        <p:txBody>
          <a:bodyPr wrap="square" anchor="ctr">
            <a:spAutoFit/>
          </a:bodyPr>
          <a:lstStyle/>
          <a:p>
            <a:pPr marR="11430" algn="ctr">
              <a:spcAft>
                <a:spcPts val="0"/>
              </a:spcAft>
            </a:pPr>
            <a:r>
              <a:rPr lang="en-US" sz="2400" b="1" dirty="0">
                <a:solidFill>
                  <a:srgbClr val="002060"/>
                </a:solidFill>
                <a:latin typeface="Arial" panose="020B0604020202020204" pitchFamily="34" charset="0"/>
                <a:cs typeface="Arial" panose="020B0604020202020204" pitchFamily="34" charset="0"/>
              </a:rPr>
              <a:t> </a:t>
            </a:r>
            <a:r>
              <a:rPr lang="en-US" sz="3600" b="1" dirty="0">
                <a:solidFill>
                  <a:srgbClr val="002060"/>
                </a:solidFill>
                <a:latin typeface="Times New Roman" panose="02020603050405020304" pitchFamily="18" charset="0"/>
                <a:cs typeface="Times New Roman" panose="02020603050405020304" pitchFamily="18" charset="0"/>
              </a:rPr>
              <a:t>CHỦ ĐỀ 3: BẢO TỒN VÀ PHÁT HUY GIÁ TRỊ DI SẢN VĂN </a:t>
            </a:r>
            <a:r>
              <a:rPr lang="en-US" sz="3600" b="1" dirty="0" smtClean="0">
                <a:solidFill>
                  <a:srgbClr val="002060"/>
                </a:solidFill>
                <a:latin typeface="Times New Roman" panose="02020603050405020304" pitchFamily="18" charset="0"/>
                <a:cs typeface="Times New Roman" panose="02020603050405020304" pitchFamily="18" charset="0"/>
              </a:rPr>
              <a:t>HOÁ</a:t>
            </a:r>
            <a:r>
              <a:rPr lang="en-US" sz="3600" dirty="0" smtClean="0">
                <a:solidFill>
                  <a:srgbClr val="002060"/>
                </a:solidFill>
                <a:latin typeface="Times New Roman" panose="02020603050405020304" pitchFamily="18" charset="0"/>
                <a:cs typeface="Times New Roman" panose="02020603050405020304" pitchFamily="18" charset="0"/>
              </a:rPr>
              <a:t> </a:t>
            </a:r>
            <a:r>
              <a:rPr lang="vi-VN" sz="3600" b="1" spc="-4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TỈNH</a:t>
            </a:r>
            <a:r>
              <a:rPr lang="vi-VN" sz="3600" b="1" spc="-7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3600" b="1" spc="-4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QUẢNG</a:t>
            </a:r>
            <a:r>
              <a:rPr lang="vi-VN" sz="3600" b="1" spc="-6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3600" b="1" spc="-40" dirty="0"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NAM</a:t>
            </a:r>
            <a:endParaRPr lang="en-US" sz="36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pic>
        <p:nvPicPr>
          <p:cNvPr id="1026" name="Picture 2" descr="Kinh nghiệm Du lịch HỘI AN 2023 từ A-Z: lưu trú, ăn chơi, đặc sản... mới  nhất">
            <a:extLst>
              <a:ext uri="{FF2B5EF4-FFF2-40B4-BE49-F238E27FC236}">
                <a16:creationId xmlns="" xmlns:a16="http://schemas.microsoft.com/office/drawing/2014/main" id="{0E4641AD-E8F0-F670-6268-DF59D098718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0204"/>
          <a:stretch/>
        </p:blipFill>
        <p:spPr bwMode="auto">
          <a:xfrm>
            <a:off x="8083826" y="2107096"/>
            <a:ext cx="5300046" cy="5023206"/>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12" descr="Cao lầu là gì? Nguồn gốc cao lầu, cao lầu và mì quảng khác nhau như thế nào">
            <a:extLst>
              <a:ext uri="{FF2B5EF4-FFF2-40B4-BE49-F238E27FC236}">
                <a16:creationId xmlns="" xmlns:a16="http://schemas.microsoft.com/office/drawing/2014/main" id="{802CFD62-C3FA-B3BD-5DDC-5A5E77370E0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68950" y="5177695"/>
            <a:ext cx="3699806" cy="19526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83102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9009" y="-13695"/>
            <a:ext cx="6042991" cy="5435701"/>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6255027" cy="5422006"/>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7904" y="1"/>
            <a:ext cx="4765183" cy="5422006"/>
          </a:xfrm>
          <a:prstGeom prst="rect">
            <a:avLst/>
          </a:prstGeom>
        </p:spPr>
      </p:pic>
      <p:sp>
        <p:nvSpPr>
          <p:cNvPr id="2" name="Title 1"/>
          <p:cNvSpPr>
            <a:spLocks noGrp="1"/>
          </p:cNvSpPr>
          <p:nvPr>
            <p:ph type="title"/>
          </p:nvPr>
        </p:nvSpPr>
        <p:spPr>
          <a:xfrm>
            <a:off x="1264462" y="5653825"/>
            <a:ext cx="9981127" cy="1081827"/>
          </a:xfrm>
        </p:spPr>
        <p:txBody>
          <a:bodyPr>
            <a:normAutofit/>
          </a:bodyPr>
          <a:lstStyle/>
          <a:p>
            <a:pPr algn="just"/>
            <a:r>
              <a:rPr lang="en-US" sz="2400" i="1" dirty="0" err="1" smtClean="0">
                <a:latin typeface="Times New Roman" pitchFamily="18" charset="0"/>
                <a:cs typeface="Times New Roman" pitchFamily="18" charset="0"/>
              </a:rPr>
              <a:t>Là</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công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trình</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kiến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trúc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tiêu</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biểu</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của</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người</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Cơtu</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được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dựng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chính</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giữa</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làng</a:t>
            </a:r>
            <a:r>
              <a:rPr lang="en-US" sz="2400" i="1" dirty="0">
                <a:latin typeface="Times New Roman" pitchFamily="18" charset="0"/>
                <a:cs typeface="Times New Roman" pitchFamily="18" charset="0"/>
              </a:rPr>
              <a:t>.</a:t>
            </a:r>
            <a:br>
              <a:rPr lang="en-US" sz="2400" i="1" dirty="0">
                <a:latin typeface="Times New Roman" pitchFamily="18" charset="0"/>
                <a:cs typeface="Times New Roman" pitchFamily="18" charset="0"/>
              </a:rPr>
            </a:br>
            <a:r>
              <a:rPr lang="en-US" sz="2400" i="1" dirty="0" err="1" smtClean="0">
                <a:latin typeface="Times New Roman" pitchFamily="18" charset="0"/>
                <a:cs typeface="Times New Roman" pitchFamily="18" charset="0"/>
              </a:rPr>
              <a:t>Trong</a:t>
            </a:r>
            <a:r>
              <a:rPr lang="en-US" sz="2400" i="1" dirty="0" smtClean="0">
                <a:latin typeface="Times New Roman" pitchFamily="18" charset="0"/>
                <a:cs typeface="Times New Roman" pitchFamily="18" charset="0"/>
              </a:rPr>
              <a:t> </a:t>
            </a:r>
            <a:r>
              <a:rPr lang="en-US" sz="2400" i="1" dirty="0" err="1">
                <a:latin typeface="Times New Roman" pitchFamily="18" charset="0"/>
                <a:cs typeface="Times New Roman" pitchFamily="18" charset="0"/>
              </a:rPr>
              <a:t>tiếng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Cơtu</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có</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nghĩa</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là</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cộng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đồng</a:t>
            </a:r>
            <a:r>
              <a:rPr lang="en-US" sz="2400" i="1" dirty="0" smtClean="0">
                <a:latin typeface="Times New Roman" pitchFamily="18" charset="0"/>
                <a:cs typeface="Times New Roman" pitchFamily="18" charset="0"/>
              </a:rPr>
              <a:t>.</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Biểu</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tượng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văn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hoá</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của</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dân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tộc</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Cơtu</a:t>
            </a:r>
            <a:r>
              <a:rPr lang="en-US" sz="2400" i="1" dirty="0">
                <a:latin typeface="Times New Roman" pitchFamily="18" charset="0"/>
                <a:cs typeface="Times New Roman" pitchFamily="18" charset="0"/>
              </a:rPr>
              <a:t>. </a:t>
            </a:r>
            <a:br>
              <a:rPr lang="en-US" sz="2400" i="1" dirty="0">
                <a:latin typeface="Times New Roman" pitchFamily="18" charset="0"/>
                <a:cs typeface="Times New Roman" pitchFamily="18" charset="0"/>
              </a:rPr>
            </a:br>
            <a:endParaRPr lang="en-US" sz="2400" i="1" dirty="0">
              <a:latin typeface="Times New Roman" pitchFamily="18" charset="0"/>
              <a:cs typeface="Times New Roman" pitchFamily="18" charset="0"/>
            </a:endParaRPr>
          </a:p>
        </p:txBody>
      </p:sp>
      <p:sp>
        <p:nvSpPr>
          <p:cNvPr id="6" name="Rectangle: Rounded Corners 3">
            <a:extLst>
              <a:ext uri="{FF2B5EF4-FFF2-40B4-BE49-F238E27FC236}">
                <a16:creationId xmlns="" xmlns:a16="http://schemas.microsoft.com/office/drawing/2014/main" id="{04020155-8DCD-80CE-71C4-371721990C49}"/>
              </a:ext>
            </a:extLst>
          </p:cNvPr>
          <p:cNvSpPr/>
          <p:nvPr/>
        </p:nvSpPr>
        <p:spPr>
          <a:xfrm>
            <a:off x="2623183" y="5422006"/>
            <a:ext cx="6649794" cy="1474950"/>
          </a:xfrm>
          <a:prstGeom prst="roundRect">
            <a:avLst>
              <a:gd name="adj" fmla="val 4929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smtClean="0">
                <a:solidFill>
                  <a:srgbClr val="FF0000"/>
                </a:solidFill>
                <a:latin typeface="Times New Roman" panose="02020603050405020304" pitchFamily="18" charset="0"/>
                <a:cs typeface="Times New Roman" panose="02020603050405020304" pitchFamily="18" charset="0"/>
              </a:rPr>
              <a:t>Nhà</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Gươl</a:t>
            </a:r>
            <a:endParaRPr lang="en-US" sz="4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153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891" y="0"/>
            <a:ext cx="10966063" cy="5328979"/>
          </a:xfrm>
          <a:prstGeom prst="rect">
            <a:avLst/>
          </a:prstGeom>
        </p:spPr>
      </p:pic>
      <p:sp>
        <p:nvSpPr>
          <p:cNvPr id="2" name="Title 1"/>
          <p:cNvSpPr>
            <a:spLocks noGrp="1"/>
          </p:cNvSpPr>
          <p:nvPr>
            <p:ph type="title"/>
          </p:nvPr>
        </p:nvSpPr>
        <p:spPr>
          <a:xfrm>
            <a:off x="689315" y="5328979"/>
            <a:ext cx="10705513" cy="1587073"/>
          </a:xfrm>
        </p:spPr>
        <p:txBody>
          <a:bodyPr>
            <a:normAutofit/>
          </a:bodyPr>
          <a:lstStyle/>
          <a:p>
            <a:pPr algn="ctr"/>
            <a:r>
              <a:rPr lang="en-US" sz="2400" i="1" dirty="0" err="1" smtClean="0">
                <a:latin typeface="Times New Roman" pitchFamily="18" charset="0"/>
                <a:cs typeface="Times New Roman" pitchFamily="18" charset="0"/>
              </a:rPr>
              <a:t>Bà</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là</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tựu</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trưng</a:t>
            </a:r>
            <a:r>
              <a:rPr lang="en-US" sz="2400" i="1" dirty="0" smtClean="0">
                <a:latin typeface="Times New Roman" pitchFamily="18" charset="0"/>
                <a:cs typeface="Times New Roman" pitchFamily="18" charset="0"/>
              </a:rPr>
              <a:t> </a:t>
            </a:r>
            <a:r>
              <a:rPr lang="vi-VN" sz="2400" i="1" dirty="0" smtClean="0">
                <a:latin typeface="Times New Roman" pitchFamily="18" charset="0"/>
                <a:cs typeface="Times New Roman" pitchFamily="18" charset="0"/>
              </a:rPr>
              <a:t>một </a:t>
            </a:r>
            <a:r>
              <a:rPr lang="vi-VN" sz="2400" i="1" dirty="0">
                <a:latin typeface="Times New Roman" pitchFamily="18" charset="0"/>
                <a:cs typeface="Times New Roman" pitchFamily="18" charset="0"/>
              </a:rPr>
              <a:t>người phụ nữ đa tài, đức hạnh, là biểu tượng của khát vọng bình an, hòa bình, là người mẹ của mảnh đất Duy Xuyên, Quảng Nam. </a:t>
            </a:r>
            <a:r>
              <a:rPr lang="en-US" sz="2400" i="1" dirty="0" err="1" smtClean="0">
                <a:latin typeface="Times New Roman" pitchFamily="18" charset="0"/>
                <a:cs typeface="Times New Roman" pitchFamily="18" charset="0"/>
              </a:rPr>
              <a:t>Lễ</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hội</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về</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Bà</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được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tổ</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chức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vào</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ngày</a:t>
            </a:r>
            <a:r>
              <a:rPr lang="en-US" sz="2400" i="1" dirty="0" smtClean="0">
                <a:latin typeface="Times New Roman" pitchFamily="18" charset="0"/>
                <a:cs typeface="Times New Roman" pitchFamily="18" charset="0"/>
              </a:rPr>
              <a:t> 12/2 </a:t>
            </a:r>
            <a:r>
              <a:rPr lang="en-US" sz="2400" i="1" dirty="0" err="1" smtClean="0">
                <a:latin typeface="Times New Roman" pitchFamily="18" charset="0"/>
                <a:cs typeface="Times New Roman" pitchFamily="18" charset="0"/>
              </a:rPr>
              <a:t>âm</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lịch</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hàng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năm</a:t>
            </a:r>
            <a:r>
              <a:rPr lang="en-US" sz="2800" i="1" dirty="0" smtClean="0"/>
              <a:t>.</a:t>
            </a:r>
            <a:endParaRPr lang="en-US" sz="2800" i="1" dirty="0"/>
          </a:p>
        </p:txBody>
      </p:sp>
      <p:sp>
        <p:nvSpPr>
          <p:cNvPr id="6" name="Rectangle: Rounded Corners 3">
            <a:extLst>
              <a:ext uri="{FF2B5EF4-FFF2-40B4-BE49-F238E27FC236}">
                <a16:creationId xmlns="" xmlns:a16="http://schemas.microsoft.com/office/drawing/2014/main" id="{04020155-8DCD-80CE-71C4-371721990C49}"/>
              </a:ext>
            </a:extLst>
          </p:cNvPr>
          <p:cNvSpPr/>
          <p:nvPr/>
        </p:nvSpPr>
        <p:spPr>
          <a:xfrm>
            <a:off x="3000777" y="5328979"/>
            <a:ext cx="6078830" cy="1490382"/>
          </a:xfrm>
          <a:prstGeom prst="roundRect">
            <a:avLst>
              <a:gd name="adj" fmla="val 4929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err="1" smtClean="0">
                <a:solidFill>
                  <a:srgbClr val="FF0000"/>
                </a:solidFill>
                <a:latin typeface="Times New Roman" panose="02020603050405020304" pitchFamily="18" charset="0"/>
                <a:cs typeface="Times New Roman" panose="02020603050405020304" pitchFamily="18" charset="0"/>
              </a:rPr>
              <a:t>Lễ</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hội</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Bà</a:t>
            </a:r>
            <a:r>
              <a:rPr lang="en-US" sz="4000" b="1" dirty="0" smtClean="0">
                <a:solidFill>
                  <a:srgbClr val="FF0000"/>
                </a:solidFill>
                <a:latin typeface="Times New Roman" panose="02020603050405020304" pitchFamily="18" charset="0"/>
                <a:cs typeface="Times New Roman" panose="02020603050405020304" pitchFamily="18" charset="0"/>
              </a:rPr>
              <a:t> Thu </a:t>
            </a:r>
            <a:r>
              <a:rPr lang="en-US" sz="4000" b="1" dirty="0" err="1" smtClean="0">
                <a:solidFill>
                  <a:srgbClr val="FF0000"/>
                </a:solidFill>
                <a:latin typeface="Times New Roman" panose="02020603050405020304" pitchFamily="18" charset="0"/>
                <a:cs typeface="Times New Roman" panose="02020603050405020304" pitchFamily="18" charset="0"/>
              </a:rPr>
              <a:t>Bồn</a:t>
            </a:r>
            <a:endParaRPr lang="en-US" sz="4000" b="1" dirty="0">
              <a:solidFill>
                <a:srgbClr val="FF0000"/>
              </a:solidFill>
              <a:latin typeface="Times New Roman" panose="02020603050405020304" pitchFamily="18" charset="0"/>
              <a:cs typeface="Times New Roman" panose="02020603050405020304" pitchFamily="18"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199" y="-1"/>
            <a:ext cx="4172753" cy="5328980"/>
          </a:xfrm>
          <a:prstGeom prst="rect">
            <a:avLst/>
          </a:prstGeom>
        </p:spPr>
      </p:pic>
    </p:spTree>
    <p:extLst>
      <p:ext uri="{BB962C8B-B14F-4D97-AF65-F5344CB8AC3E}">
        <p14:creationId xmlns:p14="http://schemas.microsoft.com/office/powerpoint/2010/main" val="1786466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13679" y="28976"/>
            <a:ext cx="5945746" cy="491277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671256" cy="4941754"/>
          </a:xfrm>
          <a:prstGeom prst="rect">
            <a:avLst/>
          </a:prstGeom>
        </p:spPr>
      </p:pic>
      <p:sp>
        <p:nvSpPr>
          <p:cNvPr id="4" name="Rectangle: Rounded Corners 3">
            <a:extLst>
              <a:ext uri="{FF2B5EF4-FFF2-40B4-BE49-F238E27FC236}">
                <a16:creationId xmlns="" xmlns:a16="http://schemas.microsoft.com/office/drawing/2014/main" id="{04020155-8DCD-80CE-71C4-371721990C49}"/>
              </a:ext>
            </a:extLst>
          </p:cNvPr>
          <p:cNvSpPr/>
          <p:nvPr/>
        </p:nvSpPr>
        <p:spPr>
          <a:xfrm>
            <a:off x="2559813" y="4939048"/>
            <a:ext cx="6595666" cy="1751333"/>
          </a:xfrm>
          <a:prstGeom prst="roundRect">
            <a:avLst>
              <a:gd name="adj" fmla="val 4929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solidFill>
                  <a:srgbClr val="FF0000"/>
                </a:solidFill>
                <a:latin typeface="Times New Roman" panose="02020603050405020304" pitchFamily="18" charset="0"/>
                <a:cs typeface="Times New Roman" panose="02020603050405020304" pitchFamily="18" charset="0"/>
              </a:rPr>
              <a:t>Di </a:t>
            </a:r>
            <a:r>
              <a:rPr lang="en-US" sz="4400" b="1" dirty="0" err="1">
                <a:solidFill>
                  <a:srgbClr val="FF0000"/>
                </a:solidFill>
                <a:latin typeface="Times New Roman" panose="02020603050405020304" pitchFamily="18" charset="0"/>
                <a:cs typeface="Times New Roman" panose="02020603050405020304" pitchFamily="18" charset="0"/>
              </a:rPr>
              <a:t>sản</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cấp</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Quốc</a:t>
            </a:r>
            <a:r>
              <a:rPr lang="en-US" sz="4400" b="1" dirty="0">
                <a:solidFill>
                  <a:srgbClr val="FF0000"/>
                </a:solidFill>
                <a:latin typeface="Times New Roman" panose="02020603050405020304" pitchFamily="18" charset="0"/>
                <a:cs typeface="Times New Roman" panose="02020603050405020304" pitchFamily="18" charset="0"/>
              </a:rPr>
              <a:t> Gia: </a:t>
            </a:r>
            <a:r>
              <a:rPr lang="en-US" sz="4400" b="1" dirty="0" err="1">
                <a:solidFill>
                  <a:srgbClr val="FF0000"/>
                </a:solidFill>
                <a:latin typeface="Times New Roman" panose="02020603050405020304" pitchFamily="18" charset="0"/>
                <a:cs typeface="Times New Roman" panose="02020603050405020304" pitchFamily="18" charset="0"/>
              </a:rPr>
              <a:t>Làng</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Cổ</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Lộc</a:t>
            </a:r>
            <a:r>
              <a:rPr lang="en-US" sz="4400" b="1" dirty="0">
                <a:solidFill>
                  <a:srgbClr val="FF0000"/>
                </a:solidFill>
                <a:latin typeface="Times New Roman" panose="02020603050405020304" pitchFamily="18" charset="0"/>
                <a:cs typeface="Times New Roman" panose="02020603050405020304" pitchFamily="18" charset="0"/>
              </a:rPr>
              <a:t> </a:t>
            </a:r>
            <a:r>
              <a:rPr lang="en-US" sz="4400" b="1" dirty="0" err="1">
                <a:solidFill>
                  <a:srgbClr val="FF0000"/>
                </a:solidFill>
                <a:latin typeface="Times New Roman" panose="02020603050405020304" pitchFamily="18" charset="0"/>
                <a:cs typeface="Times New Roman" panose="02020603050405020304" pitchFamily="18" charset="0"/>
              </a:rPr>
              <a:t>Yên</a:t>
            </a:r>
            <a:endParaRPr lang="en-US" sz="4400" b="1" dirty="0">
              <a:solidFill>
                <a:srgbClr val="FF0000"/>
              </a:solidFill>
              <a:latin typeface="Times New Roman" panose="02020603050405020304" pitchFamily="18" charset="0"/>
              <a:cs typeface="Times New Roman" panose="02020603050405020304" pitchFamily="18" charset="0"/>
            </a:endParaRPr>
          </a:p>
        </p:txBody>
      </p:sp>
      <p:sp>
        <p:nvSpPr>
          <p:cNvPr id="7" name="Title 1"/>
          <p:cNvSpPr txBox="1">
            <a:spLocks/>
          </p:cNvSpPr>
          <p:nvPr/>
        </p:nvSpPr>
        <p:spPr>
          <a:xfrm>
            <a:off x="865127" y="4939048"/>
            <a:ext cx="10705513" cy="191895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r>
              <a:rPr lang="en-US" sz="2400" i="1" dirty="0">
                <a:latin typeface="Times New Roman" pitchFamily="18" charset="0"/>
                <a:cs typeface="Times New Roman" pitchFamily="18" charset="0"/>
              </a:rPr>
              <a:t>C</a:t>
            </a:r>
            <a:r>
              <a:rPr lang="vi-VN" sz="2400" i="1" dirty="0" smtClean="0">
                <a:latin typeface="Times New Roman" pitchFamily="18" charset="0"/>
                <a:cs typeface="Times New Roman" pitchFamily="18" charset="0"/>
              </a:rPr>
              <a:t>ách </a:t>
            </a:r>
            <a:r>
              <a:rPr lang="vi-VN" sz="2400" i="1" dirty="0">
                <a:latin typeface="Times New Roman" pitchFamily="18" charset="0"/>
                <a:cs typeface="Times New Roman" pitchFamily="18" charset="0"/>
              </a:rPr>
              <a:t>trung tâm tỉnh lỵ Quảng Nam khoảng 40 km về phía Tây Nam. Làng được hình thành và phát triển vào thế kỷ 15-16 với nhà gỗ, ngõ đá, bờ chè tàu và những vườn cây trái xanh </a:t>
            </a:r>
            <a:r>
              <a:rPr lang="vi-VN" sz="2400" i="1" dirty="0" smtClean="0">
                <a:latin typeface="Times New Roman" pitchFamily="18" charset="0"/>
                <a:cs typeface="Times New Roman" pitchFamily="18" charset="0"/>
              </a:rPr>
              <a:t>mát.</a:t>
            </a:r>
            <a:r>
              <a:rPr lang="en-US" sz="2400" i="1" dirty="0">
                <a:latin typeface="Times New Roman" pitchFamily="18" charset="0"/>
                <a:cs typeface="Times New Roman" pitchFamily="18" charset="0"/>
              </a:rPr>
              <a:t> </a:t>
            </a:r>
            <a:r>
              <a:rPr lang="vi-VN" sz="2400" i="1" dirty="0" smtClean="0">
                <a:latin typeface="Times New Roman" pitchFamily="18" charset="0"/>
                <a:cs typeface="Times New Roman" pitchFamily="18" charset="0"/>
              </a:rPr>
              <a:t>Ngôi </a:t>
            </a:r>
            <a:r>
              <a:rPr lang="vi-VN" sz="2400" i="1" dirty="0">
                <a:latin typeface="Times New Roman" pitchFamily="18" charset="0"/>
                <a:cs typeface="Times New Roman" pitchFamily="18" charset="0"/>
              </a:rPr>
              <a:t>làng có tổng diện tích 279 ha, nhà cửa dựa vào lưng núi, phía trước hướng ra cánh đồng lúa rất thông thoáng. Tháng 9/2019, Lộc Yên được xếp hạng Di tích quốc gia và là một trong 4 làng cổ đẹp nhất Việt Nam.</a:t>
            </a:r>
            <a:endParaRPr lang="en-US" sz="2400" i="1" dirty="0">
              <a:latin typeface="Times New Roman" pitchFamily="18" charset="0"/>
              <a:cs typeface="Times New Roman" pitchFamily="18" charset="0"/>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65212" y="28976"/>
            <a:ext cx="5705341" cy="4912777"/>
          </a:xfrm>
          <a:prstGeom prst="rect">
            <a:avLst/>
          </a:prstGeom>
        </p:spPr>
      </p:pic>
    </p:spTree>
    <p:extLst>
      <p:ext uri="{BB962C8B-B14F-4D97-AF65-F5344CB8AC3E}">
        <p14:creationId xmlns:p14="http://schemas.microsoft.com/office/powerpoint/2010/main" val="1395093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 calcmode="lin" valueType="num">
                                      <p:cBhvr>
                                        <p:cTn id="13" dur="1000" fill="hold"/>
                                        <p:tgtEl>
                                          <p:spTgt spid="8"/>
                                        </p:tgtEl>
                                        <p:attrNameLst>
                                          <p:attrName>style.rotation</p:attrName>
                                        </p:attrNameLst>
                                      </p:cBhvr>
                                      <p:tavLst>
                                        <p:tav tm="0">
                                          <p:val>
                                            <p:fltVal val="90"/>
                                          </p:val>
                                        </p:tav>
                                        <p:tav tm="100000">
                                          <p:val>
                                            <p:fltVal val="0"/>
                                          </p:val>
                                        </p:tav>
                                      </p:tavLst>
                                    </p:anim>
                                    <p:animEffect transition="in" filter="fade">
                                      <p:cBhvr>
                                        <p:cTn id="14" dur="10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95589" y="1024352"/>
            <a:ext cx="10053034" cy="1325563"/>
          </a:xfrm>
        </p:spPr>
        <p:txBody>
          <a:bodyPr>
            <a:noAutofit/>
          </a:bodyPr>
          <a:lstStyle/>
          <a:p>
            <a:pPr marL="228600" lvl="0" indent="-228600">
              <a:lnSpc>
                <a:spcPct val="115000"/>
              </a:lnSpc>
              <a:spcBef>
                <a:spcPts val="1000"/>
              </a:spcBef>
              <a:spcAft>
                <a:spcPts val="1000"/>
              </a:spcAft>
            </a:pPr>
            <a:r>
              <a:rPr lang="en-US" sz="2800" dirty="0" smtClean="0">
                <a:solidFill>
                  <a:prstClr val="black"/>
                </a:solidFill>
                <a:latin typeface="Times New Roman" pitchFamily="18" charset="0"/>
                <a:ea typeface="Calibri"/>
                <a:cs typeface="Times New Roman" pitchFamily="18" charset="0"/>
              </a:rPr>
              <a:t>- </a:t>
            </a:r>
            <a:r>
              <a:rPr lang="en-US" sz="2800" dirty="0" err="1" smtClean="0">
                <a:solidFill>
                  <a:prstClr val="black"/>
                </a:solidFill>
                <a:latin typeface="Times New Roman" pitchFamily="18" charset="0"/>
                <a:ea typeface="Calibri"/>
                <a:cs typeface="Times New Roman" pitchFamily="18" charset="0"/>
              </a:rPr>
              <a:t>Quảng</a:t>
            </a:r>
            <a:r>
              <a:rPr lang="en-US" sz="2800" dirty="0" smtClean="0">
                <a:solidFill>
                  <a:prstClr val="black"/>
                </a:solidFill>
                <a:latin typeface="Times New Roman" pitchFamily="18" charset="0"/>
                <a:ea typeface="Calibri"/>
                <a:cs typeface="Times New Roman" pitchFamily="18" charset="0"/>
              </a:rPr>
              <a:t> </a:t>
            </a:r>
            <a:r>
              <a:rPr lang="en-US" sz="2800" dirty="0">
                <a:solidFill>
                  <a:prstClr val="black"/>
                </a:solidFill>
                <a:latin typeface="Times New Roman" pitchFamily="18" charset="0"/>
                <a:ea typeface="Calibri"/>
                <a:cs typeface="Times New Roman" pitchFamily="18" charset="0"/>
              </a:rPr>
              <a:t>Nam </a:t>
            </a:r>
            <a:r>
              <a:rPr lang="en-US" sz="2800" dirty="0" err="1">
                <a:solidFill>
                  <a:prstClr val="black"/>
                </a:solidFill>
                <a:latin typeface="Times New Roman" pitchFamily="18" charset="0"/>
                <a:ea typeface="Calibri"/>
                <a:cs typeface="Times New Roman" pitchFamily="18" charset="0"/>
              </a:rPr>
              <a:t>là</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một</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trong</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những</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địa</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phương</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có</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khối</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lượng</a:t>
            </a:r>
            <a:r>
              <a:rPr lang="en-US" sz="2800" dirty="0">
                <a:solidFill>
                  <a:prstClr val="black"/>
                </a:solidFill>
                <a:latin typeface="Times New Roman" pitchFamily="18" charset="0"/>
                <a:ea typeface="Calibri"/>
                <a:cs typeface="Times New Roman" pitchFamily="18" charset="0"/>
              </a:rPr>
              <a:t> di </a:t>
            </a:r>
            <a:r>
              <a:rPr lang="en-US" sz="2800" dirty="0" err="1">
                <a:solidFill>
                  <a:prstClr val="black"/>
                </a:solidFill>
                <a:latin typeface="Times New Roman" pitchFamily="18" charset="0"/>
                <a:ea typeface="Calibri"/>
                <a:cs typeface="Times New Roman" pitchFamily="18" charset="0"/>
              </a:rPr>
              <a:t>sản</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văn</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hóa</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phong</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phú</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đa</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dạng</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nhất</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của</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cả</a:t>
            </a:r>
            <a:r>
              <a:rPr lang="en-US" sz="2800" dirty="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Calibri"/>
                <a:cs typeface="Times New Roman" pitchFamily="18" charset="0"/>
              </a:rPr>
              <a:t>nước</a:t>
            </a:r>
            <a:r>
              <a:rPr lang="en-US" sz="2800" dirty="0">
                <a:solidFill>
                  <a:prstClr val="black"/>
                </a:solidFill>
                <a:latin typeface="Times New Roman" pitchFamily="18" charset="0"/>
                <a:ea typeface="Calibri"/>
                <a:cs typeface="Times New Roman" pitchFamily="18" charset="0"/>
              </a:rPr>
              <a:t>.</a:t>
            </a:r>
            <a:br>
              <a:rPr lang="en-US" sz="2800" dirty="0">
                <a:solidFill>
                  <a:prstClr val="black"/>
                </a:solidFill>
                <a:latin typeface="Times New Roman" pitchFamily="18" charset="0"/>
                <a:ea typeface="Calibri"/>
                <a:cs typeface="Times New Roman" pitchFamily="18" charset="0"/>
              </a:rPr>
            </a:br>
            <a:endParaRPr lang="en-US" sz="2800" dirty="0"/>
          </a:p>
        </p:txBody>
      </p:sp>
      <p:sp>
        <p:nvSpPr>
          <p:cNvPr id="4" name="Content Placeholder 2"/>
          <p:cNvSpPr>
            <a:spLocks noGrp="1"/>
          </p:cNvSpPr>
          <p:nvPr>
            <p:ph idx="1"/>
          </p:nvPr>
        </p:nvSpPr>
        <p:spPr>
          <a:xfrm>
            <a:off x="1221347" y="3953814"/>
            <a:ext cx="10161431" cy="1906074"/>
          </a:xfrm>
        </p:spPr>
        <p:txBody>
          <a:bodyPr>
            <a:normAutofit/>
          </a:bodyPr>
          <a:lstStyle/>
          <a:p>
            <a:pPr marL="0" lvl="0" indent="0" algn="just">
              <a:lnSpc>
                <a:spcPct val="115000"/>
              </a:lnSpc>
              <a:spcAft>
                <a:spcPts val="1000"/>
              </a:spcAft>
              <a:buClrTx/>
              <a:buSzTx/>
              <a:buNone/>
            </a:pPr>
            <a:r>
              <a:rPr lang="en-US" dirty="0" smtClean="0">
                <a:latin typeface="Times New Roman" pitchFamily="18" charset="0"/>
                <a:ea typeface="Calibri"/>
                <a:cs typeface="Times New Roman" pitchFamily="18" charset="0"/>
              </a:rPr>
              <a:t>- </a:t>
            </a:r>
            <a:r>
              <a:rPr lang="en-US" dirty="0" err="1" smtClean="0">
                <a:latin typeface="Times New Roman" pitchFamily="18" charset="0"/>
                <a:ea typeface="Calibri"/>
                <a:cs typeface="Times New Roman" pitchFamily="18" charset="0"/>
              </a:rPr>
              <a:t>Ngoài</a:t>
            </a:r>
            <a:r>
              <a:rPr lang="en-US" dirty="0" smtClean="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ra</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địa</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phương</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còn</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có</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nhiều</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danh</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thắng</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các</a:t>
            </a:r>
            <a:r>
              <a:rPr lang="en-US" dirty="0">
                <a:latin typeface="Times New Roman" pitchFamily="18" charset="0"/>
                <a:ea typeface="Calibri"/>
                <a:cs typeface="Times New Roman" pitchFamily="18" charset="0"/>
              </a:rPr>
              <a:t> di </a:t>
            </a:r>
            <a:r>
              <a:rPr lang="en-US" dirty="0" err="1">
                <a:latin typeface="Times New Roman" pitchFamily="18" charset="0"/>
                <a:ea typeface="Calibri"/>
                <a:cs typeface="Times New Roman" pitchFamily="18" charset="0"/>
              </a:rPr>
              <a:t>sản</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văn</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hóa</a:t>
            </a:r>
            <a:r>
              <a:rPr lang="en-US" dirty="0">
                <a:latin typeface="Times New Roman" pitchFamily="18" charset="0"/>
                <a:ea typeface="Calibri"/>
                <a:cs typeface="Times New Roman" pitchFamily="18" charset="0"/>
              </a:rPr>
              <a:t> phi </a:t>
            </a:r>
            <a:r>
              <a:rPr lang="en-US" dirty="0" err="1">
                <a:latin typeface="Times New Roman" pitchFamily="18" charset="0"/>
                <a:ea typeface="Calibri"/>
                <a:cs typeface="Times New Roman" pitchFamily="18" charset="0"/>
              </a:rPr>
              <a:t>vật</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thể</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các</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làng</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nghề</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truyền</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thống</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lâu</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đời</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cần</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được</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bảo</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tồn</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và</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phát</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huy</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mạnh</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mẽ</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trong</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thời</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kỳ</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hội</a:t>
            </a:r>
            <a:r>
              <a:rPr lang="en-US" dirty="0">
                <a:latin typeface="Times New Roman" pitchFamily="18" charset="0"/>
                <a:ea typeface="Calibri"/>
                <a:cs typeface="Times New Roman" pitchFamily="18" charset="0"/>
              </a:rPr>
              <a:t> </a:t>
            </a:r>
            <a:r>
              <a:rPr lang="en-US" dirty="0" err="1">
                <a:latin typeface="Times New Roman" pitchFamily="18" charset="0"/>
                <a:ea typeface="Calibri"/>
                <a:cs typeface="Times New Roman" pitchFamily="18" charset="0"/>
              </a:rPr>
              <a:t>nhập</a:t>
            </a:r>
            <a:r>
              <a:rPr lang="en-US" dirty="0">
                <a:latin typeface="Times New Roman" pitchFamily="18" charset="0"/>
                <a:ea typeface="Calibri"/>
                <a:cs typeface="Times New Roman" pitchFamily="18" charset="0"/>
              </a:rPr>
              <a:t>.</a:t>
            </a:r>
          </a:p>
          <a:p>
            <a:pPr algn="just"/>
            <a:endParaRPr lang="en-US" dirty="0"/>
          </a:p>
        </p:txBody>
      </p:sp>
      <p:sp>
        <p:nvSpPr>
          <p:cNvPr id="5" name="Rectangle: Rounded Corners 3">
            <a:extLst>
              <a:ext uri="{FF2B5EF4-FFF2-40B4-BE49-F238E27FC236}">
                <a16:creationId xmlns="" xmlns:a16="http://schemas.microsoft.com/office/drawing/2014/main" id="{04020155-8DCD-80CE-71C4-371721990C49}"/>
              </a:ext>
            </a:extLst>
          </p:cNvPr>
          <p:cNvSpPr txBox="1">
            <a:spLocks/>
          </p:cNvSpPr>
          <p:nvPr/>
        </p:nvSpPr>
        <p:spPr>
          <a:xfrm>
            <a:off x="1171976" y="2027619"/>
            <a:ext cx="9942490" cy="2543578"/>
          </a:xfrm>
          <a:prstGeom prst="roundRect">
            <a:avLst>
              <a:gd name="adj" fmla="val 4929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marL="0" indent="0" algn="just">
              <a:buNone/>
            </a:pPr>
            <a:r>
              <a:rPr lang="en-US" sz="4000" b="1" dirty="0" smtClean="0">
                <a:solidFill>
                  <a:srgbClr val="FF0000"/>
                </a:solidFill>
                <a:latin typeface="Times New Roman" panose="02020603050405020304" pitchFamily="18" charset="0"/>
                <a:cs typeface="Times New Roman" panose="02020603050405020304" pitchFamily="18" charset="0"/>
              </a:rPr>
              <a:t>Theo </a:t>
            </a:r>
            <a:r>
              <a:rPr lang="en-US" sz="4000" b="1" dirty="0" err="1" smtClean="0">
                <a:solidFill>
                  <a:srgbClr val="FF0000"/>
                </a:solidFill>
                <a:latin typeface="Times New Roman" panose="02020603050405020304" pitchFamily="18" charset="0"/>
                <a:cs typeface="Times New Roman" panose="02020603050405020304" pitchFamily="18" charset="0"/>
              </a:rPr>
              <a:t>em</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Quảng</a:t>
            </a:r>
            <a:r>
              <a:rPr lang="en-US" sz="4000" b="1" dirty="0" smtClean="0">
                <a:solidFill>
                  <a:srgbClr val="FF0000"/>
                </a:solidFill>
                <a:latin typeface="Times New Roman" panose="02020603050405020304" pitchFamily="18" charset="0"/>
                <a:cs typeface="Times New Roman" panose="02020603050405020304" pitchFamily="18" charset="0"/>
              </a:rPr>
              <a:t> Nam </a:t>
            </a:r>
            <a:r>
              <a:rPr lang="en-US" sz="4000" b="1" dirty="0" err="1" smtClean="0">
                <a:solidFill>
                  <a:srgbClr val="FF0000"/>
                </a:solidFill>
                <a:latin typeface="Times New Roman" panose="02020603050405020304" pitchFamily="18" charset="0"/>
                <a:cs typeface="Times New Roman" panose="02020603050405020304" pitchFamily="18" charset="0"/>
              </a:rPr>
              <a:t>có</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được</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coi</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là</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tỉnh</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có</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số</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lượng</a:t>
            </a:r>
            <a:r>
              <a:rPr lang="en-US" sz="4000" b="1" dirty="0" smtClean="0">
                <a:solidFill>
                  <a:srgbClr val="FF0000"/>
                </a:solidFill>
                <a:latin typeface="Times New Roman" panose="02020603050405020304" pitchFamily="18" charset="0"/>
                <a:cs typeface="Times New Roman" panose="02020603050405020304" pitchFamily="18" charset="0"/>
              </a:rPr>
              <a:t> di </a:t>
            </a:r>
            <a:r>
              <a:rPr lang="en-US" sz="4000" b="1" dirty="0" err="1" smtClean="0">
                <a:solidFill>
                  <a:srgbClr val="FF0000"/>
                </a:solidFill>
                <a:latin typeface="Times New Roman" panose="02020603050405020304" pitchFamily="18" charset="0"/>
                <a:cs typeface="Times New Roman" panose="02020603050405020304" pitchFamily="18" charset="0"/>
              </a:rPr>
              <a:t>sản</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văn</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hoá</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phong</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phú</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và</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đa</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dạng</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không</a:t>
            </a:r>
            <a:r>
              <a:rPr lang="en-US" sz="4000" b="1" dirty="0" smtClean="0">
                <a:solidFill>
                  <a:srgbClr val="FF0000"/>
                </a:solidFill>
                <a:latin typeface="Times New Roman" panose="02020603050405020304" pitchFamily="18" charset="0"/>
                <a:cs typeface="Times New Roman" panose="02020603050405020304" pitchFamily="18" charset="0"/>
              </a:rPr>
              <a:t> ?</a:t>
            </a:r>
            <a:endParaRPr lang="en-US" sz="4000" b="1" dirty="0">
              <a:solidFill>
                <a:srgbClr val="FF0000"/>
              </a:solidFill>
              <a:latin typeface="Times New Roman" panose="02020603050405020304" pitchFamily="18" charset="0"/>
              <a:cs typeface="Times New Roman" panose="02020603050405020304" pitchFamily="18" charset="0"/>
            </a:endParaRPr>
          </a:p>
        </p:txBody>
      </p:sp>
      <p:sp>
        <p:nvSpPr>
          <p:cNvPr id="6" name="Title 1"/>
          <p:cNvSpPr txBox="1">
            <a:spLocks/>
          </p:cNvSpPr>
          <p:nvPr/>
        </p:nvSpPr>
        <p:spPr>
          <a:xfrm>
            <a:off x="1171976" y="2093522"/>
            <a:ext cx="9883463" cy="189460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just">
              <a:lnSpc>
                <a:spcPct val="115000"/>
              </a:lnSpc>
              <a:spcBef>
                <a:spcPts val="1000"/>
              </a:spcBef>
              <a:spcAft>
                <a:spcPts val="1000"/>
              </a:spcAft>
            </a:pPr>
            <a:endParaRPr lang="en-US" sz="2800" dirty="0" smtClean="0">
              <a:solidFill>
                <a:prstClr val="black"/>
              </a:solidFill>
              <a:latin typeface="Times New Roman" pitchFamily="18" charset="0"/>
              <a:ea typeface="Calibri"/>
              <a:cs typeface="Times New Roman" pitchFamily="18" charset="0"/>
            </a:endParaRPr>
          </a:p>
          <a:p>
            <a:pPr lvl="0" algn="just">
              <a:lnSpc>
                <a:spcPct val="115000"/>
              </a:lnSpc>
              <a:spcBef>
                <a:spcPts val="1000"/>
              </a:spcBef>
              <a:spcAft>
                <a:spcPts val="1000"/>
              </a:spcAft>
            </a:pPr>
            <a:r>
              <a:rPr lang="en-US" sz="2800" dirty="0" smtClean="0">
                <a:solidFill>
                  <a:prstClr val="black"/>
                </a:solidFill>
                <a:latin typeface="Times New Roman" pitchFamily="18" charset="0"/>
                <a:ea typeface="Calibri"/>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Tính</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đến</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tháng</a:t>
            </a:r>
            <a:r>
              <a:rPr lang="en-US" sz="2800" dirty="0">
                <a:solidFill>
                  <a:prstClr val="black"/>
                </a:solidFill>
                <a:latin typeface="Times New Roman" pitchFamily="18" charset="0"/>
                <a:ea typeface="Times New Roman"/>
                <a:cs typeface="Times New Roman" pitchFamily="18" charset="0"/>
              </a:rPr>
              <a:t> 5 </a:t>
            </a:r>
            <a:r>
              <a:rPr lang="en-US" sz="2800" dirty="0" err="1">
                <a:solidFill>
                  <a:prstClr val="black"/>
                </a:solidFill>
                <a:latin typeface="Times New Roman" pitchFamily="18" charset="0"/>
                <a:ea typeface="Times New Roman"/>
                <a:cs typeface="Times New Roman" pitchFamily="18" charset="0"/>
              </a:rPr>
              <a:t>năm</a:t>
            </a:r>
            <a:r>
              <a:rPr lang="en-US" sz="2800" dirty="0">
                <a:solidFill>
                  <a:prstClr val="black"/>
                </a:solidFill>
                <a:latin typeface="Times New Roman" pitchFamily="18" charset="0"/>
                <a:ea typeface="Times New Roman"/>
                <a:cs typeface="Times New Roman" pitchFamily="18" charset="0"/>
              </a:rPr>
              <a:t> 2022, </a:t>
            </a:r>
            <a:r>
              <a:rPr lang="en-US" sz="2800" dirty="0" err="1">
                <a:solidFill>
                  <a:prstClr val="black"/>
                </a:solidFill>
                <a:latin typeface="Times New Roman" pitchFamily="18" charset="0"/>
                <a:ea typeface="Times New Roman"/>
                <a:cs typeface="Times New Roman" pitchFamily="18" charset="0"/>
              </a:rPr>
              <a:t>tỉnh</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Quảng</a:t>
            </a:r>
            <a:r>
              <a:rPr lang="en-US" sz="2800" dirty="0">
                <a:solidFill>
                  <a:prstClr val="black"/>
                </a:solidFill>
                <a:latin typeface="Times New Roman" pitchFamily="18" charset="0"/>
                <a:ea typeface="Times New Roman"/>
                <a:cs typeface="Times New Roman" pitchFamily="18" charset="0"/>
              </a:rPr>
              <a:t> Nam </a:t>
            </a:r>
            <a:r>
              <a:rPr lang="en-US" sz="2800" dirty="0" err="1">
                <a:solidFill>
                  <a:prstClr val="black"/>
                </a:solidFill>
                <a:latin typeface="Times New Roman" pitchFamily="18" charset="0"/>
                <a:ea typeface="Times New Roman"/>
                <a:cs typeface="Times New Roman" pitchFamily="18" charset="0"/>
              </a:rPr>
              <a:t>có</a:t>
            </a:r>
            <a:r>
              <a:rPr lang="en-US" sz="2800" dirty="0">
                <a:solidFill>
                  <a:prstClr val="black"/>
                </a:solidFill>
                <a:latin typeface="Times New Roman" pitchFamily="18" charset="0"/>
                <a:ea typeface="Times New Roman"/>
                <a:cs typeface="Times New Roman" pitchFamily="18" charset="0"/>
              </a:rPr>
              <a:t> 4 di </a:t>
            </a:r>
            <a:r>
              <a:rPr lang="en-US" sz="2800" dirty="0" err="1">
                <a:solidFill>
                  <a:prstClr val="black"/>
                </a:solidFill>
                <a:latin typeface="Times New Roman" pitchFamily="18" charset="0"/>
                <a:ea typeface="Times New Roman"/>
                <a:cs typeface="Times New Roman" pitchFamily="18" charset="0"/>
              </a:rPr>
              <a:t>tích</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quốc</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gia</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đặc</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biệt</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trong</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đó</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có</a:t>
            </a:r>
            <a:r>
              <a:rPr lang="en-US" sz="2800" dirty="0">
                <a:solidFill>
                  <a:prstClr val="black"/>
                </a:solidFill>
                <a:latin typeface="Times New Roman" pitchFamily="18" charset="0"/>
                <a:ea typeface="Times New Roman"/>
                <a:cs typeface="Times New Roman" pitchFamily="18" charset="0"/>
              </a:rPr>
              <a:t>: 2 di </a:t>
            </a:r>
            <a:r>
              <a:rPr lang="en-US" sz="2800" dirty="0" err="1">
                <a:solidFill>
                  <a:prstClr val="black"/>
                </a:solidFill>
                <a:latin typeface="Times New Roman" pitchFamily="18" charset="0"/>
                <a:ea typeface="Times New Roman"/>
                <a:cs typeface="Times New Roman" pitchFamily="18" charset="0"/>
              </a:rPr>
              <a:t>sản</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văn</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hoá</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thế</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giới</a:t>
            </a:r>
            <a:r>
              <a:rPr lang="en-US" sz="2800" dirty="0">
                <a:solidFill>
                  <a:prstClr val="black"/>
                </a:solidFill>
                <a:latin typeface="Times New Roman" pitchFamily="18" charset="0"/>
                <a:ea typeface="Times New Roman"/>
                <a:cs typeface="Times New Roman" pitchFamily="18" charset="0"/>
              </a:rPr>
              <a:t>, 63 di </a:t>
            </a:r>
            <a:r>
              <a:rPr lang="en-US" sz="2800" dirty="0" err="1">
                <a:solidFill>
                  <a:prstClr val="black"/>
                </a:solidFill>
                <a:latin typeface="Times New Roman" pitchFamily="18" charset="0"/>
                <a:ea typeface="Times New Roman"/>
                <a:cs typeface="Times New Roman" pitchFamily="18" charset="0"/>
              </a:rPr>
              <a:t>tích</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quốc</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gia</a:t>
            </a:r>
            <a:r>
              <a:rPr lang="en-US" sz="2800" dirty="0">
                <a:solidFill>
                  <a:prstClr val="black"/>
                </a:solidFill>
                <a:latin typeface="Times New Roman" pitchFamily="18" charset="0"/>
                <a:ea typeface="Times New Roman"/>
                <a:cs typeface="Times New Roman" pitchFamily="18" charset="0"/>
              </a:rPr>
              <a:t>, 374 di </a:t>
            </a:r>
            <a:r>
              <a:rPr lang="en-US" sz="2800" dirty="0" err="1">
                <a:solidFill>
                  <a:prstClr val="black"/>
                </a:solidFill>
                <a:latin typeface="Times New Roman" pitchFamily="18" charset="0"/>
                <a:ea typeface="Times New Roman"/>
                <a:cs typeface="Times New Roman" pitchFamily="18" charset="0"/>
              </a:rPr>
              <a:t>tích</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cấp</a:t>
            </a:r>
            <a:r>
              <a:rPr lang="en-US" sz="2800" dirty="0">
                <a:solidFill>
                  <a:prstClr val="black"/>
                </a:solidFill>
                <a:latin typeface="Times New Roman" pitchFamily="18" charset="0"/>
                <a:ea typeface="Times New Roman"/>
                <a:cs typeface="Times New Roman" pitchFamily="18" charset="0"/>
              </a:rPr>
              <a:t> </a:t>
            </a:r>
            <a:r>
              <a:rPr lang="en-US" sz="2800" dirty="0" err="1">
                <a:solidFill>
                  <a:prstClr val="black"/>
                </a:solidFill>
                <a:latin typeface="Times New Roman" pitchFamily="18" charset="0"/>
                <a:ea typeface="Times New Roman"/>
                <a:cs typeface="Times New Roman" pitchFamily="18" charset="0"/>
              </a:rPr>
              <a:t>tỉnh</a:t>
            </a:r>
            <a:r>
              <a:rPr lang="en-US" sz="2800" dirty="0">
                <a:solidFill>
                  <a:prstClr val="black"/>
                </a:solidFill>
                <a:latin typeface="Times New Roman" pitchFamily="18" charset="0"/>
                <a:ea typeface="Times New Roman"/>
                <a:cs typeface="Times New Roman" pitchFamily="18" charset="0"/>
              </a:rPr>
              <a:t>.</a:t>
            </a:r>
          </a:p>
          <a:p>
            <a:pPr marL="228600" indent="-228600">
              <a:lnSpc>
                <a:spcPct val="115000"/>
              </a:lnSpc>
              <a:spcBef>
                <a:spcPts val="1000"/>
              </a:spcBef>
              <a:spcAft>
                <a:spcPts val="1000"/>
              </a:spcAft>
            </a:pPr>
            <a:endParaRPr lang="en-US" sz="2800" dirty="0"/>
          </a:p>
        </p:txBody>
      </p:sp>
    </p:spTree>
    <p:extLst>
      <p:ext uri="{BB962C8B-B14F-4D97-AF65-F5344CB8AC3E}">
        <p14:creationId xmlns:p14="http://schemas.microsoft.com/office/powerpoint/2010/main" val="1753173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 calcmode="lin" valueType="num">
                                      <p:cBhvr additive="base">
                                        <p:cTn id="2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 xmlns:a16="http://schemas.microsoft.com/office/drawing/2014/main" id="{AA43139B-0E31-4586-5147-E6DB81A523B4}"/>
              </a:ext>
            </a:extLst>
          </p:cNvPr>
          <p:cNvCxnSpPr>
            <a:cxnSpLocks/>
          </p:cNvCxnSpPr>
          <p:nvPr/>
        </p:nvCxnSpPr>
        <p:spPr>
          <a:xfrm flipV="1">
            <a:off x="9525" y="1139254"/>
            <a:ext cx="12195958" cy="56822"/>
          </a:xfrm>
          <a:prstGeom prst="line">
            <a:avLst/>
          </a:prstGeom>
          <a:ln w="38100">
            <a:solidFill>
              <a:schemeClr val="bg2">
                <a:lumMod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 xmlns:a16="http://schemas.microsoft.com/office/drawing/2014/main" id="{DE731FB6-AE60-BFA5-0142-42B06490D0D5}"/>
              </a:ext>
            </a:extLst>
          </p:cNvPr>
          <p:cNvSpPr txBox="1"/>
          <p:nvPr/>
        </p:nvSpPr>
        <p:spPr>
          <a:xfrm>
            <a:off x="3154181" y="1447012"/>
            <a:ext cx="6702337" cy="729591"/>
          </a:xfrm>
          <a:prstGeom prst="rect">
            <a:avLst/>
          </a:prstGeom>
          <a:noFill/>
        </p:spPr>
        <p:txBody>
          <a:bodyPr wrap="square" rtlCol="0">
            <a:spAutoFit/>
          </a:bodyPr>
          <a:lstStyle/>
          <a:p>
            <a:pPr algn="ctr"/>
            <a:r>
              <a:rPr lang="en-US" sz="4000" dirty="0">
                <a:solidFill>
                  <a:srgbClr val="FF0000"/>
                </a:solidFill>
                <a:effectLst>
                  <a:outerShdw blurRad="38100" dist="38100" dir="2700000" algn="tl">
                    <a:srgbClr val="000000">
                      <a:alpha val="43137"/>
                    </a:srgbClr>
                  </a:outerShdw>
                </a:effectLst>
                <a:latin typeface="#9Slide03 Bebas Neue Bold" panose="020B0606020202050201" pitchFamily="34" charset="0"/>
              </a:rPr>
              <a:t>NỘI DUNG BÀI HỌC</a:t>
            </a:r>
          </a:p>
        </p:txBody>
      </p:sp>
      <p:sp>
        <p:nvSpPr>
          <p:cNvPr id="16" name="Freeform: Shape 15">
            <a:extLst>
              <a:ext uri="{FF2B5EF4-FFF2-40B4-BE49-F238E27FC236}">
                <a16:creationId xmlns="" xmlns:a16="http://schemas.microsoft.com/office/drawing/2014/main" id="{07B66872-0C76-9CF7-B824-23FE2755186E}"/>
              </a:ext>
            </a:extLst>
          </p:cNvPr>
          <p:cNvSpPr/>
          <p:nvPr/>
        </p:nvSpPr>
        <p:spPr>
          <a:xfrm>
            <a:off x="-29978" y="1139254"/>
            <a:ext cx="1798438" cy="5198190"/>
          </a:xfrm>
          <a:custGeom>
            <a:avLst/>
            <a:gdLst>
              <a:gd name="connsiteX0" fmla="*/ 57465 w 2713221"/>
              <a:gd name="connsiteY0" fmla="*/ 0 h 5198190"/>
              <a:gd name="connsiteX1" fmla="*/ 2713221 w 2713221"/>
              <a:gd name="connsiteY1" fmla="*/ 2599095 h 5198190"/>
              <a:gd name="connsiteX2" fmla="*/ 57465 w 2713221"/>
              <a:gd name="connsiteY2" fmla="*/ 5198190 h 5198190"/>
              <a:gd name="connsiteX3" fmla="*/ 0 w 2713221"/>
              <a:gd name="connsiteY3" fmla="*/ 5195350 h 5198190"/>
              <a:gd name="connsiteX4" fmla="*/ 0 w 2713221"/>
              <a:gd name="connsiteY4" fmla="*/ 2840 h 5198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3221" h="5198190">
                <a:moveTo>
                  <a:pt x="57465" y="0"/>
                </a:moveTo>
                <a:cubicBezTo>
                  <a:pt x="1524199" y="0"/>
                  <a:pt x="2713221" y="1163654"/>
                  <a:pt x="2713221" y="2599095"/>
                </a:cubicBezTo>
                <a:cubicBezTo>
                  <a:pt x="2713221" y="4034536"/>
                  <a:pt x="1524199" y="5198190"/>
                  <a:pt x="57465" y="5198190"/>
                </a:cubicBezTo>
                <a:lnTo>
                  <a:pt x="0" y="5195350"/>
                </a:lnTo>
                <a:lnTo>
                  <a:pt x="0" y="2840"/>
                </a:lnTo>
                <a:close/>
              </a:path>
            </a:pathLst>
          </a:custGeom>
          <a:noFill/>
          <a:ln w="76200"/>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CF6B71"/>
              </a:solidFill>
            </a:endParaRPr>
          </a:p>
        </p:txBody>
      </p:sp>
      <p:sp>
        <p:nvSpPr>
          <p:cNvPr id="14" name="Freeform: Shape 13">
            <a:extLst>
              <a:ext uri="{FF2B5EF4-FFF2-40B4-BE49-F238E27FC236}">
                <a16:creationId xmlns="" xmlns:a16="http://schemas.microsoft.com/office/drawing/2014/main" id="{BD6244DB-6BA3-1C6F-F924-5381F1B10672}"/>
              </a:ext>
            </a:extLst>
          </p:cNvPr>
          <p:cNvSpPr/>
          <p:nvPr/>
        </p:nvSpPr>
        <p:spPr>
          <a:xfrm>
            <a:off x="0" y="1597968"/>
            <a:ext cx="1609859" cy="4280762"/>
          </a:xfrm>
          <a:custGeom>
            <a:avLst/>
            <a:gdLst>
              <a:gd name="connsiteX0" fmla="*/ 0 w 2256020"/>
              <a:gd name="connsiteY0" fmla="*/ 0 h 4280762"/>
              <a:gd name="connsiteX1" fmla="*/ 2256020 w 2256020"/>
              <a:gd name="connsiteY1" fmla="*/ 2140381 h 4280762"/>
              <a:gd name="connsiteX2" fmla="*/ 0 w 2256020"/>
              <a:gd name="connsiteY2" fmla="*/ 4280762 h 4280762"/>
            </a:gdLst>
            <a:ahLst/>
            <a:cxnLst>
              <a:cxn ang="0">
                <a:pos x="connsiteX0" y="connsiteY0"/>
              </a:cxn>
              <a:cxn ang="0">
                <a:pos x="connsiteX1" y="connsiteY1"/>
              </a:cxn>
              <a:cxn ang="0">
                <a:pos x="connsiteX2" y="connsiteY2"/>
              </a:cxn>
            </a:cxnLst>
            <a:rect l="l" t="t" r="r" b="b"/>
            <a:pathLst>
              <a:path w="2256020" h="4280762">
                <a:moveTo>
                  <a:pt x="0" y="0"/>
                </a:moveTo>
                <a:cubicBezTo>
                  <a:pt x="1245965" y="0"/>
                  <a:pt x="2256020" y="958281"/>
                  <a:pt x="2256020" y="2140381"/>
                </a:cubicBezTo>
                <a:cubicBezTo>
                  <a:pt x="2256020" y="3322481"/>
                  <a:pt x="1245965" y="4280762"/>
                  <a:pt x="0" y="4280762"/>
                </a:cubicBezTo>
                <a:close/>
              </a:path>
            </a:pathLst>
          </a:custGeom>
          <a:solidFill>
            <a:srgbClr val="CF6B7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rgbClr val="CF6B71"/>
              </a:solidFill>
            </a:endParaRPr>
          </a:p>
        </p:txBody>
      </p:sp>
      <p:sp>
        <p:nvSpPr>
          <p:cNvPr id="20" name="Oval 19">
            <a:extLst>
              <a:ext uri="{FF2B5EF4-FFF2-40B4-BE49-F238E27FC236}">
                <a16:creationId xmlns="" xmlns:a16="http://schemas.microsoft.com/office/drawing/2014/main" id="{FD72165D-4C33-33F8-4D29-6D3B083F6903}"/>
              </a:ext>
            </a:extLst>
          </p:cNvPr>
          <p:cNvSpPr/>
          <p:nvPr/>
        </p:nvSpPr>
        <p:spPr>
          <a:xfrm>
            <a:off x="1641420" y="2176603"/>
            <a:ext cx="694547" cy="680183"/>
          </a:xfrm>
          <a:prstGeom prst="ellipse">
            <a:avLst/>
          </a:prstGeom>
          <a:solidFill>
            <a:srgbClr val="FF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9Slide03 Bebas Neue Bold" panose="020B0606020202050201" pitchFamily="34" charset="0"/>
              </a:rPr>
              <a:t>1</a:t>
            </a:r>
          </a:p>
        </p:txBody>
      </p:sp>
      <p:sp>
        <p:nvSpPr>
          <p:cNvPr id="21" name="Oval 20">
            <a:extLst>
              <a:ext uri="{FF2B5EF4-FFF2-40B4-BE49-F238E27FC236}">
                <a16:creationId xmlns="" xmlns:a16="http://schemas.microsoft.com/office/drawing/2014/main" id="{0E030075-4E15-A925-D57D-E904A92FCAD6}"/>
              </a:ext>
            </a:extLst>
          </p:cNvPr>
          <p:cNvSpPr/>
          <p:nvPr/>
        </p:nvSpPr>
        <p:spPr>
          <a:xfrm>
            <a:off x="1897523" y="2948915"/>
            <a:ext cx="694547" cy="680183"/>
          </a:xfrm>
          <a:prstGeom prst="ellipse">
            <a:avLst/>
          </a:prstGeom>
          <a:solidFill>
            <a:srgbClr val="00B05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latin typeface="#9Slide03 Bebas Neue Bold" panose="020B0606020202050201" pitchFamily="34" charset="0"/>
              </a:rPr>
              <a:t>2</a:t>
            </a:r>
          </a:p>
        </p:txBody>
      </p:sp>
      <p:sp>
        <p:nvSpPr>
          <p:cNvPr id="8" name="Rectangle 2">
            <a:extLst>
              <a:ext uri="{FF2B5EF4-FFF2-40B4-BE49-F238E27FC236}">
                <a16:creationId xmlns="" xmlns:a16="http://schemas.microsoft.com/office/drawing/2014/main" id="{5EAE2BF0-4B05-7C9B-DCE9-28E0C9A1F6B3}"/>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56942" tIns="58719" rIns="91440" bIns="45720" numCol="1" anchor="ctr" anchorCtr="0" compatLnSpc="1">
            <a:prstTxWarp prst="textNoShape">
              <a:avLst/>
            </a:prstTxWarp>
            <a:spAutoFit/>
          </a:bodyPr>
          <a:lstStyle/>
          <a:p>
            <a:endParaRPr lang="en-US"/>
          </a:p>
        </p:txBody>
      </p:sp>
      <p:sp>
        <p:nvSpPr>
          <p:cNvPr id="10" name="docshape159">
            <a:extLst>
              <a:ext uri="{FF2B5EF4-FFF2-40B4-BE49-F238E27FC236}">
                <a16:creationId xmlns="" xmlns:a16="http://schemas.microsoft.com/office/drawing/2014/main" id="{32BCFFBB-064D-AA82-55B6-E526383CD66A}"/>
              </a:ext>
            </a:extLst>
          </p:cNvPr>
          <p:cNvSpPr>
            <a:spLocks/>
          </p:cNvSpPr>
          <p:nvPr/>
        </p:nvSpPr>
        <p:spPr bwMode="auto">
          <a:xfrm>
            <a:off x="0" y="0"/>
            <a:ext cx="9525" cy="317500"/>
          </a:xfrm>
          <a:custGeom>
            <a:avLst/>
            <a:gdLst>
              <a:gd name="T0" fmla="*/ 14 w 15"/>
              <a:gd name="T1" fmla="+- 0 -2027 -2027"/>
              <a:gd name="T2" fmla="*/ -2027 h 500"/>
              <a:gd name="T3" fmla="*/ 0 w 15"/>
              <a:gd name="T4" fmla="+- 0 -2027 -2027"/>
              <a:gd name="T5" fmla="*/ -2027 h 500"/>
              <a:gd name="T6" fmla="*/ 0 w 15"/>
              <a:gd name="T7" fmla="+- 0 -1563 -2027"/>
              <a:gd name="T8" fmla="*/ -1563 h 500"/>
              <a:gd name="T9" fmla="*/ 0 w 15"/>
              <a:gd name="T10" fmla="+- 0 -1543 -2027"/>
              <a:gd name="T11" fmla="*/ -1543 h 500"/>
              <a:gd name="T12" fmla="*/ 0 w 15"/>
              <a:gd name="T13" fmla="+- 0 -1527 -2027"/>
              <a:gd name="T14" fmla="*/ -1527 h 500"/>
              <a:gd name="T15" fmla="*/ 4 w 15"/>
              <a:gd name="T16" fmla="+- 0 -1527 -2027"/>
              <a:gd name="T17" fmla="*/ -1527 h 500"/>
              <a:gd name="T18" fmla="*/ 4 w 15"/>
              <a:gd name="T19" fmla="+- 0 -1543 -2027"/>
              <a:gd name="T20" fmla="*/ -1543 h 500"/>
              <a:gd name="T21" fmla="*/ 10 w 15"/>
              <a:gd name="T22" fmla="+- 0 -1543 -2027"/>
              <a:gd name="T23" fmla="*/ -1543 h 500"/>
              <a:gd name="T24" fmla="*/ 10 w 15"/>
              <a:gd name="T25" fmla="+- 0 -1563 -2027"/>
              <a:gd name="T26" fmla="*/ -1563 h 500"/>
              <a:gd name="T27" fmla="*/ 14 w 15"/>
              <a:gd name="T28" fmla="+- 0 -1563 -2027"/>
              <a:gd name="T29" fmla="*/ -1563 h 500"/>
              <a:gd name="T30" fmla="*/ 14 w 15"/>
              <a:gd name="T31" fmla="+- 0 -2027 -2027"/>
              <a:gd name="T32" fmla="*/ -2027 h 500"/>
            </a:gdLst>
            <a:ahLst/>
            <a:cxnLst>
              <a:cxn ang="0">
                <a:pos x="T0" y="T2"/>
              </a:cxn>
              <a:cxn ang="0">
                <a:pos x="T3" y="T5"/>
              </a:cxn>
              <a:cxn ang="0">
                <a:pos x="T6" y="T8"/>
              </a:cxn>
              <a:cxn ang="0">
                <a:pos x="T9" y="T11"/>
              </a:cxn>
              <a:cxn ang="0">
                <a:pos x="T12" y="T14"/>
              </a:cxn>
              <a:cxn ang="0">
                <a:pos x="T15" y="T17"/>
              </a:cxn>
              <a:cxn ang="0">
                <a:pos x="T18" y="T20"/>
              </a:cxn>
              <a:cxn ang="0">
                <a:pos x="T21" y="T23"/>
              </a:cxn>
              <a:cxn ang="0">
                <a:pos x="T24" y="T26"/>
              </a:cxn>
              <a:cxn ang="0">
                <a:pos x="T27" y="T29"/>
              </a:cxn>
              <a:cxn ang="0">
                <a:pos x="T30" y="T32"/>
              </a:cxn>
            </a:cxnLst>
            <a:rect l="0" t="0" r="r" b="b"/>
            <a:pathLst>
              <a:path w="15" h="500">
                <a:moveTo>
                  <a:pt x="14" y="0"/>
                </a:moveTo>
                <a:lnTo>
                  <a:pt x="0" y="0"/>
                </a:lnTo>
                <a:lnTo>
                  <a:pt x="0" y="464"/>
                </a:lnTo>
                <a:lnTo>
                  <a:pt x="0" y="484"/>
                </a:lnTo>
                <a:lnTo>
                  <a:pt x="0" y="500"/>
                </a:lnTo>
                <a:lnTo>
                  <a:pt x="4" y="500"/>
                </a:lnTo>
                <a:lnTo>
                  <a:pt x="4" y="484"/>
                </a:lnTo>
                <a:lnTo>
                  <a:pt x="10" y="484"/>
                </a:lnTo>
                <a:lnTo>
                  <a:pt x="10" y="464"/>
                </a:lnTo>
                <a:lnTo>
                  <a:pt x="14" y="464"/>
                </a:lnTo>
                <a:lnTo>
                  <a:pt x="14" y="0"/>
                </a:lnTo>
                <a:close/>
              </a:path>
            </a:pathLst>
          </a:cu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TextBox 4">
            <a:extLst>
              <a:ext uri="{FF2B5EF4-FFF2-40B4-BE49-F238E27FC236}">
                <a16:creationId xmlns="" xmlns:a16="http://schemas.microsoft.com/office/drawing/2014/main" id="{EBCAFB6E-8F76-5F25-C213-0B4051FBDEE6}"/>
              </a:ext>
            </a:extLst>
          </p:cNvPr>
          <p:cNvSpPr txBox="1"/>
          <p:nvPr/>
        </p:nvSpPr>
        <p:spPr>
          <a:xfrm>
            <a:off x="2678219" y="2254684"/>
            <a:ext cx="9391576" cy="52322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Mối</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quan</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hệ</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giữa</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bảo</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tồn</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và</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phát</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huy</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giá</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trị</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di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sản</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văn</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hóa</a:t>
            </a:r>
            <a:endParaRPr kumimoji="0" lang="en-US" altLang="en-US" sz="2800" i="0" u="none" strike="noStrike" cap="none" normalizeH="0" baseline="0" dirty="0">
              <a:ln>
                <a:noFill/>
              </a:ln>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6" name="TextBox 5">
            <a:extLst>
              <a:ext uri="{FF2B5EF4-FFF2-40B4-BE49-F238E27FC236}">
                <a16:creationId xmlns="" xmlns:a16="http://schemas.microsoft.com/office/drawing/2014/main" id="{C797B159-2055-11AF-C7EC-13E23DBA351C}"/>
              </a:ext>
            </a:extLst>
          </p:cNvPr>
          <p:cNvSpPr txBox="1"/>
          <p:nvPr/>
        </p:nvSpPr>
        <p:spPr>
          <a:xfrm>
            <a:off x="2813907" y="2948915"/>
            <a:ext cx="8783060" cy="523220"/>
          </a:xfrm>
          <a:prstGeom prst="rect">
            <a:avLst/>
          </a:prstGeom>
          <a:noFill/>
        </p:spPr>
        <p:txBody>
          <a:bodyPr wrap="square">
            <a:spAutoFit/>
          </a:bodyPr>
          <a:lstStyle/>
          <a:p>
            <a:pPr lvl="0">
              <a:spcBef>
                <a:spcPts val="460"/>
              </a:spcBef>
              <a:spcAft>
                <a:spcPts val="0"/>
              </a:spcAft>
              <a:buClr>
                <a:srgbClr val="00AEEF"/>
              </a:buClr>
              <a:buSzPts val="1150"/>
              <a:tabLst>
                <a:tab pos="1165225" algn="l"/>
              </a:tabLst>
            </a:pPr>
            <a:r>
              <a:rPr lang="en-US" sz="2800" spc="-15" dirty="0" err="1" smtClean="0">
                <a:effectLst/>
                <a:latin typeface="Times New Roman" panose="02020603050405020304" pitchFamily="18" charset="0"/>
                <a:ea typeface="Arial" panose="020B0604020202020204" pitchFamily="34" charset="0"/>
                <a:cs typeface="Times New Roman" panose="02020603050405020304" pitchFamily="18" charset="0"/>
              </a:rPr>
              <a:t>Thực</a:t>
            </a:r>
            <a:r>
              <a:rPr lang="en-US" sz="2800" spc="-1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en-US" sz="2800" spc="-15" dirty="0" err="1" smtClean="0">
                <a:effectLst/>
                <a:latin typeface="Times New Roman" panose="02020603050405020304" pitchFamily="18" charset="0"/>
                <a:ea typeface="Arial" panose="020B0604020202020204" pitchFamily="34" charset="0"/>
                <a:cs typeface="Times New Roman" panose="02020603050405020304" pitchFamily="18" charset="0"/>
              </a:rPr>
              <a:t>trạng</a:t>
            </a:r>
            <a:r>
              <a:rPr lang="en-US" sz="2800" spc="-1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smtClean="0">
                <a:latin typeface="Times New Roman" panose="02020603050405020304" pitchFamily="18" charset="0"/>
                <a:ea typeface="Arial" panose="020B0604020202020204" pitchFamily="34" charset="0"/>
                <a:cs typeface="Times New Roman" panose="02020603050405020304" pitchFamily="18" charset="0"/>
              </a:rPr>
              <a:t>bảo</a:t>
            </a:r>
            <a:r>
              <a:rPr lang="en-US" altLang="en-US" sz="2800" dirty="0" smtClean="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smtClean="0">
                <a:latin typeface="Times New Roman" panose="02020603050405020304" pitchFamily="18" charset="0"/>
                <a:ea typeface="Arial" panose="020B0604020202020204" pitchFamily="34" charset="0"/>
                <a:cs typeface="Times New Roman" panose="02020603050405020304" pitchFamily="18" charset="0"/>
              </a:rPr>
              <a:t>tồn</a:t>
            </a:r>
            <a:r>
              <a:rPr lang="en-US" altLang="en-US" sz="2800" dirty="0" smtClean="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smtClean="0">
                <a:latin typeface="Times New Roman" panose="02020603050405020304" pitchFamily="18" charset="0"/>
                <a:ea typeface="Arial" panose="020B0604020202020204" pitchFamily="34" charset="0"/>
                <a:cs typeface="Times New Roman" panose="02020603050405020304" pitchFamily="18" charset="0"/>
              </a:rPr>
              <a:t>và</a:t>
            </a:r>
            <a:r>
              <a:rPr lang="en-US" altLang="en-US" sz="2800" dirty="0" smtClean="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smtClean="0">
                <a:latin typeface="Times New Roman" panose="02020603050405020304" pitchFamily="18" charset="0"/>
                <a:ea typeface="Arial" panose="020B0604020202020204" pitchFamily="34" charset="0"/>
                <a:cs typeface="Times New Roman" panose="02020603050405020304" pitchFamily="18" charset="0"/>
              </a:rPr>
              <a:t>phát</a:t>
            </a:r>
            <a:r>
              <a:rPr lang="en-US" altLang="en-US" sz="2800" dirty="0" smtClean="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smtClean="0">
                <a:latin typeface="Times New Roman" panose="02020603050405020304" pitchFamily="18" charset="0"/>
                <a:ea typeface="Arial" panose="020B0604020202020204" pitchFamily="34" charset="0"/>
                <a:cs typeface="Times New Roman" panose="02020603050405020304" pitchFamily="18" charset="0"/>
              </a:rPr>
              <a:t>huy</a:t>
            </a:r>
            <a:r>
              <a:rPr lang="en-US" altLang="en-US" sz="2800" dirty="0" smtClean="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smtClean="0">
                <a:latin typeface="Times New Roman" panose="02020603050405020304" pitchFamily="18" charset="0"/>
                <a:ea typeface="Arial" panose="020B0604020202020204" pitchFamily="34" charset="0"/>
                <a:cs typeface="Times New Roman" panose="02020603050405020304" pitchFamily="18" charset="0"/>
              </a:rPr>
              <a:t>giá</a:t>
            </a:r>
            <a:r>
              <a:rPr lang="en-US" altLang="en-US" sz="2800" dirty="0" smtClean="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smtClean="0">
                <a:latin typeface="Times New Roman" panose="02020603050405020304" pitchFamily="18" charset="0"/>
                <a:ea typeface="Arial" panose="020B0604020202020204" pitchFamily="34" charset="0"/>
                <a:cs typeface="Times New Roman" panose="02020603050405020304" pitchFamily="18" charset="0"/>
              </a:rPr>
              <a:t>trị</a:t>
            </a:r>
            <a:r>
              <a:rPr lang="en-US" altLang="en-US" sz="2800" dirty="0" smtClean="0">
                <a:latin typeface="Times New Roman" panose="02020603050405020304" pitchFamily="18" charset="0"/>
                <a:ea typeface="Arial" panose="020B0604020202020204" pitchFamily="34" charset="0"/>
                <a:cs typeface="Times New Roman" panose="02020603050405020304" pitchFamily="18" charset="0"/>
              </a:rPr>
              <a:t> di </a:t>
            </a:r>
            <a:r>
              <a:rPr lang="en-US" altLang="en-US" sz="2800" dirty="0" err="1" smtClean="0">
                <a:latin typeface="Times New Roman" panose="02020603050405020304" pitchFamily="18" charset="0"/>
                <a:ea typeface="Arial" panose="020B0604020202020204" pitchFamily="34" charset="0"/>
                <a:cs typeface="Times New Roman" panose="02020603050405020304" pitchFamily="18" charset="0"/>
              </a:rPr>
              <a:t>sản</a:t>
            </a:r>
            <a:r>
              <a:rPr lang="en-US" altLang="en-US" sz="2800" dirty="0" smtClean="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smtClean="0">
                <a:latin typeface="Times New Roman" panose="02020603050405020304" pitchFamily="18" charset="0"/>
                <a:ea typeface="Arial" panose="020B0604020202020204" pitchFamily="34" charset="0"/>
                <a:cs typeface="Times New Roman" panose="02020603050405020304" pitchFamily="18" charset="0"/>
              </a:rPr>
              <a:t>văn</a:t>
            </a:r>
            <a:r>
              <a:rPr lang="en-US" altLang="en-US" sz="2800" dirty="0" smtClean="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smtClean="0">
                <a:latin typeface="Times New Roman" panose="02020603050405020304" pitchFamily="18" charset="0"/>
                <a:ea typeface="Arial" panose="020B0604020202020204" pitchFamily="34" charset="0"/>
                <a:cs typeface="Times New Roman" panose="02020603050405020304" pitchFamily="18" charset="0"/>
              </a:rPr>
              <a:t>hóa</a:t>
            </a:r>
            <a:endParaRPr lang="en-US" sz="2800" spc="-15" dirty="0">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11" name="TextBox 10">
            <a:extLst>
              <a:ext uri="{FF2B5EF4-FFF2-40B4-BE49-F238E27FC236}">
                <a16:creationId xmlns="" xmlns:a16="http://schemas.microsoft.com/office/drawing/2014/main" id="{B41B0141-8691-0594-D65E-DB3AE80C91B9}"/>
              </a:ext>
            </a:extLst>
          </p:cNvPr>
          <p:cNvSpPr txBox="1"/>
          <p:nvPr/>
        </p:nvSpPr>
        <p:spPr>
          <a:xfrm>
            <a:off x="2746062" y="3739524"/>
            <a:ext cx="9255889" cy="954107"/>
          </a:xfrm>
          <a:prstGeom prst="rect">
            <a:avLst/>
          </a:prstGeom>
          <a:noFill/>
        </p:spPr>
        <p:txBody>
          <a:bodyPr wrap="square">
            <a:spAutoFit/>
          </a:bodyPr>
          <a:lstStyle/>
          <a:p>
            <a:pPr lvl="0">
              <a:spcBef>
                <a:spcPts val="460"/>
              </a:spcBef>
              <a:spcAft>
                <a:spcPts val="0"/>
              </a:spcAft>
              <a:buClr>
                <a:srgbClr val="00AEEF"/>
              </a:buClr>
              <a:buSzPts val="1150"/>
              <a:tabLst>
                <a:tab pos="1165225" algn="l"/>
              </a:tabLst>
            </a:pPr>
            <a:r>
              <a:rPr lang="en-US" sz="2800" spc="-15" dirty="0" err="1">
                <a:effectLst/>
                <a:latin typeface="Times New Roman" panose="02020603050405020304" pitchFamily="18" charset="0"/>
                <a:ea typeface="Arial" panose="020B0604020202020204" pitchFamily="34" charset="0"/>
                <a:cs typeface="Times New Roman" panose="02020603050405020304" pitchFamily="18" charset="0"/>
              </a:rPr>
              <a:t>Những</a:t>
            </a:r>
            <a:r>
              <a:rPr lang="en-US" sz="2800" spc="-15"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spc="-15" dirty="0" err="1">
                <a:effectLst/>
                <a:latin typeface="Times New Roman" panose="02020603050405020304" pitchFamily="18" charset="0"/>
                <a:ea typeface="Arial" panose="020B0604020202020204" pitchFamily="34" charset="0"/>
                <a:cs typeface="Times New Roman" panose="02020603050405020304" pitchFamily="18" charset="0"/>
              </a:rPr>
              <a:t>giải</a:t>
            </a:r>
            <a:r>
              <a:rPr lang="en-US" sz="2800" spc="-15"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spc="-15" dirty="0" err="1">
                <a:effectLst/>
                <a:latin typeface="Times New Roman" panose="02020603050405020304" pitchFamily="18" charset="0"/>
                <a:ea typeface="Arial" panose="020B0604020202020204" pitchFamily="34" charset="0"/>
                <a:cs typeface="Times New Roman" panose="02020603050405020304" pitchFamily="18" charset="0"/>
              </a:rPr>
              <a:t>pháp</a:t>
            </a:r>
            <a:r>
              <a:rPr lang="en-US" sz="2800" spc="-15"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spc="-15" dirty="0" err="1">
                <a:effectLst/>
                <a:latin typeface="Times New Roman" panose="02020603050405020304" pitchFamily="18" charset="0"/>
                <a:ea typeface="Arial" panose="020B0604020202020204" pitchFamily="34" charset="0"/>
                <a:cs typeface="Times New Roman" panose="02020603050405020304" pitchFamily="18" charset="0"/>
              </a:rPr>
              <a:t>cơ</a:t>
            </a:r>
            <a:r>
              <a:rPr lang="en-US" sz="2800" spc="-15"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spc="-15" dirty="0" err="1">
                <a:effectLst/>
                <a:latin typeface="Times New Roman" panose="02020603050405020304" pitchFamily="18" charset="0"/>
                <a:ea typeface="Arial" panose="020B0604020202020204" pitchFamily="34" charset="0"/>
                <a:cs typeface="Times New Roman" panose="02020603050405020304" pitchFamily="18" charset="0"/>
              </a:rPr>
              <a:t>bản</a:t>
            </a:r>
            <a:r>
              <a:rPr lang="en-US" sz="2800" spc="-15"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spc="-15" dirty="0" err="1">
                <a:effectLst/>
                <a:latin typeface="Times New Roman" panose="02020603050405020304" pitchFamily="18" charset="0"/>
                <a:ea typeface="Arial" panose="020B0604020202020204" pitchFamily="34" charset="0"/>
                <a:cs typeface="Times New Roman" panose="02020603050405020304" pitchFamily="18" charset="0"/>
              </a:rPr>
              <a:t>cho</a:t>
            </a:r>
            <a:r>
              <a:rPr lang="en-US" sz="2800" spc="-15" dirty="0">
                <a:effectLst/>
                <a:latin typeface="Times New Roman" panose="02020603050405020304" pitchFamily="18" charset="0"/>
                <a:ea typeface="Arial" panose="020B0604020202020204" pitchFamily="34" charset="0"/>
                <a:cs typeface="Times New Roman" panose="02020603050405020304" pitchFamily="18" charset="0"/>
              </a:rPr>
              <a:t> </a:t>
            </a:r>
            <a:r>
              <a:rPr lang="en-US" sz="2800" spc="-15" dirty="0" err="1">
                <a:effectLst/>
                <a:latin typeface="Times New Roman" panose="02020603050405020304" pitchFamily="18" charset="0"/>
                <a:ea typeface="Arial" panose="020B0604020202020204" pitchFamily="34" charset="0"/>
                <a:cs typeface="Times New Roman" panose="02020603050405020304" pitchFamily="18" charset="0"/>
              </a:rPr>
              <a:t>việc</a:t>
            </a:r>
            <a:r>
              <a:rPr lang="en-US" sz="2800" spc="-15" dirty="0">
                <a:effectLst/>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bảo</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tồn</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và</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phát</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huy</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giá</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trị</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di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sản</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văn</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hóa</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ở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tỉnh</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800" dirty="0" err="1">
                <a:latin typeface="Times New Roman" panose="02020603050405020304" pitchFamily="18" charset="0"/>
                <a:ea typeface="Arial" panose="020B0604020202020204" pitchFamily="34" charset="0"/>
                <a:cs typeface="Times New Roman" panose="02020603050405020304" pitchFamily="18" charset="0"/>
              </a:rPr>
              <a:t>Quảng</a:t>
            </a:r>
            <a:r>
              <a:rPr lang="en-US" altLang="en-US" sz="2800" dirty="0">
                <a:latin typeface="Times New Roman" panose="02020603050405020304" pitchFamily="18" charset="0"/>
                <a:ea typeface="Arial" panose="020B0604020202020204" pitchFamily="34" charset="0"/>
                <a:cs typeface="Times New Roman" panose="02020603050405020304" pitchFamily="18" charset="0"/>
              </a:rPr>
              <a:t> Nam</a:t>
            </a:r>
            <a:endParaRPr lang="en-US" sz="2800" spc="-15" dirty="0">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12" name="Oval 11">
            <a:extLst>
              <a:ext uri="{FF2B5EF4-FFF2-40B4-BE49-F238E27FC236}">
                <a16:creationId xmlns="" xmlns:a16="http://schemas.microsoft.com/office/drawing/2014/main" id="{1782CFC2-98B5-52DB-D421-090E43B18D4B}"/>
              </a:ext>
            </a:extLst>
          </p:cNvPr>
          <p:cNvSpPr/>
          <p:nvPr/>
        </p:nvSpPr>
        <p:spPr>
          <a:xfrm>
            <a:off x="1768460" y="3876485"/>
            <a:ext cx="694547" cy="680183"/>
          </a:xfrm>
          <a:prstGeom prst="ellipse">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rgbClr val="002060"/>
                </a:solidFill>
                <a:latin typeface="#9Slide03 Bebas Neue Bold" panose="020B0606020202050201" pitchFamily="34" charset="0"/>
              </a:rPr>
              <a:t>3</a:t>
            </a:r>
          </a:p>
        </p:txBody>
      </p:sp>
      <p:pic>
        <p:nvPicPr>
          <p:cNvPr id="13" name="Picture 2" descr="Kinh nghiệm Du lịch HỘI AN 2023 từ A-Z: lưu trú, ăn chơi, đặc sản... mới  nhất">
            <a:extLst>
              <a:ext uri="{FF2B5EF4-FFF2-40B4-BE49-F238E27FC236}">
                <a16:creationId xmlns="" xmlns:a16="http://schemas.microsoft.com/office/drawing/2014/main" id="{37FFFA9F-DC27-377B-0333-A05A6CD950ED}"/>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204"/>
          <a:stretch/>
        </p:blipFill>
        <p:spPr bwMode="auto">
          <a:xfrm>
            <a:off x="8100811" y="4790941"/>
            <a:ext cx="4091189" cy="209175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Ngao du làng cổ Lộc Yên đẹp như tranh vẽ của xứ Quảng - VOV Du lịch - Trang  tin tức của Truyền hình VOVTV">
            <a:extLst>
              <a:ext uri="{FF2B5EF4-FFF2-40B4-BE49-F238E27FC236}">
                <a16:creationId xmlns="" xmlns:a16="http://schemas.microsoft.com/office/drawing/2014/main" id="{D1C133A5-5F50-7812-952B-BB0A741BB55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979" y="4790941"/>
            <a:ext cx="3855004" cy="206705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Vé Tham Quan Thánh Địa Mỹ Sơn và Show &quot;Đêm Mỹ Sơn Huyền Thoại&quot; - Klook Việt  Nam">
            <a:extLst>
              <a:ext uri="{FF2B5EF4-FFF2-40B4-BE49-F238E27FC236}">
                <a16:creationId xmlns="" xmlns:a16="http://schemas.microsoft.com/office/drawing/2014/main" id="{AA9873B3-B4FC-A6F9-B9BF-3633F5D130F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25025" y="4790941"/>
            <a:ext cx="4275786" cy="2091753"/>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4">
            <a:extLst>
              <a:ext uri="{FF2B5EF4-FFF2-40B4-BE49-F238E27FC236}">
                <a16:creationId xmlns="" xmlns:a16="http://schemas.microsoft.com/office/drawing/2014/main" id="{A16D5D8A-455E-E35E-FC19-BB83D6C9E021}"/>
              </a:ext>
            </a:extLst>
          </p:cNvPr>
          <p:cNvSpPr>
            <a:spLocks noChangeArrowheads="1"/>
          </p:cNvSpPr>
          <p:nvPr/>
        </p:nvSpPr>
        <p:spPr bwMode="auto">
          <a:xfrm>
            <a:off x="535581" y="169800"/>
            <a:ext cx="10902702" cy="1077218"/>
          </a:xfrm>
          <a:prstGeom prst="rect">
            <a:avLst/>
          </a:prstGeom>
          <a:noFill/>
          <a:ln w="9525">
            <a:noFill/>
            <a:miter lim="800000"/>
            <a:headEnd/>
            <a:tailEnd/>
          </a:ln>
          <a:effectLst/>
          <a:scene3d>
            <a:camera prst="orthographicFront">
              <a:rot lat="0" lon="0" rev="0"/>
            </a:camera>
            <a:lightRig rig="balanced" dir="t">
              <a:rot lat="0" lon="0" rev="8700000"/>
            </a:lightRig>
          </a:scene3d>
          <a:sp3d>
            <a:bevelT w="190500" h="38100"/>
          </a:sp3d>
        </p:spPr>
        <p:txBody>
          <a:bodyPr wrap="square" anchor="ctr">
            <a:spAutoFit/>
          </a:bodyPr>
          <a:lstStyle/>
          <a:p>
            <a:pPr marR="11430" algn="ctr">
              <a:spcAft>
                <a:spcPts val="0"/>
              </a:spcAft>
            </a:pPr>
            <a:r>
              <a:rPr lang="en-US" sz="2400" b="1" dirty="0">
                <a:solidFill>
                  <a:srgbClr val="002060"/>
                </a:solidFill>
                <a:latin typeface="Arial" panose="020B0604020202020204" pitchFamily="34" charset="0"/>
                <a:cs typeface="Arial" panose="020B0604020202020204" pitchFamily="34" charset="0"/>
              </a:rPr>
              <a:t> </a:t>
            </a:r>
            <a:r>
              <a:rPr lang="en-US" sz="3200" b="1" dirty="0">
                <a:solidFill>
                  <a:srgbClr val="002060"/>
                </a:solidFill>
                <a:latin typeface="Times New Roman" panose="02020603050405020304" pitchFamily="18" charset="0"/>
                <a:cs typeface="Times New Roman" panose="02020603050405020304" pitchFamily="18" charset="0"/>
              </a:rPr>
              <a:t>CHỦ ĐỀ 3: BẢO TỒN VÀ PHÁT HUY GIÁ TRỊ DI SẢN VĂN </a:t>
            </a:r>
            <a:r>
              <a:rPr lang="en-US" sz="3200" b="1" dirty="0" smtClean="0">
                <a:solidFill>
                  <a:srgbClr val="002060"/>
                </a:solidFill>
                <a:latin typeface="Times New Roman" panose="02020603050405020304" pitchFamily="18" charset="0"/>
                <a:cs typeface="Times New Roman" panose="02020603050405020304" pitchFamily="18" charset="0"/>
              </a:rPr>
              <a:t>HOÁ</a:t>
            </a:r>
            <a:r>
              <a:rPr lang="en-US" sz="3200" dirty="0" smtClean="0">
                <a:solidFill>
                  <a:srgbClr val="002060"/>
                </a:solidFill>
                <a:latin typeface="Times New Roman" panose="02020603050405020304" pitchFamily="18" charset="0"/>
                <a:cs typeface="Times New Roman" panose="02020603050405020304" pitchFamily="18" charset="0"/>
              </a:rPr>
              <a:t> </a:t>
            </a:r>
            <a:r>
              <a:rPr lang="vi-VN" sz="3200" b="1" spc="-4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TỈNH</a:t>
            </a:r>
            <a:r>
              <a:rPr lang="vi-VN" sz="3200" b="1" spc="-7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3200" b="1" spc="-4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QUẢNG</a:t>
            </a:r>
            <a:r>
              <a:rPr lang="vi-VN" sz="3200" b="1" spc="-6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3200" b="1" spc="-4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NAM</a:t>
            </a:r>
            <a:endParaRPr lang="en-US" sz="32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1414017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EBCAFB6E-8F76-5F25-C213-0B4051FBDEE6}"/>
              </a:ext>
            </a:extLst>
          </p:cNvPr>
          <p:cNvSpPr txBox="1"/>
          <p:nvPr/>
        </p:nvSpPr>
        <p:spPr>
          <a:xfrm>
            <a:off x="1056068" y="1069886"/>
            <a:ext cx="9659154" cy="46166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lang="en-US" altLang="en-US" sz="2400"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1. </a:t>
            </a:r>
            <a:r>
              <a:rPr lang="en-US" altLang="en-US" sz="2400"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Mối</a:t>
            </a:r>
            <a:r>
              <a:rPr lang="en-US" altLang="en-US" sz="2400"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quan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hệ</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giữa</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tồn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huy</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trị</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di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endParaRPr kumimoji="0" lang="en-US" altLang="en-US" sz="2400" b="1" i="0" u="none" strike="noStrike" cap="none" normalizeH="0" baseline="0" dirty="0">
              <a:ln>
                <a:noFill/>
              </a:ln>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3" name="TextBox 2">
            <a:extLst>
              <a:ext uri="{FF2B5EF4-FFF2-40B4-BE49-F238E27FC236}">
                <a16:creationId xmlns="" xmlns:a16="http://schemas.microsoft.com/office/drawing/2014/main" id="{EBCAFB6E-8F76-5F25-C213-0B4051FBDEE6}"/>
              </a:ext>
            </a:extLst>
          </p:cNvPr>
          <p:cNvSpPr txBox="1"/>
          <p:nvPr/>
        </p:nvSpPr>
        <p:spPr>
          <a:xfrm>
            <a:off x="283335" y="238889"/>
            <a:ext cx="10663705" cy="830997"/>
          </a:xfrm>
          <a:prstGeom prst="rect">
            <a:avLst/>
          </a:prstGeom>
          <a:noFill/>
        </p:spPr>
        <p:txBody>
          <a:bodyPr wrap="square">
            <a:spAutoFit/>
          </a:bodyPr>
          <a:lstStyle/>
          <a:p>
            <a:pPr marR="11430" lvl="0" algn="ctr"/>
            <a:r>
              <a:rPr lang="en-US" sz="2400" b="1" dirty="0">
                <a:solidFill>
                  <a:srgbClr val="002060"/>
                </a:solidFill>
                <a:latin typeface="Times New Roman" panose="02020603050405020304" pitchFamily="18" charset="0"/>
                <a:cs typeface="Times New Roman" panose="02020603050405020304" pitchFamily="18" charset="0"/>
              </a:rPr>
              <a:t>CHỦ ĐỀ 3: BẢO TỒN VÀ PHÁT HUY GIÁ TRỊ DI SẢN VĂN HOÁ</a:t>
            </a:r>
            <a:r>
              <a:rPr lang="en-US" sz="2400" dirty="0">
                <a:solidFill>
                  <a:srgbClr val="002060"/>
                </a:solidFill>
                <a:latin typeface="Times New Roman" panose="02020603050405020304" pitchFamily="18" charset="0"/>
                <a:cs typeface="Times New Roman" panose="02020603050405020304" pitchFamily="18" charset="0"/>
              </a:rPr>
              <a:t> </a:t>
            </a:r>
            <a:endParaRPr lang="en-US" sz="2400" dirty="0" smtClean="0">
              <a:solidFill>
                <a:srgbClr val="002060"/>
              </a:solidFill>
              <a:latin typeface="Times New Roman" panose="02020603050405020304" pitchFamily="18" charset="0"/>
              <a:cs typeface="Times New Roman" panose="02020603050405020304" pitchFamily="18" charset="0"/>
            </a:endParaRPr>
          </a:p>
          <a:p>
            <a:pPr marR="11430" lvl="0" algn="ctr"/>
            <a:r>
              <a:rPr lang="vi-VN" sz="2400" b="1" spc="-4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2400" b="1" spc="-7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2400" b="1"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2400" b="1"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2400" b="1"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endParaRPr lang="en-US" sz="2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pic>
        <p:nvPicPr>
          <p:cNvPr id="4" name="Content Placeholder 4"/>
          <p:cNvPicPr>
            <a:picLocks/>
          </p:cNvPicPr>
          <p:nvPr/>
        </p:nvPicPr>
        <p:blipFill>
          <a:blip r:embed="rId2">
            <a:extLst>
              <a:ext uri="{28A0092B-C50C-407E-A947-70E740481C1C}">
                <a14:useLocalDpi xmlns:a14="http://schemas.microsoft.com/office/drawing/2010/main" val="0"/>
              </a:ext>
            </a:extLst>
          </a:blip>
          <a:stretch>
            <a:fillRect/>
          </a:stretch>
        </p:blipFill>
        <p:spPr>
          <a:xfrm>
            <a:off x="1056068" y="1841678"/>
            <a:ext cx="5097887" cy="4108361"/>
          </a:xfrm>
          <a:prstGeom prst="rect">
            <a:avLst/>
          </a:prstGeom>
        </p:spPr>
      </p:pic>
      <p:pic>
        <p:nvPicPr>
          <p:cNvPr id="5" name="Content Placeholder 5"/>
          <p:cNvPicPr>
            <a:picLocks/>
          </p:cNvPicPr>
          <p:nvPr/>
        </p:nvPicPr>
        <p:blipFill>
          <a:blip r:embed="rId3">
            <a:extLst>
              <a:ext uri="{28A0092B-C50C-407E-A947-70E740481C1C}">
                <a14:useLocalDpi xmlns:a14="http://schemas.microsoft.com/office/drawing/2010/main" val="0"/>
              </a:ext>
            </a:extLst>
          </a:blip>
          <a:stretch>
            <a:fillRect/>
          </a:stretch>
        </p:blipFill>
        <p:spPr>
          <a:xfrm>
            <a:off x="6153955" y="1709016"/>
            <a:ext cx="5181600" cy="4241023"/>
          </a:xfrm>
          <a:prstGeom prst="rect">
            <a:avLst/>
          </a:prstGeom>
        </p:spPr>
      </p:pic>
      <p:sp>
        <p:nvSpPr>
          <p:cNvPr id="6" name="TextBox 5">
            <a:extLst>
              <a:ext uri="{FF2B5EF4-FFF2-40B4-BE49-F238E27FC236}">
                <a16:creationId xmlns="" xmlns:a16="http://schemas.microsoft.com/office/drawing/2014/main" id="{EBCAFB6E-8F76-5F25-C213-0B4051FBDEE6}"/>
              </a:ext>
            </a:extLst>
          </p:cNvPr>
          <p:cNvSpPr txBox="1"/>
          <p:nvPr/>
        </p:nvSpPr>
        <p:spPr>
          <a:xfrm>
            <a:off x="1313296" y="6073515"/>
            <a:ext cx="9878445" cy="461665"/>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tabLst/>
            </a:pPr>
            <a:r>
              <a:rPr lang="en-US" altLang="en-US" sz="2400" i="1" dirty="0" err="1" smtClean="0">
                <a:latin typeface="Times New Roman" panose="02020603050405020304" pitchFamily="18" charset="0"/>
                <a:ea typeface="Arial" panose="020B0604020202020204" pitchFamily="34" charset="0"/>
                <a:cs typeface="Times New Roman" panose="02020603050405020304" pitchFamily="18" charset="0"/>
              </a:rPr>
              <a:t>Hình</a:t>
            </a:r>
            <a:r>
              <a:rPr lang="en-US" altLang="en-US" sz="2400" i="1" dirty="0" smtClean="0">
                <a:latin typeface="Times New Roman" panose="02020603050405020304" pitchFamily="18" charset="0"/>
                <a:ea typeface="Arial" panose="020B0604020202020204" pitchFamily="34" charset="0"/>
                <a:cs typeface="Times New Roman" panose="02020603050405020304" pitchFamily="18" charset="0"/>
              </a:rPr>
              <a:t> 3.1. </a:t>
            </a:r>
            <a:r>
              <a:rPr lang="en-US" altLang="en-US" sz="2400" i="1" dirty="0" err="1" smtClean="0">
                <a:latin typeface="Times New Roman" panose="02020603050405020304" pitchFamily="18" charset="0"/>
                <a:ea typeface="Arial" panose="020B0604020202020204" pitchFamily="34" charset="0"/>
                <a:cs typeface="Times New Roman" panose="02020603050405020304" pitchFamily="18" charset="0"/>
              </a:rPr>
              <a:t>Chùa</a:t>
            </a:r>
            <a:r>
              <a:rPr lang="en-US" altLang="en-US" sz="2400" i="1" dirty="0" smtClean="0">
                <a:latin typeface="Times New Roman" panose="02020603050405020304" pitchFamily="18" charset="0"/>
                <a:ea typeface="Arial" panose="020B0604020202020204" pitchFamily="34" charset="0"/>
                <a:cs typeface="Times New Roman" panose="02020603050405020304" pitchFamily="18" charset="0"/>
              </a:rPr>
              <a:t> </a:t>
            </a:r>
            <a:r>
              <a:rPr lang="en-US" altLang="en-US" sz="2400" i="1" dirty="0" err="1" smtClean="0">
                <a:latin typeface="Times New Roman" panose="02020603050405020304" pitchFamily="18" charset="0"/>
                <a:ea typeface="Arial" panose="020B0604020202020204" pitchFamily="34" charset="0"/>
                <a:cs typeface="Times New Roman" panose="02020603050405020304" pitchFamily="18" charset="0"/>
              </a:rPr>
              <a:t>Cầu</a:t>
            </a:r>
            <a:r>
              <a:rPr lang="en-US" altLang="en-US" sz="2400" i="1" dirty="0" smtClean="0">
                <a:latin typeface="Times New Roman" panose="02020603050405020304" pitchFamily="18" charset="0"/>
                <a:ea typeface="Arial" panose="020B0604020202020204" pitchFamily="34" charset="0"/>
                <a:cs typeface="Times New Roman" panose="02020603050405020304" pitchFamily="18" charset="0"/>
              </a:rPr>
              <a:t> ở </a:t>
            </a:r>
            <a:r>
              <a:rPr lang="en-US" altLang="en-US" sz="2400" i="1" dirty="0" err="1" smtClean="0">
                <a:latin typeface="Times New Roman" panose="02020603050405020304" pitchFamily="18" charset="0"/>
                <a:ea typeface="Arial" panose="020B0604020202020204" pitchFamily="34" charset="0"/>
                <a:cs typeface="Times New Roman" panose="02020603050405020304" pitchFamily="18" charset="0"/>
              </a:rPr>
              <a:t>Hội</a:t>
            </a:r>
            <a:r>
              <a:rPr lang="en-US" altLang="en-US" sz="2400" i="1" dirty="0" smtClean="0">
                <a:latin typeface="Times New Roman" panose="02020603050405020304" pitchFamily="18" charset="0"/>
                <a:ea typeface="Arial" panose="020B0604020202020204" pitchFamily="34" charset="0"/>
                <a:cs typeface="Times New Roman" panose="02020603050405020304" pitchFamily="18" charset="0"/>
              </a:rPr>
              <a:t> An </a:t>
            </a:r>
            <a:r>
              <a:rPr lang="en-US" altLang="en-US" sz="2400" i="1" dirty="0" err="1" smtClean="0">
                <a:latin typeface="Times New Roman" panose="02020603050405020304" pitchFamily="18" charset="0"/>
                <a:ea typeface="Arial" panose="020B0604020202020204" pitchFamily="34" charset="0"/>
                <a:cs typeface="Times New Roman" panose="02020603050405020304" pitchFamily="18" charset="0"/>
              </a:rPr>
              <a:t>đang</a:t>
            </a:r>
            <a:r>
              <a:rPr lang="en-US" altLang="en-US" sz="2400" i="1" dirty="0" smtClean="0">
                <a:latin typeface="Times New Roman" panose="02020603050405020304" pitchFamily="18" charset="0"/>
                <a:ea typeface="Arial" panose="020B0604020202020204" pitchFamily="34" charset="0"/>
                <a:cs typeface="Times New Roman" panose="02020603050405020304" pitchFamily="18" charset="0"/>
              </a:rPr>
              <a:t> </a:t>
            </a:r>
            <a:r>
              <a:rPr lang="en-US" altLang="en-US" sz="2400" i="1" dirty="0" err="1" smtClean="0">
                <a:latin typeface="Times New Roman" panose="02020603050405020304" pitchFamily="18" charset="0"/>
                <a:ea typeface="Arial" panose="020B0604020202020204" pitchFamily="34" charset="0"/>
                <a:cs typeface="Times New Roman" panose="02020603050405020304" pitchFamily="18" charset="0"/>
              </a:rPr>
              <a:t>được</a:t>
            </a:r>
            <a:r>
              <a:rPr lang="en-US" altLang="en-US" sz="2400" i="1" dirty="0" smtClean="0">
                <a:latin typeface="Times New Roman" panose="02020603050405020304" pitchFamily="18" charset="0"/>
                <a:ea typeface="Arial" panose="020B0604020202020204" pitchFamily="34" charset="0"/>
                <a:cs typeface="Times New Roman" panose="02020603050405020304" pitchFamily="18" charset="0"/>
              </a:rPr>
              <a:t> </a:t>
            </a:r>
            <a:r>
              <a:rPr lang="en-US" altLang="en-US" sz="2400" i="1" dirty="0" err="1" smtClean="0">
                <a:latin typeface="Times New Roman" panose="02020603050405020304" pitchFamily="18" charset="0"/>
                <a:ea typeface="Arial" panose="020B0604020202020204" pitchFamily="34" charset="0"/>
                <a:cs typeface="Times New Roman" panose="02020603050405020304" pitchFamily="18" charset="0"/>
              </a:rPr>
              <a:t>chống</a:t>
            </a:r>
            <a:r>
              <a:rPr lang="en-US" altLang="en-US" sz="2400" i="1" dirty="0" smtClean="0">
                <a:latin typeface="Times New Roman" panose="02020603050405020304" pitchFamily="18" charset="0"/>
                <a:ea typeface="Arial" panose="020B0604020202020204" pitchFamily="34" charset="0"/>
                <a:cs typeface="Times New Roman" panose="02020603050405020304" pitchFamily="18" charset="0"/>
              </a:rPr>
              <a:t> </a:t>
            </a:r>
            <a:r>
              <a:rPr lang="en-US" altLang="en-US" sz="2400" i="1" dirty="0" err="1" smtClean="0">
                <a:latin typeface="Times New Roman" panose="02020603050405020304" pitchFamily="18" charset="0"/>
                <a:ea typeface="Arial" panose="020B0604020202020204" pitchFamily="34" charset="0"/>
                <a:cs typeface="Times New Roman" panose="02020603050405020304" pitchFamily="18" charset="0"/>
              </a:rPr>
              <a:t>đỡ</a:t>
            </a:r>
            <a:r>
              <a:rPr lang="en-US" altLang="en-US" sz="2400" i="1" dirty="0">
                <a:latin typeface="Times New Roman" panose="02020603050405020304" pitchFamily="18" charset="0"/>
                <a:ea typeface="Arial" panose="020B0604020202020204" pitchFamily="34" charset="0"/>
                <a:cs typeface="Times New Roman" panose="02020603050405020304" pitchFamily="18" charset="0"/>
              </a:rPr>
              <a:t> </a:t>
            </a:r>
            <a:r>
              <a:rPr lang="en-US" altLang="en-US" sz="2400" i="1" dirty="0" err="1" smtClean="0">
                <a:latin typeface="Times New Roman" panose="02020603050405020304" pitchFamily="18" charset="0"/>
                <a:ea typeface="Arial" panose="020B0604020202020204" pitchFamily="34" charset="0"/>
                <a:cs typeface="Times New Roman" panose="02020603050405020304" pitchFamily="18" charset="0"/>
              </a:rPr>
              <a:t>để</a:t>
            </a:r>
            <a:r>
              <a:rPr lang="en-US" altLang="en-US" sz="2400" i="1" dirty="0" smtClean="0">
                <a:latin typeface="Times New Roman" panose="02020603050405020304" pitchFamily="18" charset="0"/>
                <a:ea typeface="Arial" panose="020B0604020202020204" pitchFamily="34" charset="0"/>
                <a:cs typeface="Times New Roman" panose="02020603050405020304" pitchFamily="18" charset="0"/>
              </a:rPr>
              <a:t> </a:t>
            </a:r>
            <a:r>
              <a:rPr lang="en-US" altLang="en-US" sz="2400" i="1" dirty="0" err="1" smtClean="0">
                <a:latin typeface="Times New Roman" panose="02020603050405020304" pitchFamily="18" charset="0"/>
                <a:ea typeface="Arial" panose="020B0604020202020204" pitchFamily="34" charset="0"/>
                <a:cs typeface="Times New Roman" panose="02020603050405020304" pitchFamily="18" charset="0"/>
              </a:rPr>
              <a:t>trùng</a:t>
            </a:r>
            <a:r>
              <a:rPr lang="en-US" altLang="en-US" sz="2400" i="1" dirty="0" smtClean="0">
                <a:latin typeface="Times New Roman" panose="02020603050405020304" pitchFamily="18" charset="0"/>
                <a:ea typeface="Arial" panose="020B0604020202020204" pitchFamily="34" charset="0"/>
                <a:cs typeface="Times New Roman" panose="02020603050405020304" pitchFamily="18" charset="0"/>
              </a:rPr>
              <a:t> </a:t>
            </a:r>
            <a:r>
              <a:rPr lang="en-US" altLang="en-US" sz="2400" i="1" dirty="0" err="1" smtClean="0">
                <a:latin typeface="Times New Roman" panose="02020603050405020304" pitchFamily="18" charset="0"/>
                <a:ea typeface="Arial" panose="020B0604020202020204" pitchFamily="34" charset="0"/>
                <a:cs typeface="Times New Roman" panose="02020603050405020304" pitchFamily="18" charset="0"/>
              </a:rPr>
              <a:t>tu</a:t>
            </a:r>
            <a:endParaRPr kumimoji="0" lang="en-US" altLang="en-US" sz="2400" i="1" u="none" strike="noStrike" cap="none" normalizeH="0" baseline="0" dirty="0">
              <a:ln>
                <a:noFill/>
              </a:ln>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0108059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p:cNvPicPr>
          <p:nvPr>
            <p:ph sz="half" idx="1"/>
          </p:nvPr>
        </p:nvPicPr>
        <p:blipFill>
          <a:blip r:embed="rId2">
            <a:extLst>
              <a:ext uri="{28A0092B-C50C-407E-A947-70E740481C1C}">
                <a14:useLocalDpi xmlns:a14="http://schemas.microsoft.com/office/drawing/2010/main" val="0"/>
              </a:ext>
            </a:extLst>
          </a:blip>
          <a:stretch>
            <a:fillRect/>
          </a:stretch>
        </p:blipFill>
        <p:spPr>
          <a:xfrm>
            <a:off x="1236372" y="1815922"/>
            <a:ext cx="9710668" cy="3913290"/>
          </a:xfrm>
          <a:prstGeom prst="rect">
            <a:avLst/>
          </a:prstGeom>
        </p:spPr>
      </p:pic>
      <p:sp>
        <p:nvSpPr>
          <p:cNvPr id="6" name="Rectangle 5"/>
          <p:cNvSpPr/>
          <p:nvPr/>
        </p:nvSpPr>
        <p:spPr>
          <a:xfrm>
            <a:off x="1803043" y="5967092"/>
            <a:ext cx="8680360" cy="830997"/>
          </a:xfrm>
          <a:prstGeom prst="rect">
            <a:avLst/>
          </a:prstGeom>
        </p:spPr>
        <p:txBody>
          <a:bodyPr wrap="square">
            <a:spAutoFit/>
          </a:bodyPr>
          <a:lstStyle/>
          <a:p>
            <a:pPr lvl="0" algn="ctr">
              <a:buClr>
                <a:srgbClr val="953734"/>
              </a:buClr>
              <a:buSzPct val="70000"/>
            </a:pPr>
            <a:r>
              <a:rPr lang="en-US" sz="2400" i="1" dirty="0" err="1">
                <a:latin typeface="Times New Roman" pitchFamily="18" charset="0"/>
                <a:cs typeface="Times New Roman" pitchFamily="18" charset="0"/>
              </a:rPr>
              <a:t>Hình</a:t>
            </a:r>
            <a:r>
              <a:rPr lang="en-US" sz="2400" i="1" dirty="0">
                <a:latin typeface="Times New Roman" pitchFamily="18" charset="0"/>
                <a:cs typeface="Times New Roman" pitchFamily="18" charset="0"/>
              </a:rPr>
              <a:t> 3.2. </a:t>
            </a:r>
            <a:r>
              <a:rPr lang="en-US" sz="2400" i="1" dirty="0" err="1">
                <a:latin typeface="Times New Roman" pitchFamily="18" charset="0"/>
                <a:cs typeface="Times New Roman" pitchFamily="18" charset="0"/>
              </a:rPr>
              <a:t>Nhóm</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tháp</a:t>
            </a:r>
            <a:r>
              <a:rPr lang="en-US" sz="2400" i="1" dirty="0">
                <a:latin typeface="Times New Roman" pitchFamily="18" charset="0"/>
                <a:cs typeface="Times New Roman" pitchFamily="18" charset="0"/>
              </a:rPr>
              <a:t> K (</a:t>
            </a:r>
            <a:r>
              <a:rPr lang="en-US" sz="2400" i="1" dirty="0" err="1">
                <a:latin typeface="Times New Roman" pitchFamily="18" charset="0"/>
                <a:cs typeface="Times New Roman" pitchFamily="18" charset="0"/>
              </a:rPr>
              <a:t>Mỹ</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Sơn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trong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quá</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trình</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khảo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cổ</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trùng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tu</a:t>
            </a:r>
            <a:endParaRPr lang="en-US" sz="2400" i="1" dirty="0">
              <a:latin typeface="Times New Roman" pitchFamily="18" charset="0"/>
              <a:cs typeface="Times New Roman" pitchFamily="18" charset="0"/>
            </a:endParaRPr>
          </a:p>
          <a:p>
            <a:pPr lvl="0" algn="ctr">
              <a:buClr>
                <a:srgbClr val="953734"/>
              </a:buClr>
              <a:buSzPct val="70000"/>
            </a:pPr>
            <a:r>
              <a:rPr lang="en-US" sz="2400" dirty="0">
                <a:solidFill>
                  <a:srgbClr val="002060"/>
                </a:solidFill>
                <a:latin typeface="Times New Roman" pitchFamily="18" charset="0"/>
                <a:cs typeface="Times New Roman" pitchFamily="18" charset="0"/>
              </a:rPr>
              <a:t> </a:t>
            </a:r>
          </a:p>
        </p:txBody>
      </p:sp>
      <p:sp>
        <p:nvSpPr>
          <p:cNvPr id="4" name="Rectangle 3"/>
          <p:cNvSpPr/>
          <p:nvPr/>
        </p:nvSpPr>
        <p:spPr>
          <a:xfrm>
            <a:off x="1955443" y="5267546"/>
            <a:ext cx="8680360" cy="461665"/>
          </a:xfrm>
          <a:prstGeom prst="rect">
            <a:avLst/>
          </a:prstGeom>
        </p:spPr>
        <p:txBody>
          <a:bodyPr wrap="square">
            <a:spAutoFit/>
          </a:bodyPr>
          <a:lstStyle/>
          <a:p>
            <a:pPr lvl="0" algn="ctr">
              <a:buClr>
                <a:srgbClr val="953734"/>
              </a:buClr>
              <a:buSzPct val="70000"/>
            </a:pPr>
            <a:r>
              <a:rPr lang="en-US" sz="2400" dirty="0">
                <a:solidFill>
                  <a:prstClr val="black"/>
                </a:solidFill>
                <a:latin typeface="Times New Roman" pitchFamily="18" charset="0"/>
                <a:cs typeface="Times New Roman" pitchFamily="18" charset="0"/>
              </a:rPr>
              <a:t> </a:t>
            </a:r>
          </a:p>
        </p:txBody>
      </p:sp>
      <p:sp>
        <p:nvSpPr>
          <p:cNvPr id="7" name="TextBox 6">
            <a:extLst>
              <a:ext uri="{FF2B5EF4-FFF2-40B4-BE49-F238E27FC236}">
                <a16:creationId xmlns="" xmlns:a16="http://schemas.microsoft.com/office/drawing/2014/main" id="{EBCAFB6E-8F76-5F25-C213-0B4051FBDEE6}"/>
              </a:ext>
            </a:extLst>
          </p:cNvPr>
          <p:cNvSpPr txBox="1"/>
          <p:nvPr/>
        </p:nvSpPr>
        <p:spPr>
          <a:xfrm>
            <a:off x="283335" y="238889"/>
            <a:ext cx="10663705" cy="830997"/>
          </a:xfrm>
          <a:prstGeom prst="rect">
            <a:avLst/>
          </a:prstGeom>
          <a:noFill/>
        </p:spPr>
        <p:txBody>
          <a:bodyPr wrap="square">
            <a:spAutoFit/>
          </a:bodyPr>
          <a:lstStyle/>
          <a:p>
            <a:pPr marR="11430" lvl="0" algn="ctr"/>
            <a:r>
              <a:rPr lang="en-US" sz="2400" b="1" dirty="0">
                <a:solidFill>
                  <a:srgbClr val="002060"/>
                </a:solidFill>
                <a:latin typeface="Times New Roman" panose="02020603050405020304" pitchFamily="18" charset="0"/>
                <a:cs typeface="Times New Roman" panose="02020603050405020304" pitchFamily="18" charset="0"/>
              </a:rPr>
              <a:t>CHỦ ĐỀ 3: BẢO TỒN VÀ PHÁT HUY GIÁ TRỊ DI SẢN VĂN HOÁ</a:t>
            </a:r>
            <a:r>
              <a:rPr lang="en-US" sz="2400" dirty="0">
                <a:solidFill>
                  <a:srgbClr val="002060"/>
                </a:solidFill>
                <a:latin typeface="Times New Roman" panose="02020603050405020304" pitchFamily="18" charset="0"/>
                <a:cs typeface="Times New Roman" panose="02020603050405020304" pitchFamily="18" charset="0"/>
              </a:rPr>
              <a:t> </a:t>
            </a:r>
            <a:endParaRPr lang="en-US" sz="2400" dirty="0" smtClean="0">
              <a:solidFill>
                <a:srgbClr val="002060"/>
              </a:solidFill>
              <a:latin typeface="Times New Roman" panose="02020603050405020304" pitchFamily="18" charset="0"/>
              <a:cs typeface="Times New Roman" panose="02020603050405020304" pitchFamily="18" charset="0"/>
            </a:endParaRPr>
          </a:p>
          <a:p>
            <a:pPr marR="11430" lvl="0" algn="ctr"/>
            <a:r>
              <a:rPr lang="vi-VN" sz="2400" b="1" spc="-4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2400" b="1" spc="-7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2400" b="1"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2400" b="1"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2400" b="1"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endParaRPr lang="en-US" sz="2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8" name="TextBox 7">
            <a:extLst>
              <a:ext uri="{FF2B5EF4-FFF2-40B4-BE49-F238E27FC236}">
                <a16:creationId xmlns="" xmlns:a16="http://schemas.microsoft.com/office/drawing/2014/main" id="{EBCAFB6E-8F76-5F25-C213-0B4051FBDEE6}"/>
              </a:ext>
            </a:extLst>
          </p:cNvPr>
          <p:cNvSpPr txBox="1"/>
          <p:nvPr/>
        </p:nvSpPr>
        <p:spPr>
          <a:xfrm>
            <a:off x="1056068" y="1069886"/>
            <a:ext cx="9659154" cy="46166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lang="en-US" altLang="en-US" sz="2400"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1. </a:t>
            </a:r>
            <a:r>
              <a:rPr lang="en-US" altLang="en-US" sz="2400"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Mối</a:t>
            </a:r>
            <a:r>
              <a:rPr lang="en-US" altLang="en-US" sz="2400"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quan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hệ</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giữa</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tồn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huy</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trị</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di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endParaRPr kumimoji="0" lang="en-US" altLang="en-US" sz="2400" b="1" i="0" u="none" strike="noStrike" cap="none" normalizeH="0" baseline="0" dirty="0">
              <a:ln>
                <a:noFill/>
              </a:ln>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7065234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p:cNvPicPr>
          <p:nvPr>
            <p:ph sz="half" idx="1"/>
          </p:nvPr>
        </p:nvPicPr>
        <p:blipFill>
          <a:blip r:embed="rId2">
            <a:extLst>
              <a:ext uri="{28A0092B-C50C-407E-A947-70E740481C1C}">
                <a14:useLocalDpi xmlns:a14="http://schemas.microsoft.com/office/drawing/2010/main" val="0"/>
              </a:ext>
            </a:extLst>
          </a:blip>
          <a:stretch>
            <a:fillRect/>
          </a:stretch>
        </p:blipFill>
        <p:spPr>
          <a:xfrm>
            <a:off x="1403798" y="1803043"/>
            <a:ext cx="9710670" cy="3734872"/>
          </a:xfrm>
          <a:prstGeom prst="rect">
            <a:avLst/>
          </a:prstGeom>
        </p:spPr>
      </p:pic>
      <p:sp>
        <p:nvSpPr>
          <p:cNvPr id="6" name="Rectangle 5"/>
          <p:cNvSpPr/>
          <p:nvPr/>
        </p:nvSpPr>
        <p:spPr>
          <a:xfrm>
            <a:off x="1056067" y="5692459"/>
            <a:ext cx="10277339" cy="830997"/>
          </a:xfrm>
          <a:prstGeom prst="rect">
            <a:avLst/>
          </a:prstGeom>
        </p:spPr>
        <p:txBody>
          <a:bodyPr wrap="square">
            <a:spAutoFit/>
          </a:bodyPr>
          <a:lstStyle/>
          <a:p>
            <a:pPr lvl="0" algn="ctr">
              <a:buClr>
                <a:srgbClr val="953734"/>
              </a:buClr>
              <a:buSzPct val="70000"/>
            </a:pPr>
            <a:r>
              <a:rPr lang="en-US" sz="2400" i="1" dirty="0" err="1">
                <a:latin typeface="Times New Roman" pitchFamily="18" charset="0"/>
                <a:cs typeface="Times New Roman" pitchFamily="18" charset="0"/>
              </a:rPr>
              <a:t>Hình</a:t>
            </a:r>
            <a:r>
              <a:rPr lang="en-US" sz="2400" i="1" dirty="0">
                <a:latin typeface="Times New Roman" pitchFamily="18" charset="0"/>
                <a:cs typeface="Times New Roman" pitchFamily="18" charset="0"/>
              </a:rPr>
              <a:t> 3.3. </a:t>
            </a:r>
            <a:r>
              <a:rPr lang="en-US" sz="2400" i="1" dirty="0" err="1">
                <a:latin typeface="Times New Roman" pitchFamily="18" charset="0"/>
                <a:cs typeface="Times New Roman" pitchFamily="18" charset="0"/>
              </a:rPr>
              <a:t>Sở</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Văn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hóa</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Thể</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thao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và</a:t>
            </a:r>
            <a:r>
              <a:rPr lang="en-US" sz="2400" i="1" dirty="0">
                <a:latin typeface="Times New Roman" pitchFamily="18" charset="0"/>
                <a:cs typeface="Times New Roman" pitchFamily="18" charset="0"/>
              </a:rPr>
              <a:t> Du lich </a:t>
            </a:r>
            <a:r>
              <a:rPr lang="en-US" sz="2400" i="1" dirty="0" err="1">
                <a:latin typeface="Times New Roman" pitchFamily="18" charset="0"/>
                <a:cs typeface="Times New Roman" pitchFamily="18" charset="0"/>
              </a:rPr>
              <a:t>Quảng</a:t>
            </a:r>
            <a:r>
              <a:rPr lang="en-US" sz="2400" i="1" dirty="0">
                <a:latin typeface="Times New Roman" pitchFamily="18" charset="0"/>
                <a:cs typeface="Times New Roman" pitchFamily="18" charset="0"/>
              </a:rPr>
              <a:t> </a:t>
            </a:r>
            <a:r>
              <a:rPr lang="en-US" sz="2400" i="1" dirty="0" smtClean="0">
                <a:latin typeface="Times New Roman" pitchFamily="18" charset="0"/>
                <a:cs typeface="Times New Roman" pitchFamily="18" charset="0"/>
              </a:rPr>
              <a:t>Nam </a:t>
            </a:r>
            <a:r>
              <a:rPr lang="en-US" sz="2400" i="1" dirty="0" err="1" smtClean="0">
                <a:latin typeface="Times New Roman" pitchFamily="18" charset="0"/>
                <a:cs typeface="Times New Roman" pitchFamily="18" charset="0"/>
              </a:rPr>
              <a:t>vừa</a:t>
            </a:r>
            <a:r>
              <a:rPr lang="en-US" sz="2400" i="1" dirty="0" smtClean="0">
                <a:latin typeface="Times New Roman" pitchFamily="18" charset="0"/>
                <a:cs typeface="Times New Roman" pitchFamily="18" charset="0"/>
              </a:rPr>
              <a:t> </a:t>
            </a:r>
            <a:r>
              <a:rPr lang="en-US" sz="2400" i="1" dirty="0" err="1">
                <a:latin typeface="Times New Roman" pitchFamily="18" charset="0"/>
                <a:cs typeface="Times New Roman" pitchFamily="18" charset="0"/>
              </a:rPr>
              <a:t>tổ</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chức</a:t>
            </a:r>
            <a:r>
              <a:rPr lang="en-US" sz="2400" i="1" dirty="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hội</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thảo</a:t>
            </a:r>
            <a:r>
              <a:rPr lang="en-US" sz="2400" i="1" dirty="0" smtClean="0">
                <a:latin typeface="Times New Roman" pitchFamily="18" charset="0"/>
                <a:cs typeface="Times New Roman" pitchFamily="18" charset="0"/>
              </a:rPr>
              <a:t> </a:t>
            </a:r>
            <a:r>
              <a:rPr lang="en-US" sz="2400" i="1" dirty="0">
                <a:latin typeface="Times New Roman" pitchFamily="18" charset="0"/>
                <a:cs typeface="Times New Roman" pitchFamily="18" charset="0"/>
              </a:rPr>
              <a:t>"</a:t>
            </a:r>
            <a:r>
              <a:rPr lang="en-US" sz="2400" i="1" dirty="0" err="1">
                <a:latin typeface="Times New Roman" pitchFamily="18" charset="0"/>
                <a:cs typeface="Times New Roman" pitchFamily="18" charset="0"/>
              </a:rPr>
              <a:t>Bảo</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tồn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phát</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huy</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giá</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trị</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văn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hóa</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Quảng</a:t>
            </a:r>
            <a:r>
              <a:rPr lang="en-US" sz="2400" i="1" dirty="0">
                <a:latin typeface="Times New Roman" pitchFamily="18" charset="0"/>
                <a:cs typeface="Times New Roman" pitchFamily="18" charset="0"/>
              </a:rPr>
              <a:t> Nam </a:t>
            </a:r>
            <a:r>
              <a:rPr lang="en-US" sz="2400" i="1" dirty="0" err="1">
                <a:latin typeface="Times New Roman" pitchFamily="18" charset="0"/>
                <a:cs typeface="Times New Roman" pitchFamily="18" charset="0"/>
              </a:rPr>
              <a:t>trong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thời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kỳ</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hội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nhập</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và</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phát</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triển</a:t>
            </a:r>
            <a:r>
              <a:rPr lang="en-US" sz="2400" i="1" dirty="0">
                <a:latin typeface="Times New Roman" pitchFamily="18" charset="0"/>
                <a:cs typeface="Times New Roman" pitchFamily="18" charset="0"/>
              </a:rPr>
              <a:t>".</a:t>
            </a:r>
          </a:p>
        </p:txBody>
      </p:sp>
      <p:sp>
        <p:nvSpPr>
          <p:cNvPr id="4" name="TextBox 3">
            <a:extLst>
              <a:ext uri="{FF2B5EF4-FFF2-40B4-BE49-F238E27FC236}">
                <a16:creationId xmlns="" xmlns:a16="http://schemas.microsoft.com/office/drawing/2014/main" id="{EBCAFB6E-8F76-5F25-C213-0B4051FBDEE6}"/>
              </a:ext>
            </a:extLst>
          </p:cNvPr>
          <p:cNvSpPr txBox="1"/>
          <p:nvPr/>
        </p:nvSpPr>
        <p:spPr>
          <a:xfrm>
            <a:off x="283335" y="238889"/>
            <a:ext cx="10663705" cy="830997"/>
          </a:xfrm>
          <a:prstGeom prst="rect">
            <a:avLst/>
          </a:prstGeom>
          <a:noFill/>
        </p:spPr>
        <p:txBody>
          <a:bodyPr wrap="square">
            <a:spAutoFit/>
          </a:bodyPr>
          <a:lstStyle/>
          <a:p>
            <a:pPr marR="11430" lvl="0" algn="ctr"/>
            <a:r>
              <a:rPr lang="en-US" sz="2400" b="1" dirty="0">
                <a:solidFill>
                  <a:srgbClr val="002060"/>
                </a:solidFill>
                <a:latin typeface="Times New Roman" panose="02020603050405020304" pitchFamily="18" charset="0"/>
                <a:cs typeface="Times New Roman" panose="02020603050405020304" pitchFamily="18" charset="0"/>
              </a:rPr>
              <a:t>CHỦ ĐỀ 3: BẢO TỒN VÀ PHÁT HUY GIÁ TRỊ DI SẢN VĂN HOÁ</a:t>
            </a:r>
            <a:r>
              <a:rPr lang="en-US" sz="2400" dirty="0">
                <a:solidFill>
                  <a:srgbClr val="002060"/>
                </a:solidFill>
                <a:latin typeface="Times New Roman" panose="02020603050405020304" pitchFamily="18" charset="0"/>
                <a:cs typeface="Times New Roman" panose="02020603050405020304" pitchFamily="18" charset="0"/>
              </a:rPr>
              <a:t> </a:t>
            </a:r>
            <a:endParaRPr lang="en-US" sz="2400" dirty="0" smtClean="0">
              <a:solidFill>
                <a:srgbClr val="002060"/>
              </a:solidFill>
              <a:latin typeface="Times New Roman" panose="02020603050405020304" pitchFamily="18" charset="0"/>
              <a:cs typeface="Times New Roman" panose="02020603050405020304" pitchFamily="18" charset="0"/>
            </a:endParaRPr>
          </a:p>
          <a:p>
            <a:pPr marR="11430" lvl="0" algn="ctr"/>
            <a:r>
              <a:rPr lang="vi-VN" sz="2400" b="1" spc="-4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2400" b="1" spc="-7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2400" b="1"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2400" b="1"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2400" b="1"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endParaRPr lang="en-US" sz="2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7" name="TextBox 6">
            <a:extLst>
              <a:ext uri="{FF2B5EF4-FFF2-40B4-BE49-F238E27FC236}">
                <a16:creationId xmlns="" xmlns:a16="http://schemas.microsoft.com/office/drawing/2014/main" id="{EBCAFB6E-8F76-5F25-C213-0B4051FBDEE6}"/>
              </a:ext>
            </a:extLst>
          </p:cNvPr>
          <p:cNvSpPr txBox="1"/>
          <p:nvPr/>
        </p:nvSpPr>
        <p:spPr>
          <a:xfrm>
            <a:off x="1056068" y="1069886"/>
            <a:ext cx="9659154" cy="46166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lang="en-US" altLang="en-US" sz="2400"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1. </a:t>
            </a:r>
            <a:r>
              <a:rPr lang="en-US" altLang="en-US" sz="2400"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Mối</a:t>
            </a:r>
            <a:r>
              <a:rPr lang="en-US" altLang="en-US" sz="2400"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quan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hệ</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giữa</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tồn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huy</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trị</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di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endParaRPr kumimoji="0" lang="en-US" altLang="en-US" sz="2400" b="1" i="0" u="none" strike="noStrike" cap="none" normalizeH="0" baseline="0" dirty="0">
              <a:ln>
                <a:noFill/>
              </a:ln>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4244683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 xmlns:a16="http://schemas.microsoft.com/office/drawing/2014/main" id="{04020155-8DCD-80CE-71C4-371721990C49}"/>
              </a:ext>
            </a:extLst>
          </p:cNvPr>
          <p:cNvSpPr/>
          <p:nvPr/>
        </p:nvSpPr>
        <p:spPr>
          <a:xfrm>
            <a:off x="1961883" y="2054234"/>
            <a:ext cx="8654602" cy="2717331"/>
          </a:xfrm>
          <a:prstGeom prst="roundRect">
            <a:avLst>
              <a:gd name="adj" fmla="val 4929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err="1">
                <a:solidFill>
                  <a:srgbClr val="FF0000"/>
                </a:solidFill>
                <a:latin typeface="Times New Roman" pitchFamily="18" charset="0"/>
                <a:ea typeface="Times New Roman"/>
                <a:cs typeface="Times New Roman" pitchFamily="18" charset="0"/>
              </a:rPr>
              <a:t>Những</a:t>
            </a:r>
            <a:r>
              <a:rPr lang="en-US" sz="4000" dirty="0">
                <a:solidFill>
                  <a:srgbClr val="FF0000"/>
                </a:solidFill>
                <a:latin typeface="Times New Roman" pitchFamily="18" charset="0"/>
                <a:ea typeface="Times New Roman"/>
                <a:cs typeface="Times New Roman" pitchFamily="18" charset="0"/>
              </a:rPr>
              <a:t> </a:t>
            </a:r>
            <a:r>
              <a:rPr lang="en-US" sz="4000" dirty="0" err="1">
                <a:solidFill>
                  <a:srgbClr val="FF0000"/>
                </a:solidFill>
                <a:latin typeface="Times New Roman" pitchFamily="18" charset="0"/>
                <a:ea typeface="Times New Roman"/>
                <a:cs typeface="Times New Roman" pitchFamily="18" charset="0"/>
              </a:rPr>
              <a:t>hình</a:t>
            </a:r>
            <a:r>
              <a:rPr lang="en-US" sz="4000" dirty="0">
                <a:solidFill>
                  <a:srgbClr val="FF0000"/>
                </a:solidFill>
                <a:latin typeface="Times New Roman" pitchFamily="18" charset="0"/>
                <a:ea typeface="Times New Roman"/>
                <a:cs typeface="Times New Roman" pitchFamily="18" charset="0"/>
              </a:rPr>
              <a:t> </a:t>
            </a:r>
            <a:r>
              <a:rPr lang="en-US" sz="4000" dirty="0" err="1">
                <a:solidFill>
                  <a:srgbClr val="FF0000"/>
                </a:solidFill>
                <a:latin typeface="Times New Roman" pitchFamily="18" charset="0"/>
                <a:ea typeface="Times New Roman"/>
                <a:cs typeface="Times New Roman" pitchFamily="18" charset="0"/>
              </a:rPr>
              <a:t>ảnh</a:t>
            </a:r>
            <a:r>
              <a:rPr lang="en-US" sz="4000" dirty="0">
                <a:solidFill>
                  <a:srgbClr val="FF0000"/>
                </a:solidFill>
                <a:latin typeface="Times New Roman" pitchFamily="18" charset="0"/>
                <a:ea typeface="Times New Roman"/>
                <a:cs typeface="Times New Roman" pitchFamily="18" charset="0"/>
              </a:rPr>
              <a:t> </a:t>
            </a:r>
            <a:r>
              <a:rPr lang="en-US" sz="4000" dirty="0" err="1" smtClean="0">
                <a:solidFill>
                  <a:srgbClr val="FF0000"/>
                </a:solidFill>
                <a:latin typeface="Times New Roman" pitchFamily="18" charset="0"/>
                <a:ea typeface="Times New Roman"/>
                <a:cs typeface="Times New Roman" pitchFamily="18" charset="0"/>
              </a:rPr>
              <a:t>trên</a:t>
            </a:r>
            <a:r>
              <a:rPr lang="en-US" sz="4000" dirty="0" smtClean="0">
                <a:solidFill>
                  <a:srgbClr val="FF0000"/>
                </a:solidFill>
                <a:latin typeface="Times New Roman" pitchFamily="18" charset="0"/>
                <a:ea typeface="Times New Roman"/>
                <a:cs typeface="Times New Roman" pitchFamily="18" charset="0"/>
              </a:rPr>
              <a:t> </a:t>
            </a:r>
            <a:r>
              <a:rPr lang="en-US" sz="4000" dirty="0" err="1" smtClean="0">
                <a:solidFill>
                  <a:srgbClr val="FF0000"/>
                </a:solidFill>
                <a:latin typeface="Times New Roman" pitchFamily="18" charset="0"/>
                <a:ea typeface="Times New Roman"/>
                <a:cs typeface="Times New Roman" pitchFamily="18" charset="0"/>
              </a:rPr>
              <a:t>gợi</a:t>
            </a:r>
            <a:r>
              <a:rPr lang="en-US" sz="4000" dirty="0" smtClean="0">
                <a:solidFill>
                  <a:srgbClr val="FF0000"/>
                </a:solidFill>
                <a:latin typeface="Times New Roman" pitchFamily="18" charset="0"/>
                <a:ea typeface="Times New Roman"/>
                <a:cs typeface="Times New Roman" pitchFamily="18" charset="0"/>
              </a:rPr>
              <a:t> </a:t>
            </a:r>
            <a:r>
              <a:rPr lang="en-US" sz="4000" dirty="0" err="1">
                <a:solidFill>
                  <a:srgbClr val="FF0000"/>
                </a:solidFill>
                <a:latin typeface="Times New Roman" pitchFamily="18" charset="0"/>
                <a:ea typeface="Times New Roman"/>
                <a:cs typeface="Times New Roman" pitchFamily="18" charset="0"/>
              </a:rPr>
              <a:t>cho</a:t>
            </a:r>
            <a:r>
              <a:rPr lang="en-US" sz="4000" dirty="0">
                <a:solidFill>
                  <a:srgbClr val="FF0000"/>
                </a:solidFill>
                <a:latin typeface="Times New Roman" pitchFamily="18" charset="0"/>
                <a:ea typeface="Times New Roman"/>
                <a:cs typeface="Times New Roman" pitchFamily="18" charset="0"/>
              </a:rPr>
              <a:t> </a:t>
            </a:r>
            <a:r>
              <a:rPr lang="en-US" sz="4000" dirty="0" err="1">
                <a:solidFill>
                  <a:srgbClr val="FF0000"/>
                </a:solidFill>
                <a:latin typeface="Times New Roman" pitchFamily="18" charset="0"/>
                <a:ea typeface="Times New Roman"/>
                <a:cs typeface="Times New Roman" pitchFamily="18" charset="0"/>
              </a:rPr>
              <a:t>em</a:t>
            </a:r>
            <a:r>
              <a:rPr lang="en-US" sz="4000" dirty="0">
                <a:solidFill>
                  <a:srgbClr val="FF0000"/>
                </a:solidFill>
                <a:latin typeface="Times New Roman" pitchFamily="18" charset="0"/>
                <a:ea typeface="Times New Roman"/>
                <a:cs typeface="Times New Roman" pitchFamily="18" charset="0"/>
              </a:rPr>
              <a:t> </a:t>
            </a:r>
            <a:br>
              <a:rPr lang="en-US" sz="4000" dirty="0">
                <a:solidFill>
                  <a:srgbClr val="FF0000"/>
                </a:solidFill>
                <a:latin typeface="Times New Roman" pitchFamily="18" charset="0"/>
                <a:ea typeface="Times New Roman"/>
                <a:cs typeface="Times New Roman" pitchFamily="18" charset="0"/>
              </a:rPr>
            </a:br>
            <a:r>
              <a:rPr lang="en-US" sz="4000" dirty="0" err="1">
                <a:solidFill>
                  <a:srgbClr val="FF0000"/>
                </a:solidFill>
                <a:latin typeface="Times New Roman" pitchFamily="18" charset="0"/>
                <a:ea typeface="Times New Roman"/>
                <a:cs typeface="Times New Roman" pitchFamily="18" charset="0"/>
              </a:rPr>
              <a:t>suy</a:t>
            </a:r>
            <a:r>
              <a:rPr lang="en-US" sz="4000" dirty="0">
                <a:solidFill>
                  <a:srgbClr val="FF0000"/>
                </a:solidFill>
                <a:latin typeface="Times New Roman" pitchFamily="18" charset="0"/>
                <a:ea typeface="Times New Roman"/>
                <a:cs typeface="Times New Roman" pitchFamily="18" charset="0"/>
              </a:rPr>
              <a:t> </a:t>
            </a:r>
            <a:r>
              <a:rPr lang="en-US" sz="4000" dirty="0" err="1">
                <a:solidFill>
                  <a:srgbClr val="FF0000"/>
                </a:solidFill>
                <a:latin typeface="Times New Roman" pitchFamily="18" charset="0"/>
                <a:ea typeface="Times New Roman"/>
                <a:cs typeface="Times New Roman" pitchFamily="18" charset="0"/>
              </a:rPr>
              <a:t>nghĩ</a:t>
            </a:r>
            <a:r>
              <a:rPr lang="en-US" sz="4000" dirty="0">
                <a:solidFill>
                  <a:srgbClr val="FF0000"/>
                </a:solidFill>
                <a:latin typeface="Times New Roman" pitchFamily="18" charset="0"/>
                <a:ea typeface="Times New Roman"/>
                <a:cs typeface="Times New Roman" pitchFamily="18" charset="0"/>
              </a:rPr>
              <a:t> </a:t>
            </a:r>
            <a:r>
              <a:rPr lang="en-US" sz="4000" dirty="0" err="1">
                <a:solidFill>
                  <a:srgbClr val="FF0000"/>
                </a:solidFill>
                <a:latin typeface="Times New Roman" pitchFamily="18" charset="0"/>
                <a:ea typeface="Times New Roman"/>
                <a:cs typeface="Times New Roman" pitchFamily="18" charset="0"/>
              </a:rPr>
              <a:t>về</a:t>
            </a:r>
            <a:r>
              <a:rPr lang="en-US" sz="4000" dirty="0">
                <a:solidFill>
                  <a:srgbClr val="FF0000"/>
                </a:solidFill>
                <a:latin typeface="Times New Roman" pitchFamily="18" charset="0"/>
                <a:ea typeface="Times New Roman"/>
                <a:cs typeface="Times New Roman" pitchFamily="18" charset="0"/>
              </a:rPr>
              <a:t> </a:t>
            </a:r>
            <a:r>
              <a:rPr lang="en-US" sz="4000" dirty="0" err="1">
                <a:solidFill>
                  <a:srgbClr val="FF0000"/>
                </a:solidFill>
                <a:latin typeface="Times New Roman" pitchFamily="18" charset="0"/>
                <a:ea typeface="Times New Roman"/>
                <a:cs typeface="Times New Roman" pitchFamily="18" charset="0"/>
              </a:rPr>
              <a:t>vấn</a:t>
            </a:r>
            <a:r>
              <a:rPr lang="en-US" sz="4000" dirty="0">
                <a:solidFill>
                  <a:srgbClr val="FF0000"/>
                </a:solidFill>
                <a:latin typeface="Times New Roman" pitchFamily="18" charset="0"/>
                <a:ea typeface="Times New Roman"/>
                <a:cs typeface="Times New Roman" pitchFamily="18" charset="0"/>
              </a:rPr>
              <a:t> </a:t>
            </a:r>
            <a:r>
              <a:rPr lang="en-US" sz="4000" dirty="0" err="1">
                <a:solidFill>
                  <a:srgbClr val="FF0000"/>
                </a:solidFill>
                <a:latin typeface="Times New Roman" pitchFamily="18" charset="0"/>
                <a:ea typeface="Times New Roman"/>
                <a:cs typeface="Times New Roman" pitchFamily="18" charset="0"/>
              </a:rPr>
              <a:t>đề</a:t>
            </a:r>
            <a:r>
              <a:rPr lang="en-US" sz="4000" dirty="0">
                <a:solidFill>
                  <a:srgbClr val="FF0000"/>
                </a:solidFill>
                <a:latin typeface="Times New Roman" pitchFamily="18" charset="0"/>
                <a:ea typeface="Times New Roman"/>
                <a:cs typeface="Times New Roman" pitchFamily="18" charset="0"/>
              </a:rPr>
              <a:t> </a:t>
            </a:r>
            <a:r>
              <a:rPr lang="en-US" sz="4000" dirty="0" err="1">
                <a:solidFill>
                  <a:srgbClr val="FF0000"/>
                </a:solidFill>
                <a:latin typeface="Times New Roman" pitchFamily="18" charset="0"/>
                <a:ea typeface="Times New Roman"/>
                <a:cs typeface="Times New Roman" pitchFamily="18" charset="0"/>
              </a:rPr>
              <a:t>gì</a:t>
            </a:r>
            <a:r>
              <a:rPr lang="en-US" sz="4000" dirty="0">
                <a:solidFill>
                  <a:srgbClr val="FF0000"/>
                </a:solidFill>
                <a:latin typeface="Times New Roman" pitchFamily="18" charset="0"/>
                <a:ea typeface="Times New Roman"/>
                <a:cs typeface="Times New Roman" pitchFamily="18" charset="0"/>
              </a:rPr>
              <a:t> ?</a:t>
            </a:r>
            <a:endParaRPr lang="en-US" sz="4000" b="1" dirty="0">
              <a:solidFill>
                <a:srgbClr val="FF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 xmlns:a16="http://schemas.microsoft.com/office/drawing/2014/main" id="{EBCAFB6E-8F76-5F25-C213-0B4051FBDEE6}"/>
              </a:ext>
            </a:extLst>
          </p:cNvPr>
          <p:cNvSpPr txBox="1"/>
          <p:nvPr/>
        </p:nvSpPr>
        <p:spPr>
          <a:xfrm>
            <a:off x="283335" y="238889"/>
            <a:ext cx="10663705" cy="830997"/>
          </a:xfrm>
          <a:prstGeom prst="rect">
            <a:avLst/>
          </a:prstGeom>
          <a:noFill/>
        </p:spPr>
        <p:txBody>
          <a:bodyPr wrap="square">
            <a:spAutoFit/>
          </a:bodyPr>
          <a:lstStyle/>
          <a:p>
            <a:pPr marR="11430" lvl="0" algn="ctr"/>
            <a:r>
              <a:rPr lang="en-US" sz="2400" b="1" dirty="0">
                <a:solidFill>
                  <a:srgbClr val="002060"/>
                </a:solidFill>
                <a:latin typeface="Times New Roman" panose="02020603050405020304" pitchFamily="18" charset="0"/>
                <a:cs typeface="Times New Roman" panose="02020603050405020304" pitchFamily="18" charset="0"/>
              </a:rPr>
              <a:t>CHỦ ĐỀ 3: BẢO TỒN VÀ PHÁT HUY GIÁ TRỊ DI SẢN VĂN HOÁ</a:t>
            </a:r>
            <a:r>
              <a:rPr lang="en-US" sz="2400" dirty="0">
                <a:solidFill>
                  <a:srgbClr val="002060"/>
                </a:solidFill>
                <a:latin typeface="Times New Roman" panose="02020603050405020304" pitchFamily="18" charset="0"/>
                <a:cs typeface="Times New Roman" panose="02020603050405020304" pitchFamily="18" charset="0"/>
              </a:rPr>
              <a:t> </a:t>
            </a:r>
            <a:endParaRPr lang="en-US" sz="2400" dirty="0" smtClean="0">
              <a:solidFill>
                <a:srgbClr val="002060"/>
              </a:solidFill>
              <a:latin typeface="Times New Roman" panose="02020603050405020304" pitchFamily="18" charset="0"/>
              <a:cs typeface="Times New Roman" panose="02020603050405020304" pitchFamily="18" charset="0"/>
            </a:endParaRPr>
          </a:p>
          <a:p>
            <a:pPr marR="11430" lvl="0" algn="ctr"/>
            <a:r>
              <a:rPr lang="vi-VN" sz="2400" b="1" spc="-4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2400" b="1" spc="-7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2400" b="1"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2400" b="1"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2400" b="1"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endParaRPr lang="en-US" sz="2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6" name="TextBox 5">
            <a:extLst>
              <a:ext uri="{FF2B5EF4-FFF2-40B4-BE49-F238E27FC236}">
                <a16:creationId xmlns="" xmlns:a16="http://schemas.microsoft.com/office/drawing/2014/main" id="{EBCAFB6E-8F76-5F25-C213-0B4051FBDEE6}"/>
              </a:ext>
            </a:extLst>
          </p:cNvPr>
          <p:cNvSpPr txBox="1"/>
          <p:nvPr/>
        </p:nvSpPr>
        <p:spPr>
          <a:xfrm>
            <a:off x="1056068" y="1069886"/>
            <a:ext cx="9659154" cy="46166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lang="en-US" altLang="en-US" sz="2400"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1. </a:t>
            </a:r>
            <a:r>
              <a:rPr lang="en-US" altLang="en-US" sz="2400"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Mối</a:t>
            </a:r>
            <a:r>
              <a:rPr lang="en-US" altLang="en-US" sz="2400"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quan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hệ</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giữa</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tồn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huy</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trị</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di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endParaRPr kumimoji="0" lang="en-US" altLang="en-US" sz="2400" b="1" i="0" u="none" strike="noStrike" cap="none" normalizeH="0" baseline="0" dirty="0">
              <a:ln>
                <a:noFill/>
              </a:ln>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4205887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2107FDF4-8B31-94BC-103D-D2D1C83FCD60}"/>
              </a:ext>
            </a:extLst>
          </p:cNvPr>
          <p:cNvSpPr txBox="1"/>
          <p:nvPr/>
        </p:nvSpPr>
        <p:spPr>
          <a:xfrm>
            <a:off x="1117330" y="1585108"/>
            <a:ext cx="10315977" cy="2009781"/>
          </a:xfrm>
          <a:prstGeom prst="rect">
            <a:avLst/>
          </a:prstGeom>
          <a:noFill/>
        </p:spPr>
        <p:txBody>
          <a:bodyPr wrap="square">
            <a:spAutoFit/>
          </a:bodyPr>
          <a:lstStyle/>
          <a:p>
            <a:pPr indent="457200" algn="just">
              <a:lnSpc>
                <a:spcPct val="115000"/>
              </a:lnSpc>
              <a:spcAft>
                <a:spcPts val="0"/>
              </a:spcAft>
            </a:pPr>
            <a:r>
              <a:rPr lang="en-US" sz="2800" i="0" dirty="0" smtClean="0">
                <a:effectLst/>
                <a:latin typeface="Times New Roman" pitchFamily="18" charset="0"/>
                <a:cs typeface="Times New Roman" pitchFamily="18" charset="0"/>
              </a:rPr>
              <a:t>	- </a:t>
            </a:r>
            <a:r>
              <a:rPr lang="vi-VN" sz="2800" i="0" dirty="0" smtClean="0">
                <a:effectLst/>
                <a:latin typeface="Times New Roman" pitchFamily="18" charset="0"/>
                <a:cs typeface="Times New Roman" pitchFamily="18" charset="0"/>
              </a:rPr>
              <a:t>Bảo </a:t>
            </a:r>
            <a:r>
              <a:rPr lang="vi-VN" sz="2800" i="0" dirty="0">
                <a:effectLst/>
                <a:latin typeface="Times New Roman" pitchFamily="18" charset="0"/>
                <a:cs typeface="Times New Roman" pitchFamily="18" charset="0"/>
              </a:rPr>
              <a:t>tồn di sản (heritage </a:t>
            </a:r>
            <a:r>
              <a:rPr lang="vi-VN" sz="2800" i="0" dirty="0" smtClean="0">
                <a:effectLst/>
                <a:latin typeface="Times New Roman" pitchFamily="18" charset="0"/>
                <a:cs typeface="Times New Roman" pitchFamily="18" charset="0"/>
              </a:rPr>
              <a:t>preservation)</a:t>
            </a:r>
            <a:r>
              <a:rPr lang="en-US" sz="2800" i="0" dirty="0" smtClean="0">
                <a:effectLst/>
                <a:latin typeface="Times New Roman" pitchFamily="18" charset="0"/>
                <a:cs typeface="Times New Roman" pitchFamily="18" charset="0"/>
              </a:rPr>
              <a:t>: Theo </a:t>
            </a:r>
            <a:r>
              <a:rPr lang="en-US" sz="2800" dirty="0" err="1" smtClean="0">
                <a:solidFill>
                  <a:srgbClr val="242021"/>
                </a:solidFill>
                <a:latin typeface="Times New Roman"/>
                <a:ea typeface="Times New Roman"/>
                <a:cs typeface="Times New Roman"/>
              </a:rPr>
              <a:t>xu</a:t>
            </a:r>
            <a:r>
              <a:rPr lang="en-US" sz="2800" dirty="0" smtClean="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hướng</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hiện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đại</a:t>
            </a:r>
            <a:r>
              <a:rPr lang="en-US" sz="2800" dirty="0">
                <a:solidFill>
                  <a:srgbClr val="242021"/>
                </a:solidFill>
                <a:latin typeface="Times New Roman"/>
                <a:ea typeface="Times New Roman"/>
                <a:cs typeface="Times New Roman"/>
              </a:rPr>
              <a:t> </a:t>
            </a:r>
            <a:r>
              <a:rPr lang="en-US" sz="2800" dirty="0" err="1" smtClean="0">
                <a:solidFill>
                  <a:srgbClr val="242021"/>
                </a:solidFill>
                <a:latin typeface="Times New Roman"/>
                <a:ea typeface="Times New Roman"/>
                <a:cs typeface="Times New Roman"/>
              </a:rPr>
              <a:t>là</a:t>
            </a:r>
            <a:r>
              <a:rPr lang="en-US" sz="2800" dirty="0" smtClean="0">
                <a:solidFill>
                  <a:srgbClr val="242021"/>
                </a:solidFill>
                <a:latin typeface="Times New Roman"/>
                <a:ea typeface="Times New Roman"/>
                <a:cs typeface="Times New Roman"/>
              </a:rPr>
              <a:t> </a:t>
            </a:r>
            <a:r>
              <a:rPr lang="en-US" sz="2800" dirty="0" err="1" smtClean="0">
                <a:solidFill>
                  <a:srgbClr val="242021"/>
                </a:solidFill>
                <a:latin typeface="Times New Roman"/>
                <a:ea typeface="Times New Roman"/>
                <a:cs typeface="Times New Roman"/>
              </a:rPr>
              <a:t>không</a:t>
            </a:r>
            <a:r>
              <a:rPr lang="en-US" sz="2800" dirty="0" smtClean="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chỉ</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cố</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gắng</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giữ</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gìn</a:t>
            </a:r>
            <a:r>
              <a:rPr lang="en-US" sz="2800" dirty="0">
                <a:solidFill>
                  <a:srgbClr val="242021"/>
                </a:solidFill>
                <a:latin typeface="Times New Roman"/>
                <a:ea typeface="Times New Roman"/>
                <a:cs typeface="Times New Roman"/>
              </a:rPr>
              <a:t> di </a:t>
            </a:r>
            <a:r>
              <a:rPr lang="en-US" sz="2800" dirty="0" err="1">
                <a:solidFill>
                  <a:srgbClr val="242021"/>
                </a:solidFill>
                <a:latin typeface="Times New Roman"/>
                <a:ea typeface="Times New Roman"/>
                <a:cs typeface="Times New Roman"/>
              </a:rPr>
              <a:t>sản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văn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hoá</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đó</a:t>
            </a:r>
            <a:r>
              <a:rPr lang="en-US" sz="2800" dirty="0">
                <a:solidFill>
                  <a:srgbClr val="242021"/>
                </a:solidFill>
                <a:latin typeface="Times New Roman"/>
                <a:ea typeface="Times New Roman"/>
                <a:cs typeface="Times New Roman"/>
              </a:rPr>
              <a:t> ở </a:t>
            </a:r>
            <a:r>
              <a:rPr lang="en-US" sz="2800" dirty="0" err="1">
                <a:solidFill>
                  <a:srgbClr val="242021"/>
                </a:solidFill>
                <a:latin typeface="Times New Roman"/>
                <a:ea typeface="Times New Roman"/>
                <a:cs typeface="Times New Roman"/>
              </a:rPr>
              <a:t>dạng</a:t>
            </a:r>
            <a:r>
              <a:rPr lang="en-US" sz="2800" dirty="0">
                <a:solidFill>
                  <a:srgbClr val="242021"/>
                </a:solidFill>
                <a:latin typeface="Times New Roman"/>
                <a:ea typeface="Times New Roman"/>
                <a:cs typeface="Times New Roman"/>
              </a:rPr>
              <a:t> ban </a:t>
            </a:r>
            <a:r>
              <a:rPr lang="en-US" sz="2800" dirty="0" err="1">
                <a:solidFill>
                  <a:srgbClr val="242021"/>
                </a:solidFill>
                <a:latin typeface="Times New Roman"/>
                <a:ea typeface="Times New Roman"/>
                <a:cs typeface="Times New Roman"/>
              </a:rPr>
              <a:t>đầu</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mà</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còn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phải</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nỗ</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lực</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gắn</a:t>
            </a:r>
            <a:r>
              <a:rPr lang="en-US" sz="2800" dirty="0">
                <a:solidFill>
                  <a:srgbClr val="242021"/>
                </a:solidFill>
                <a:latin typeface="Times New Roman"/>
                <a:ea typeface="Times New Roman"/>
                <a:cs typeface="Times New Roman"/>
              </a:rPr>
              <a:t> di </a:t>
            </a:r>
            <a:r>
              <a:rPr lang="en-US" sz="2800" dirty="0" err="1">
                <a:solidFill>
                  <a:srgbClr val="242021"/>
                </a:solidFill>
                <a:latin typeface="Times New Roman"/>
                <a:ea typeface="Times New Roman"/>
                <a:cs typeface="Times New Roman"/>
              </a:rPr>
              <a:t>sản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đó</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vào</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nền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móng</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của</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đời</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sống</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xã</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hội</a:t>
            </a:r>
            <a:r>
              <a:rPr lang="en-US" sz="2800" dirty="0">
                <a:solidFill>
                  <a:srgbClr val="242021"/>
                </a:solidFill>
                <a:latin typeface="Times New Roman"/>
                <a:ea typeface="Times New Roman"/>
                <a:cs typeface="Times New Roman"/>
              </a:rPr>
              <a:t>.</a:t>
            </a:r>
            <a:endParaRPr lang="en-US" sz="2000" dirty="0">
              <a:ea typeface="Calibri"/>
              <a:cs typeface="Times New Roman"/>
            </a:endParaRPr>
          </a:p>
          <a:p>
            <a:r>
              <a:rPr lang="vi-VN" sz="2800" i="0" dirty="0" smtClean="0">
                <a:effectLst/>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sp>
        <p:nvSpPr>
          <p:cNvPr id="4" name="TextBox 3">
            <a:extLst>
              <a:ext uri="{FF2B5EF4-FFF2-40B4-BE49-F238E27FC236}">
                <a16:creationId xmlns="" xmlns:a16="http://schemas.microsoft.com/office/drawing/2014/main" id="{041707D0-51B4-504D-451A-6B85FEA7788C}"/>
              </a:ext>
            </a:extLst>
          </p:cNvPr>
          <p:cNvSpPr txBox="1"/>
          <p:nvPr/>
        </p:nvSpPr>
        <p:spPr>
          <a:xfrm>
            <a:off x="1117330" y="1115424"/>
            <a:ext cx="8326188" cy="461665"/>
          </a:xfrm>
          <a:prstGeom prst="rect">
            <a:avLst/>
          </a:prstGeom>
          <a:noFill/>
        </p:spPr>
        <p:txBody>
          <a:bodyPr wrap="square">
            <a:spAutoFit/>
          </a:bodyPr>
          <a:lstStyle/>
          <a:p>
            <a:pPr lvl="0" algn="r">
              <a:spcBef>
                <a:spcPts val="465"/>
              </a:spcBef>
              <a:buClr>
                <a:srgbClr val="00AEEF"/>
              </a:buClr>
              <a:buSzPts val="1150"/>
              <a:tabLst>
                <a:tab pos="1170940" algn="l"/>
              </a:tabLst>
            </a:pPr>
            <a:r>
              <a:rPr lang="en-US"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1. </a:t>
            </a:r>
            <a:r>
              <a:rPr lang="vi-VN"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Mối</a:t>
            </a:r>
            <a:r>
              <a:rPr lang="vi-VN" sz="2400" b="1" spc="-1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quan hệ giữa bảo tồn và phát huy giá trị di sản văn </a:t>
            </a:r>
            <a:r>
              <a:rPr lang="vi-VN" sz="2400" b="1" spc="-2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hoá</a:t>
            </a:r>
            <a:endParaRPr lang="en-US" sz="2400" b="1" spc="-2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5" name="TextBox 4">
            <a:extLst>
              <a:ext uri="{FF2B5EF4-FFF2-40B4-BE49-F238E27FC236}">
                <a16:creationId xmlns="" xmlns:a16="http://schemas.microsoft.com/office/drawing/2014/main" id="{3687553A-1A95-8D10-D957-0A918F623EEC}"/>
              </a:ext>
            </a:extLst>
          </p:cNvPr>
          <p:cNvSpPr txBox="1"/>
          <p:nvPr/>
        </p:nvSpPr>
        <p:spPr>
          <a:xfrm>
            <a:off x="1258996" y="3235582"/>
            <a:ext cx="10032644" cy="954107"/>
          </a:xfrm>
          <a:prstGeom prst="rect">
            <a:avLst/>
          </a:prstGeom>
          <a:noFill/>
        </p:spPr>
        <p:txBody>
          <a:bodyPr wrap="square">
            <a:spAutoFit/>
          </a:bodyPr>
          <a:lstStyle/>
          <a:p>
            <a:r>
              <a:rPr lang="en-US" sz="2800" dirty="0" smtClean="0">
                <a:latin typeface="Times New Roman" panose="02020603050405020304" pitchFamily="18" charset="0"/>
                <a:ea typeface="Arial" panose="020B0604020202020204" pitchFamily="34" charset="0"/>
                <a:cs typeface="Times New Roman" panose="02020603050405020304" pitchFamily="18" charset="0"/>
              </a:rPr>
              <a:t>	- </a:t>
            </a:r>
            <a:r>
              <a:rPr lang="vi-VN" sz="2800" dirty="0" smtClean="0">
                <a:effectLst/>
                <a:latin typeface="Times New Roman" panose="02020603050405020304" pitchFamily="18" charset="0"/>
                <a:ea typeface="Arial" panose="020B0604020202020204" pitchFamily="34" charset="0"/>
                <a:cs typeface="Times New Roman" panose="02020603050405020304" pitchFamily="18" charset="0"/>
              </a:rPr>
              <a:t>Bảo </a:t>
            </a:r>
            <a:r>
              <a:rPr lang="vi-VN" sz="2800" dirty="0">
                <a:effectLst/>
                <a:latin typeface="Times New Roman" panose="02020603050405020304" pitchFamily="18" charset="0"/>
                <a:ea typeface="Arial" panose="020B0604020202020204" pitchFamily="34" charset="0"/>
                <a:cs typeface="Times New Roman" panose="02020603050405020304" pitchFamily="18" charset="0"/>
              </a:rPr>
              <a:t>tồn và phát huy giá trị di sản văn hoá có mối quan hệ mật thiết, gắn bó với nhau</a:t>
            </a:r>
            <a:r>
              <a:rPr lang="vi-VN" sz="2800" spc="-10"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800" dirty="0">
                <a:effectLst/>
                <a:latin typeface="Times New Roman" panose="02020603050405020304" pitchFamily="18" charset="0"/>
                <a:ea typeface="Arial" panose="020B0604020202020204" pitchFamily="34" charset="0"/>
                <a:cs typeface="Times New Roman" panose="02020603050405020304" pitchFamily="18" charset="0"/>
              </a:rPr>
              <a:t>và</a:t>
            </a:r>
            <a:r>
              <a:rPr lang="vi-VN" sz="2800" spc="-10"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800" dirty="0">
                <a:effectLst/>
                <a:latin typeface="Times New Roman" panose="02020603050405020304" pitchFamily="18" charset="0"/>
                <a:ea typeface="Arial" panose="020B0604020202020204" pitchFamily="34" charset="0"/>
                <a:cs typeface="Times New Roman" panose="02020603050405020304" pitchFamily="18" charset="0"/>
              </a:rPr>
              <a:t>tác</a:t>
            </a:r>
            <a:r>
              <a:rPr lang="vi-VN" sz="2800" spc="-10"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800" dirty="0">
                <a:effectLst/>
                <a:latin typeface="Times New Roman" panose="02020603050405020304" pitchFamily="18" charset="0"/>
                <a:ea typeface="Arial" panose="020B0604020202020204" pitchFamily="34" charset="0"/>
                <a:cs typeface="Times New Roman" panose="02020603050405020304" pitchFamily="18" charset="0"/>
              </a:rPr>
              <a:t>động</a:t>
            </a:r>
            <a:r>
              <a:rPr lang="vi-VN" sz="2800" spc="-10"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800" dirty="0">
                <a:effectLst/>
                <a:latin typeface="Times New Roman" panose="02020603050405020304" pitchFamily="18" charset="0"/>
                <a:ea typeface="Arial" panose="020B0604020202020204" pitchFamily="34" charset="0"/>
                <a:cs typeface="Times New Roman" panose="02020603050405020304" pitchFamily="18" charset="0"/>
              </a:rPr>
              <a:t>lẫn</a:t>
            </a:r>
            <a:r>
              <a:rPr lang="vi-VN" sz="2800" spc="-10"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800" dirty="0">
                <a:effectLst/>
                <a:latin typeface="Times New Roman" panose="02020603050405020304" pitchFamily="18" charset="0"/>
                <a:ea typeface="Arial" panose="020B0604020202020204" pitchFamily="34" charset="0"/>
                <a:cs typeface="Times New Roman" panose="02020603050405020304" pitchFamily="18" charset="0"/>
              </a:rPr>
              <a:t>nhau.</a:t>
            </a:r>
            <a:r>
              <a:rPr lang="vi-VN" sz="2800" spc="-15" dirty="0">
                <a:effectLst/>
                <a:latin typeface="Times New Roman" panose="02020603050405020304" pitchFamily="18" charset="0"/>
                <a:ea typeface="Arial" panose="020B0604020202020204" pitchFamily="34" charset="0"/>
                <a:cs typeface="Times New Roman" panose="02020603050405020304" pitchFamily="18" charset="0"/>
              </a:rPr>
              <a:t> </a:t>
            </a:r>
            <a:endParaRPr lang="en-US" sz="2800" spc="-15" dirty="0">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2" name="TextBox 1">
            <a:extLst>
              <a:ext uri="{FF2B5EF4-FFF2-40B4-BE49-F238E27FC236}">
                <a16:creationId xmlns="" xmlns:a16="http://schemas.microsoft.com/office/drawing/2014/main" id="{184D1AC8-28ED-7A28-61BD-4DCBC85EE485}"/>
              </a:ext>
            </a:extLst>
          </p:cNvPr>
          <p:cNvSpPr txBox="1"/>
          <p:nvPr/>
        </p:nvSpPr>
        <p:spPr>
          <a:xfrm>
            <a:off x="1117330" y="4274588"/>
            <a:ext cx="10512293" cy="2569934"/>
          </a:xfrm>
          <a:prstGeom prst="rect">
            <a:avLst/>
          </a:prstGeom>
          <a:noFill/>
        </p:spPr>
        <p:txBody>
          <a:bodyPr wrap="square" rtlCol="0">
            <a:spAutoFit/>
          </a:bodyPr>
          <a:lstStyle/>
          <a:p>
            <a:pPr indent="457200" algn="just">
              <a:lnSpc>
                <a:spcPct val="115000"/>
              </a:lnSpc>
              <a:spcAft>
                <a:spcPts val="0"/>
              </a:spcAft>
            </a:pPr>
            <a:r>
              <a:rPr lang="en-US" sz="2800" dirty="0" smtClean="0">
                <a:solidFill>
                  <a:srgbClr val="242021"/>
                </a:solidFill>
                <a:latin typeface="Times New Roman"/>
                <a:ea typeface="Times New Roman"/>
                <a:cs typeface="Times New Roman"/>
              </a:rPr>
              <a:t>	- </a:t>
            </a:r>
            <a:r>
              <a:rPr lang="en-US" sz="2800" dirty="0" err="1">
                <a:solidFill>
                  <a:srgbClr val="242021"/>
                </a:solidFill>
                <a:latin typeface="Times New Roman"/>
                <a:ea typeface="Times New Roman"/>
                <a:cs typeface="Times New Roman"/>
              </a:rPr>
              <a:t>Muốn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phát</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huy</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giá</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trị</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của</a:t>
            </a:r>
            <a:r>
              <a:rPr lang="en-US" sz="2800" dirty="0">
                <a:solidFill>
                  <a:srgbClr val="242021"/>
                </a:solidFill>
                <a:latin typeface="Times New Roman"/>
                <a:ea typeface="Times New Roman"/>
                <a:cs typeface="Times New Roman"/>
              </a:rPr>
              <a:t> di </a:t>
            </a:r>
            <a:r>
              <a:rPr lang="en-US" sz="2800" dirty="0" err="1">
                <a:solidFill>
                  <a:srgbClr val="242021"/>
                </a:solidFill>
                <a:latin typeface="Times New Roman"/>
                <a:ea typeface="Times New Roman"/>
                <a:cs typeface="Times New Roman"/>
              </a:rPr>
              <a:t>sản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trước</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hết</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cần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phải</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giữ</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gìn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và</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bảo</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vệ</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sự</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tồn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tại</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của</a:t>
            </a:r>
            <a:r>
              <a:rPr lang="en-US" sz="2800" dirty="0">
                <a:solidFill>
                  <a:srgbClr val="242021"/>
                </a:solidFill>
                <a:latin typeface="Times New Roman"/>
                <a:ea typeface="Times New Roman"/>
                <a:cs typeface="Times New Roman"/>
              </a:rPr>
              <a:t> di </a:t>
            </a:r>
            <a:r>
              <a:rPr lang="en-US" sz="2800" dirty="0" err="1">
                <a:solidFill>
                  <a:srgbClr val="242021"/>
                </a:solidFill>
                <a:latin typeface="Times New Roman"/>
                <a:ea typeface="Times New Roman"/>
                <a:cs typeface="Times New Roman"/>
              </a:rPr>
              <a:t>sản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theo</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đúng</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dạng</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thức</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vốn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có</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của</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nó</a:t>
            </a:r>
            <a:r>
              <a:rPr lang="en-US" sz="2800" dirty="0" smtClean="0">
                <a:solidFill>
                  <a:srgbClr val="242021"/>
                </a:solidFill>
                <a:latin typeface="Times New Roman"/>
                <a:ea typeface="Times New Roman"/>
                <a:cs typeface="Times New Roman"/>
              </a:rPr>
              <a:t>.</a:t>
            </a:r>
            <a:endParaRPr lang="en-US" sz="2000" dirty="0">
              <a:ea typeface="Times New Roman"/>
              <a:cs typeface="Times New Roman"/>
            </a:endParaRPr>
          </a:p>
          <a:p>
            <a:pPr indent="457200" algn="just">
              <a:lnSpc>
                <a:spcPct val="115000"/>
              </a:lnSpc>
              <a:spcAft>
                <a:spcPts val="0"/>
              </a:spcAft>
            </a:pPr>
            <a:r>
              <a:rPr lang="en-US" sz="2000" dirty="0" smtClean="0">
                <a:solidFill>
                  <a:srgbClr val="242021"/>
                </a:solidFill>
                <a:latin typeface="Times New Roman"/>
                <a:ea typeface="Times New Roman"/>
                <a:cs typeface="Times New Roman"/>
              </a:rPr>
              <a:t>	-</a:t>
            </a:r>
            <a:r>
              <a:rPr lang="en-US" sz="2800" dirty="0" smtClean="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Bảo</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tồn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được</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coi</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là</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cơ</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sở</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nền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tảng</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để</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phát</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huy</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giá</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trị</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của</a:t>
            </a:r>
            <a:r>
              <a:rPr lang="en-US" sz="2800" dirty="0">
                <a:solidFill>
                  <a:srgbClr val="242021"/>
                </a:solidFill>
                <a:latin typeface="Times New Roman"/>
                <a:ea typeface="Times New Roman"/>
                <a:cs typeface="Times New Roman"/>
              </a:rPr>
              <a:t> di </a:t>
            </a:r>
            <a:r>
              <a:rPr lang="en-US" sz="2800" dirty="0" err="1">
                <a:solidFill>
                  <a:srgbClr val="242021"/>
                </a:solidFill>
                <a:latin typeface="Times New Roman"/>
                <a:ea typeface="Times New Roman"/>
                <a:cs typeface="Times New Roman"/>
              </a:rPr>
              <a:t>sản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Ngược</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lại</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khi</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phát</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huy</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tốt</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giá</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trị</a:t>
            </a:r>
            <a:r>
              <a:rPr lang="en-US" sz="2800" dirty="0">
                <a:solidFill>
                  <a:srgbClr val="242021"/>
                </a:solidFill>
                <a:latin typeface="Times New Roman"/>
                <a:ea typeface="Times New Roman"/>
                <a:cs typeface="Times New Roman"/>
              </a:rPr>
              <a:t> </a:t>
            </a:r>
            <a:r>
              <a:rPr lang="en-US" sz="2800" dirty="0" smtClean="0">
                <a:solidFill>
                  <a:srgbClr val="242021"/>
                </a:solidFill>
                <a:latin typeface="Times New Roman"/>
                <a:ea typeface="Times New Roman"/>
                <a:cs typeface="Times New Roman"/>
              </a:rPr>
              <a:t>di </a:t>
            </a:r>
            <a:r>
              <a:rPr lang="en-US" sz="2800" dirty="0" err="1" smtClean="0">
                <a:solidFill>
                  <a:srgbClr val="242021"/>
                </a:solidFill>
                <a:latin typeface="Times New Roman"/>
                <a:ea typeface="Times New Roman"/>
                <a:cs typeface="Times New Roman"/>
              </a:rPr>
              <a:t>sẽ</a:t>
            </a:r>
            <a:r>
              <a:rPr lang="en-US" sz="2800" dirty="0" smtClean="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góp</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phần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tạo</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ra</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nguồn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lực</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vật</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chất</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tinh</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thần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để</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bảo</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tồn</a:t>
            </a:r>
            <a:r>
              <a:rPr lang="en-US" sz="2800" dirty="0">
                <a:solidFill>
                  <a:srgbClr val="242021"/>
                </a:solidFill>
                <a:latin typeface="Times New Roman"/>
                <a:ea typeface="Times New Roman"/>
                <a:cs typeface="Times New Roman"/>
              </a:rPr>
              <a:t> di </a:t>
            </a:r>
            <a:r>
              <a:rPr lang="en-US" sz="2800" dirty="0" err="1" smtClean="0">
                <a:solidFill>
                  <a:srgbClr val="242021"/>
                </a:solidFill>
                <a:latin typeface="Times New Roman"/>
                <a:ea typeface="Times New Roman"/>
                <a:cs typeface="Times New Roman"/>
              </a:rPr>
              <a:t>sản</a:t>
            </a:r>
            <a:r>
              <a:rPr lang="en-US" sz="2800" dirty="0" smtClean="0">
                <a:solidFill>
                  <a:srgbClr val="242021"/>
                </a:solidFill>
                <a:latin typeface="Times New Roman"/>
                <a:ea typeface="Times New Roman"/>
                <a:cs typeface="Times New Roman"/>
              </a:rPr>
              <a:t>.</a:t>
            </a:r>
            <a:endParaRPr lang="en-US" sz="2000" dirty="0">
              <a:ea typeface="Calibri"/>
              <a:cs typeface="Times New Roman"/>
            </a:endParaRPr>
          </a:p>
        </p:txBody>
      </p:sp>
      <p:sp>
        <p:nvSpPr>
          <p:cNvPr id="6" name="TextBox 5">
            <a:extLst>
              <a:ext uri="{FF2B5EF4-FFF2-40B4-BE49-F238E27FC236}">
                <a16:creationId xmlns="" xmlns:a16="http://schemas.microsoft.com/office/drawing/2014/main" id="{EBCAFB6E-8F76-5F25-C213-0B4051FBDEE6}"/>
              </a:ext>
            </a:extLst>
          </p:cNvPr>
          <p:cNvSpPr txBox="1"/>
          <p:nvPr/>
        </p:nvSpPr>
        <p:spPr>
          <a:xfrm>
            <a:off x="283335" y="238889"/>
            <a:ext cx="10663705" cy="830997"/>
          </a:xfrm>
          <a:prstGeom prst="rect">
            <a:avLst/>
          </a:prstGeom>
          <a:noFill/>
        </p:spPr>
        <p:txBody>
          <a:bodyPr wrap="square">
            <a:spAutoFit/>
          </a:bodyPr>
          <a:lstStyle/>
          <a:p>
            <a:pPr marR="11430" lvl="0" algn="ctr"/>
            <a:r>
              <a:rPr lang="en-US" sz="2400" b="1" dirty="0">
                <a:solidFill>
                  <a:srgbClr val="002060"/>
                </a:solidFill>
                <a:latin typeface="Times New Roman" panose="02020603050405020304" pitchFamily="18" charset="0"/>
                <a:cs typeface="Times New Roman" panose="02020603050405020304" pitchFamily="18" charset="0"/>
              </a:rPr>
              <a:t>CHỦ ĐỀ 3: BẢO TỒN VÀ PHÁT HUY GIÁ TRỊ DI SẢN VĂN HOÁ</a:t>
            </a:r>
            <a:r>
              <a:rPr lang="en-US" sz="2400" dirty="0">
                <a:solidFill>
                  <a:srgbClr val="002060"/>
                </a:solidFill>
                <a:latin typeface="Times New Roman" panose="02020603050405020304" pitchFamily="18" charset="0"/>
                <a:cs typeface="Times New Roman" panose="02020603050405020304" pitchFamily="18" charset="0"/>
              </a:rPr>
              <a:t> </a:t>
            </a:r>
            <a:endParaRPr lang="en-US" sz="2400" dirty="0" smtClean="0">
              <a:solidFill>
                <a:srgbClr val="002060"/>
              </a:solidFill>
              <a:latin typeface="Times New Roman" panose="02020603050405020304" pitchFamily="18" charset="0"/>
              <a:cs typeface="Times New Roman" panose="02020603050405020304" pitchFamily="18" charset="0"/>
            </a:endParaRPr>
          </a:p>
          <a:p>
            <a:pPr marR="11430" lvl="0" algn="ctr"/>
            <a:r>
              <a:rPr lang="vi-VN" sz="2400" b="1" spc="-4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2400" b="1" spc="-7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2400" b="1"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2400" b="1"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2400" b="1"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endParaRPr lang="en-US" sz="2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711625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825321" y="1194560"/>
            <a:ext cx="10515600" cy="4351338"/>
          </a:xfrm>
          <a:prstGeom prst="rect">
            <a:avLst/>
          </a:prstGeom>
          <a:noFill/>
        </p:spPr>
        <p:txBody>
          <a:bodyPr wrap="none" lIns="91440" tIns="45720" rIns="91440" bIns="45720">
            <a:prstTxWarp prst="textPlain">
              <a:avLst/>
            </a:prstTxWarp>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cap="none" spc="0" dirty="0">
                <a:ln/>
                <a:solidFill>
                  <a:srgbClr val="002060"/>
                </a:solidFill>
                <a:effectLst/>
                <a:latin typeface="Times New Roman" pitchFamily="18" charset="0"/>
                <a:cs typeface="Times New Roman" pitchFamily="18" charset="0"/>
              </a:rPr>
              <a:t>KHỞI </a:t>
            </a:r>
            <a:r>
              <a:rPr lang="en-US" sz="5400" b="1" cap="none" spc="0" dirty="0" smtClean="0">
                <a:ln/>
                <a:solidFill>
                  <a:srgbClr val="002060"/>
                </a:solidFill>
                <a:effectLst/>
                <a:latin typeface="Times New Roman" pitchFamily="18" charset="0"/>
                <a:cs typeface="Times New Roman" pitchFamily="18" charset="0"/>
              </a:rPr>
              <a:t>ĐỘNG</a:t>
            </a:r>
          </a:p>
        </p:txBody>
      </p:sp>
    </p:spTree>
    <p:extLst>
      <p:ext uri="{BB962C8B-B14F-4D97-AF65-F5344CB8AC3E}">
        <p14:creationId xmlns:p14="http://schemas.microsoft.com/office/powerpoint/2010/main" val="1782476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Bài chòi Hội An, sân khấu rộn ràng tiếng hát, tiếng cười">
            <a:extLst>
              <a:ext uri="{FF2B5EF4-FFF2-40B4-BE49-F238E27FC236}">
                <a16:creationId xmlns="" xmlns:a16="http://schemas.microsoft.com/office/drawing/2014/main" id="{17BC72D6-970B-2266-05B8-415635B569F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8642" y="1790162"/>
            <a:ext cx="5550795" cy="423931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 name="Rectangle 1"/>
          <p:cNvSpPr/>
          <p:nvPr/>
        </p:nvSpPr>
        <p:spPr>
          <a:xfrm>
            <a:off x="888641" y="6123438"/>
            <a:ext cx="5203065" cy="490199"/>
          </a:xfrm>
          <a:prstGeom prst="rect">
            <a:avLst/>
          </a:prstGeom>
        </p:spPr>
        <p:txBody>
          <a:bodyPr wrap="square">
            <a:spAutoFit/>
          </a:bodyPr>
          <a:lstStyle/>
          <a:p>
            <a:pPr indent="457200" algn="just">
              <a:lnSpc>
                <a:spcPct val="115000"/>
              </a:lnSpc>
              <a:spcAft>
                <a:spcPts val="0"/>
              </a:spcAft>
            </a:pPr>
            <a:r>
              <a:rPr lang="en-US" sz="2400" i="1" dirty="0" err="1">
                <a:solidFill>
                  <a:srgbClr val="242021"/>
                </a:solidFill>
                <a:latin typeface="Times New Roman"/>
                <a:ea typeface="Times New Roman"/>
                <a:cs typeface="Times New Roman"/>
              </a:rPr>
              <a:t>Hình</a:t>
            </a:r>
            <a:r>
              <a:rPr lang="en-US" sz="2400" i="1" dirty="0">
                <a:solidFill>
                  <a:srgbClr val="242021"/>
                </a:solidFill>
                <a:latin typeface="Times New Roman"/>
                <a:ea typeface="Times New Roman"/>
                <a:cs typeface="Times New Roman"/>
              </a:rPr>
              <a:t> </a:t>
            </a:r>
            <a:r>
              <a:rPr lang="en-US" sz="2400" i="1" dirty="0" smtClean="0">
                <a:solidFill>
                  <a:srgbClr val="242021"/>
                </a:solidFill>
                <a:latin typeface="Times New Roman"/>
                <a:ea typeface="Times New Roman"/>
                <a:cs typeface="Times New Roman"/>
              </a:rPr>
              <a:t>3.4. </a:t>
            </a:r>
            <a:r>
              <a:rPr lang="en-US" sz="2400" i="1" dirty="0" err="1">
                <a:solidFill>
                  <a:srgbClr val="242021"/>
                </a:solidFill>
                <a:latin typeface="Times New Roman"/>
                <a:ea typeface="Times New Roman"/>
                <a:cs typeface="Times New Roman"/>
              </a:rPr>
              <a:t>Hát</a:t>
            </a:r>
            <a:r>
              <a:rPr lang="en-US" sz="2400" i="1" dirty="0">
                <a:solidFill>
                  <a:srgbClr val="242021"/>
                </a:solidFill>
                <a:latin typeface="Times New Roman"/>
                <a:ea typeface="Times New Roman"/>
                <a:cs typeface="Times New Roman"/>
              </a:rPr>
              <a:t> </a:t>
            </a:r>
            <a:r>
              <a:rPr lang="en-US" sz="2400" i="1" dirty="0" err="1">
                <a:solidFill>
                  <a:srgbClr val="242021"/>
                </a:solidFill>
                <a:latin typeface="Times New Roman"/>
                <a:ea typeface="Times New Roman"/>
                <a:cs typeface="Times New Roman"/>
              </a:rPr>
              <a:t>Bài</a:t>
            </a:r>
            <a:r>
              <a:rPr lang="en-US" sz="2400" i="1" dirty="0">
                <a:solidFill>
                  <a:srgbClr val="242021"/>
                </a:solidFill>
                <a:latin typeface="Times New Roman"/>
                <a:ea typeface="Times New Roman"/>
                <a:cs typeface="Times New Roman"/>
              </a:rPr>
              <a:t> </a:t>
            </a:r>
            <a:r>
              <a:rPr lang="en-US" sz="2400" i="1" dirty="0" err="1">
                <a:solidFill>
                  <a:srgbClr val="242021"/>
                </a:solidFill>
                <a:latin typeface="Times New Roman"/>
                <a:ea typeface="Times New Roman"/>
                <a:cs typeface="Times New Roman"/>
              </a:rPr>
              <a:t>chòi</a:t>
            </a:r>
            <a:r>
              <a:rPr lang="en-US" sz="2400" i="1" dirty="0">
                <a:solidFill>
                  <a:srgbClr val="242021"/>
                </a:solidFill>
                <a:latin typeface="Times New Roman"/>
                <a:ea typeface="Times New Roman"/>
                <a:cs typeface="Times New Roman"/>
              </a:rPr>
              <a:t> </a:t>
            </a:r>
            <a:r>
              <a:rPr lang="en-US" sz="2400" i="1" dirty="0" err="1">
                <a:solidFill>
                  <a:srgbClr val="242021"/>
                </a:solidFill>
                <a:latin typeface="Times New Roman"/>
                <a:ea typeface="Times New Roman"/>
                <a:cs typeface="Times New Roman"/>
              </a:rPr>
              <a:t>tại</a:t>
            </a:r>
            <a:r>
              <a:rPr lang="en-US" sz="2400" i="1" dirty="0">
                <a:solidFill>
                  <a:srgbClr val="242021"/>
                </a:solidFill>
                <a:latin typeface="Times New Roman"/>
                <a:ea typeface="Times New Roman"/>
                <a:cs typeface="Times New Roman"/>
              </a:rPr>
              <a:t> </a:t>
            </a:r>
            <a:r>
              <a:rPr lang="en-US" sz="2400" i="1" dirty="0" err="1">
                <a:solidFill>
                  <a:srgbClr val="242021"/>
                </a:solidFill>
                <a:latin typeface="Times New Roman"/>
                <a:ea typeface="Times New Roman"/>
                <a:cs typeface="Times New Roman"/>
              </a:rPr>
              <a:t>Hội</a:t>
            </a:r>
            <a:r>
              <a:rPr lang="en-US" sz="2400" i="1" dirty="0">
                <a:solidFill>
                  <a:srgbClr val="242021"/>
                </a:solidFill>
                <a:latin typeface="Times New Roman"/>
                <a:ea typeface="Times New Roman"/>
                <a:cs typeface="Times New Roman"/>
              </a:rPr>
              <a:t> An</a:t>
            </a:r>
            <a:endParaRPr lang="en-US" sz="2400" i="1" dirty="0">
              <a:ea typeface="Calibri"/>
              <a:cs typeface="Times New Roman"/>
            </a:endParaRPr>
          </a:p>
        </p:txBody>
      </p:sp>
      <p:sp>
        <p:nvSpPr>
          <p:cNvPr id="9" name="TextBox 8">
            <a:extLst>
              <a:ext uri="{FF2B5EF4-FFF2-40B4-BE49-F238E27FC236}">
                <a16:creationId xmlns="" xmlns:a16="http://schemas.microsoft.com/office/drawing/2014/main" id="{EBCAFB6E-8F76-5F25-C213-0B4051FBDEE6}"/>
              </a:ext>
            </a:extLst>
          </p:cNvPr>
          <p:cNvSpPr txBox="1"/>
          <p:nvPr/>
        </p:nvSpPr>
        <p:spPr>
          <a:xfrm>
            <a:off x="283333" y="238888"/>
            <a:ext cx="10663705" cy="830997"/>
          </a:xfrm>
          <a:prstGeom prst="rect">
            <a:avLst/>
          </a:prstGeom>
          <a:noFill/>
        </p:spPr>
        <p:txBody>
          <a:bodyPr wrap="square">
            <a:spAutoFit/>
          </a:bodyPr>
          <a:lstStyle/>
          <a:p>
            <a:pPr marR="11430" lvl="0" algn="ctr"/>
            <a:r>
              <a:rPr lang="en-US" sz="2400" b="1" dirty="0">
                <a:solidFill>
                  <a:srgbClr val="002060"/>
                </a:solidFill>
                <a:latin typeface="Times New Roman" panose="02020603050405020304" pitchFamily="18" charset="0"/>
                <a:cs typeface="Times New Roman" panose="02020603050405020304" pitchFamily="18" charset="0"/>
              </a:rPr>
              <a:t>CHỦ ĐỀ 3: BẢO TỒN VÀ PHÁT HUY GIÁ TRỊ DI SẢN VĂN HOÁ</a:t>
            </a:r>
            <a:r>
              <a:rPr lang="en-US" sz="2400" dirty="0">
                <a:solidFill>
                  <a:srgbClr val="002060"/>
                </a:solidFill>
                <a:latin typeface="Times New Roman" panose="02020603050405020304" pitchFamily="18" charset="0"/>
                <a:cs typeface="Times New Roman" panose="02020603050405020304" pitchFamily="18" charset="0"/>
              </a:rPr>
              <a:t> </a:t>
            </a:r>
            <a:endParaRPr lang="en-US" sz="2400" dirty="0" smtClean="0">
              <a:solidFill>
                <a:srgbClr val="002060"/>
              </a:solidFill>
              <a:latin typeface="Times New Roman" panose="02020603050405020304" pitchFamily="18" charset="0"/>
              <a:cs typeface="Times New Roman" panose="02020603050405020304" pitchFamily="18" charset="0"/>
            </a:endParaRPr>
          </a:p>
          <a:p>
            <a:pPr marR="11430" lvl="0" algn="ctr"/>
            <a:r>
              <a:rPr lang="vi-VN" sz="2400" b="1" spc="-4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2400" b="1" spc="-7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2400" b="1"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2400" b="1"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2400" b="1"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endParaRPr lang="en-US" sz="2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10" name="TextBox 9">
            <a:extLst>
              <a:ext uri="{FF2B5EF4-FFF2-40B4-BE49-F238E27FC236}">
                <a16:creationId xmlns="" xmlns:a16="http://schemas.microsoft.com/office/drawing/2014/main" id="{041707D0-51B4-504D-451A-6B85FEA7788C}"/>
              </a:ext>
            </a:extLst>
          </p:cNvPr>
          <p:cNvSpPr txBox="1"/>
          <p:nvPr/>
        </p:nvSpPr>
        <p:spPr>
          <a:xfrm>
            <a:off x="948705" y="1069884"/>
            <a:ext cx="8403459" cy="461665"/>
          </a:xfrm>
          <a:prstGeom prst="rect">
            <a:avLst/>
          </a:prstGeom>
          <a:noFill/>
        </p:spPr>
        <p:txBody>
          <a:bodyPr wrap="square">
            <a:spAutoFit/>
          </a:bodyPr>
          <a:lstStyle/>
          <a:p>
            <a:pPr lvl="0" algn="r">
              <a:spcBef>
                <a:spcPts val="465"/>
              </a:spcBef>
              <a:buClr>
                <a:srgbClr val="00AEEF"/>
              </a:buClr>
              <a:buSzPts val="1150"/>
              <a:tabLst>
                <a:tab pos="1170940" algn="l"/>
              </a:tabLst>
            </a:pPr>
            <a:r>
              <a:rPr lang="en-US"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1. </a:t>
            </a:r>
            <a:r>
              <a:rPr lang="vi-VN"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Mối</a:t>
            </a:r>
            <a:r>
              <a:rPr lang="vi-VN" sz="2400" b="1" spc="-1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quan hệ giữa bảo tồn và phát huy giá trị di sản văn </a:t>
            </a:r>
            <a:r>
              <a:rPr lang="vi-VN" sz="2400" b="1" spc="-2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hoá</a:t>
            </a:r>
            <a:endParaRPr lang="en-US" sz="2400" b="1" spc="-2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3989" y="1676553"/>
            <a:ext cx="3816350"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6598187" y="1676553"/>
            <a:ext cx="5211739" cy="5293757"/>
          </a:xfrm>
          <a:prstGeom prst="rect">
            <a:avLst/>
          </a:prstGeom>
        </p:spPr>
        <p:txBody>
          <a:bodyPr wrap="square">
            <a:spAutoFit/>
          </a:bodyPr>
          <a:lstStyle/>
          <a:p>
            <a:pPr marL="285750" indent="-285750" algn="just">
              <a:buFontTx/>
              <a:buChar char="-"/>
            </a:pPr>
            <a:r>
              <a:rPr lang="en-US" sz="2000" dirty="0" err="1" smtClean="0">
                <a:solidFill>
                  <a:srgbClr val="242021"/>
                </a:solidFill>
                <a:latin typeface="Times New Roman" pitchFamily="18" charset="0"/>
                <a:ea typeface="Times New Roman"/>
                <a:cs typeface="Times New Roman" pitchFamily="18" charset="0"/>
              </a:rPr>
              <a:t>Nghệ</a:t>
            </a:r>
            <a:r>
              <a:rPr lang="en-US" sz="2000" dirty="0" smtClean="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thuật</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Bài</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chòi</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là</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một</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hình</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thức</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sinh</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hoạt</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văn</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hoá</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và</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giải</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trí</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trong</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cộng</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đồng</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làng</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xã</a:t>
            </a:r>
            <a:r>
              <a:rPr lang="en-US" sz="2000" dirty="0">
                <a:solidFill>
                  <a:srgbClr val="242021"/>
                </a:solidFill>
                <a:latin typeface="Times New Roman" pitchFamily="18" charset="0"/>
                <a:ea typeface="Times New Roman"/>
                <a:cs typeface="Times New Roman" pitchFamily="18" charset="0"/>
              </a:rPr>
              <a:t>. </a:t>
            </a:r>
            <a:r>
              <a:rPr lang="en-US" sz="2000" dirty="0" err="1" smtClean="0">
                <a:solidFill>
                  <a:srgbClr val="242021"/>
                </a:solidFill>
                <a:latin typeface="Times New Roman" pitchFamily="18" charset="0"/>
                <a:ea typeface="Times New Roman"/>
                <a:cs typeface="Times New Roman" pitchFamily="18" charset="0"/>
              </a:rPr>
              <a:t>Gồm</a:t>
            </a:r>
            <a:r>
              <a:rPr lang="en-US" sz="2000" dirty="0" smtClean="0">
                <a:solidFill>
                  <a:srgbClr val="242021"/>
                </a:solidFill>
                <a:latin typeface="Times New Roman" pitchFamily="18" charset="0"/>
                <a:ea typeface="Times New Roman"/>
                <a:cs typeface="Times New Roman" pitchFamily="18" charset="0"/>
              </a:rPr>
              <a:t> </a:t>
            </a:r>
            <a:r>
              <a:rPr lang="en-US" sz="2000" dirty="0" err="1" smtClean="0">
                <a:solidFill>
                  <a:srgbClr val="242021"/>
                </a:solidFill>
                <a:latin typeface="Times New Roman" pitchFamily="18" charset="0"/>
                <a:ea typeface="Times New Roman"/>
                <a:cs typeface="Times New Roman" pitchFamily="18" charset="0"/>
              </a:rPr>
              <a:t>các</a:t>
            </a:r>
            <a:r>
              <a:rPr lang="en-US" sz="2000" dirty="0" smtClean="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thành</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tố</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văn</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hoá</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nghệ</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thuật</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thơ</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ca</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âm</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nhạc</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hội</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hoạ</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ngôn</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ngữ</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tập</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tục</a:t>
            </a:r>
            <a:r>
              <a:rPr lang="en-US" sz="2000" dirty="0">
                <a:solidFill>
                  <a:srgbClr val="242021"/>
                </a:solidFill>
                <a:latin typeface="Times New Roman" pitchFamily="18" charset="0"/>
                <a:ea typeface="Times New Roman"/>
                <a:cs typeface="Times New Roman" pitchFamily="18" charset="0"/>
              </a:rPr>
              <a:t>,… </a:t>
            </a:r>
            <a:r>
              <a:rPr lang="en-US" sz="2000" dirty="0" err="1" smtClean="0">
                <a:solidFill>
                  <a:srgbClr val="242021"/>
                </a:solidFill>
                <a:latin typeface="Times New Roman" pitchFamily="18" charset="0"/>
                <a:ea typeface="Times New Roman"/>
                <a:cs typeface="Times New Roman" pitchFamily="18" charset="0"/>
              </a:rPr>
              <a:t>được</a:t>
            </a:r>
            <a:r>
              <a:rPr lang="en-US" sz="2000" dirty="0" smtClean="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chuyển</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tải</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một</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cách</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giản</a:t>
            </a:r>
            <a:r>
              <a:rPr lang="en-US" sz="2000" dirty="0">
                <a:solidFill>
                  <a:srgbClr val="242021"/>
                </a:solidFill>
                <a:latin typeface="Times New Roman" pitchFamily="18" charset="0"/>
                <a:ea typeface="Times New Roman"/>
                <a:cs typeface="Times New Roman" pitchFamily="18" charset="0"/>
              </a:rPr>
              <a:t> </a:t>
            </a:r>
            <a:r>
              <a:rPr lang="en-US" sz="2000" dirty="0" err="1" smtClean="0">
                <a:solidFill>
                  <a:srgbClr val="242021"/>
                </a:solidFill>
                <a:latin typeface="Times New Roman" pitchFamily="18" charset="0"/>
                <a:ea typeface="Times New Roman"/>
                <a:cs typeface="Times New Roman" pitchFamily="18" charset="0"/>
              </a:rPr>
              <a:t>dị</a:t>
            </a:r>
            <a:r>
              <a:rPr lang="en-US" sz="2000" dirty="0" smtClean="0">
                <a:solidFill>
                  <a:srgbClr val="242021"/>
                </a:solidFill>
                <a:latin typeface="Times New Roman" pitchFamily="18" charset="0"/>
                <a:ea typeface="Times New Roman"/>
                <a:cs typeface="Times New Roman" pitchFamily="18" charset="0"/>
              </a:rPr>
              <a:t>, </a:t>
            </a:r>
            <a:r>
              <a:rPr lang="en-US" sz="2000" dirty="0" err="1" smtClean="0">
                <a:solidFill>
                  <a:srgbClr val="242021"/>
                </a:solidFill>
                <a:latin typeface="Times New Roman" pitchFamily="18" charset="0"/>
                <a:ea typeface="Times New Roman"/>
                <a:cs typeface="Times New Roman" pitchFamily="18" charset="0"/>
              </a:rPr>
              <a:t>hấp</a:t>
            </a:r>
            <a:r>
              <a:rPr lang="en-US" sz="2000" dirty="0" smtClean="0">
                <a:solidFill>
                  <a:srgbClr val="242021"/>
                </a:solidFill>
                <a:latin typeface="Times New Roman" pitchFamily="18" charset="0"/>
                <a:ea typeface="Times New Roman"/>
                <a:cs typeface="Times New Roman" pitchFamily="18" charset="0"/>
              </a:rPr>
              <a:t> </a:t>
            </a:r>
            <a:r>
              <a:rPr lang="en-US" sz="2000" dirty="0" err="1" smtClean="0">
                <a:solidFill>
                  <a:srgbClr val="242021"/>
                </a:solidFill>
                <a:latin typeface="Times New Roman" pitchFamily="18" charset="0"/>
                <a:ea typeface="Times New Roman"/>
                <a:cs typeface="Times New Roman" pitchFamily="18" charset="0"/>
              </a:rPr>
              <a:t>dẫn</a:t>
            </a:r>
            <a:r>
              <a:rPr lang="en-US" sz="2000" dirty="0" smtClean="0">
                <a:solidFill>
                  <a:srgbClr val="242021"/>
                </a:solidFill>
                <a:latin typeface="Times New Roman" pitchFamily="18" charset="0"/>
                <a:ea typeface="Times New Roman"/>
                <a:cs typeface="Times New Roman" pitchFamily="18" charset="0"/>
              </a:rPr>
              <a:t>.</a:t>
            </a:r>
          </a:p>
          <a:p>
            <a:pPr algn="just"/>
            <a:endParaRPr lang="en-US" sz="2000" dirty="0" smtClean="0">
              <a:solidFill>
                <a:srgbClr val="242021"/>
              </a:solidFill>
              <a:latin typeface="Times New Roman" pitchFamily="18" charset="0"/>
              <a:ea typeface="Times New Roman"/>
              <a:cs typeface="Times New Roman" pitchFamily="18" charset="0"/>
            </a:endParaRPr>
          </a:p>
          <a:p>
            <a:pPr marL="285750" indent="-285750" algn="just">
              <a:buFontTx/>
              <a:buChar char="-"/>
            </a:pPr>
            <a:r>
              <a:rPr lang="en-US" sz="2000" dirty="0" err="1">
                <a:solidFill>
                  <a:srgbClr val="242021"/>
                </a:solidFill>
                <a:latin typeface="Times New Roman" pitchFamily="18" charset="0"/>
                <a:ea typeface="Times New Roman"/>
                <a:cs typeface="Times New Roman" pitchFamily="18" charset="0"/>
              </a:rPr>
              <a:t>S</a:t>
            </a:r>
            <a:r>
              <a:rPr lang="en-US" sz="2000" dirty="0" err="1" smtClean="0">
                <a:solidFill>
                  <a:srgbClr val="242021"/>
                </a:solidFill>
                <a:latin typeface="Times New Roman" pitchFamily="18" charset="0"/>
                <a:ea typeface="Times New Roman"/>
                <a:cs typeface="Times New Roman" pitchFamily="18" charset="0"/>
              </a:rPr>
              <a:t>inh</a:t>
            </a:r>
            <a:r>
              <a:rPr lang="en-US" sz="2000" dirty="0" smtClean="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hoạt</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Bài</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chòi</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trở</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thành</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môi</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trường</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thực</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hành</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và</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sáng</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tạo</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nghệ</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thuật</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đồng</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thời</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cũng</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là</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nơi</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bảo</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tồn</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vốn</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văn</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nghệ</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dân</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gian</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phong</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cách</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trình</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diễn</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và</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các</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giá</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trị</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văn</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hoá</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vùng</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miền</a:t>
            </a:r>
            <a:r>
              <a:rPr lang="en-US" sz="2000" dirty="0" smtClean="0">
                <a:solidFill>
                  <a:srgbClr val="242021"/>
                </a:solidFill>
                <a:latin typeface="Times New Roman" pitchFamily="18" charset="0"/>
                <a:ea typeface="Times New Roman"/>
                <a:cs typeface="Times New Roman" pitchFamily="18" charset="0"/>
              </a:rPr>
              <a:t>.</a:t>
            </a:r>
          </a:p>
          <a:p>
            <a:pPr algn="just"/>
            <a:endParaRPr lang="en-US" sz="2000" dirty="0" smtClean="0">
              <a:solidFill>
                <a:srgbClr val="242021"/>
              </a:solidFill>
              <a:latin typeface="Times New Roman" pitchFamily="18" charset="0"/>
              <a:ea typeface="Times New Roman"/>
              <a:cs typeface="Times New Roman" pitchFamily="18" charset="0"/>
            </a:endParaRPr>
          </a:p>
          <a:p>
            <a:pPr marL="285750" indent="-285750" algn="just">
              <a:buFontTx/>
              <a:buChar char="-"/>
            </a:pPr>
            <a:r>
              <a:rPr lang="en-US" sz="2000" dirty="0" err="1">
                <a:solidFill>
                  <a:srgbClr val="242021"/>
                </a:solidFill>
                <a:latin typeface="Times New Roman" pitchFamily="18" charset="0"/>
                <a:ea typeface="Times New Roman"/>
                <a:cs typeface="Times New Roman" pitchFamily="18" charset="0"/>
              </a:rPr>
              <a:t>Ngày</a:t>
            </a:r>
            <a:r>
              <a:rPr lang="en-US" sz="2000" dirty="0">
                <a:solidFill>
                  <a:srgbClr val="242021"/>
                </a:solidFill>
                <a:latin typeface="Times New Roman" pitchFamily="18" charset="0"/>
                <a:ea typeface="Times New Roman"/>
                <a:cs typeface="Times New Roman" pitchFamily="18" charset="0"/>
              </a:rPr>
              <a:t> 07 </a:t>
            </a:r>
            <a:r>
              <a:rPr lang="en-US" sz="2000" dirty="0" err="1">
                <a:solidFill>
                  <a:srgbClr val="242021"/>
                </a:solidFill>
                <a:latin typeface="Times New Roman" pitchFamily="18" charset="0"/>
                <a:ea typeface="Times New Roman"/>
                <a:cs typeface="Times New Roman" pitchFamily="18" charset="0"/>
              </a:rPr>
              <a:t>tháng</a:t>
            </a:r>
            <a:r>
              <a:rPr lang="en-US" sz="2000" dirty="0">
                <a:solidFill>
                  <a:srgbClr val="242021"/>
                </a:solidFill>
                <a:latin typeface="Times New Roman" pitchFamily="18" charset="0"/>
                <a:ea typeface="Times New Roman"/>
                <a:cs typeface="Times New Roman" pitchFamily="18" charset="0"/>
              </a:rPr>
              <a:t> 12 </a:t>
            </a:r>
            <a:r>
              <a:rPr lang="en-US" sz="2000" dirty="0" err="1">
                <a:solidFill>
                  <a:srgbClr val="242021"/>
                </a:solidFill>
                <a:latin typeface="Times New Roman" pitchFamily="18" charset="0"/>
                <a:ea typeface="Times New Roman"/>
                <a:cs typeface="Times New Roman" pitchFamily="18" charset="0"/>
              </a:rPr>
              <a:t>năm</a:t>
            </a:r>
            <a:r>
              <a:rPr lang="en-US" sz="2000" dirty="0">
                <a:solidFill>
                  <a:srgbClr val="242021"/>
                </a:solidFill>
                <a:latin typeface="Times New Roman" pitchFamily="18" charset="0"/>
                <a:ea typeface="Times New Roman"/>
                <a:cs typeface="Times New Roman" pitchFamily="18" charset="0"/>
              </a:rPr>
              <a:t> </a:t>
            </a:r>
            <a:r>
              <a:rPr lang="en-US" sz="2000" dirty="0" smtClean="0">
                <a:solidFill>
                  <a:srgbClr val="242021"/>
                </a:solidFill>
                <a:latin typeface="Times New Roman" pitchFamily="18" charset="0"/>
                <a:ea typeface="Times New Roman"/>
                <a:cs typeface="Times New Roman" pitchFamily="18" charset="0"/>
              </a:rPr>
              <a:t>2017, </a:t>
            </a:r>
            <a:r>
              <a:rPr lang="en-US" sz="2000" dirty="0" err="1" smtClean="0">
                <a:solidFill>
                  <a:srgbClr val="242021"/>
                </a:solidFill>
                <a:latin typeface="Times New Roman" pitchFamily="18" charset="0"/>
                <a:ea typeface="Times New Roman"/>
                <a:cs typeface="Times New Roman" pitchFamily="18" charset="0"/>
              </a:rPr>
              <a:t>nghệ</a:t>
            </a:r>
            <a:r>
              <a:rPr lang="en-US" sz="2000" dirty="0" smtClean="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thuật</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Bài</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chòi</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Trung</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Bộ</a:t>
            </a:r>
            <a:r>
              <a:rPr lang="en-US" sz="2000" dirty="0">
                <a:solidFill>
                  <a:srgbClr val="242021"/>
                </a:solidFill>
                <a:latin typeface="Times New Roman" pitchFamily="18" charset="0"/>
                <a:ea typeface="Times New Roman"/>
                <a:cs typeface="Times New Roman" pitchFamily="18" charset="0"/>
              </a:rPr>
              <a:t> </a:t>
            </a:r>
            <a:r>
              <a:rPr lang="en-US" sz="2000" dirty="0" err="1" smtClean="0">
                <a:solidFill>
                  <a:srgbClr val="242021"/>
                </a:solidFill>
                <a:latin typeface="Times New Roman" pitchFamily="18" charset="0"/>
                <a:ea typeface="Times New Roman"/>
                <a:cs typeface="Times New Roman" pitchFamily="18" charset="0"/>
              </a:rPr>
              <a:t>đã</a:t>
            </a:r>
            <a:r>
              <a:rPr lang="en-US" sz="2000" dirty="0" smtClean="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chính</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thức</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được</a:t>
            </a:r>
            <a:r>
              <a:rPr lang="en-US" sz="2000" dirty="0">
                <a:solidFill>
                  <a:srgbClr val="242021"/>
                </a:solidFill>
                <a:latin typeface="Times New Roman" pitchFamily="18" charset="0"/>
                <a:ea typeface="Times New Roman"/>
                <a:cs typeface="Times New Roman" pitchFamily="18" charset="0"/>
              </a:rPr>
              <a:t> UNESCO </a:t>
            </a:r>
            <a:r>
              <a:rPr lang="en-US" sz="2000" dirty="0" err="1">
                <a:solidFill>
                  <a:srgbClr val="242021"/>
                </a:solidFill>
                <a:latin typeface="Times New Roman" pitchFamily="18" charset="0"/>
                <a:ea typeface="Times New Roman"/>
                <a:cs typeface="Times New Roman" pitchFamily="18" charset="0"/>
              </a:rPr>
              <a:t>ghi</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danh</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tại</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Danh</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sách</a:t>
            </a:r>
            <a:r>
              <a:rPr lang="en-US" sz="2000" dirty="0">
                <a:solidFill>
                  <a:srgbClr val="242021"/>
                </a:solidFill>
                <a:latin typeface="Times New Roman" pitchFamily="18" charset="0"/>
                <a:ea typeface="Times New Roman"/>
                <a:cs typeface="Times New Roman" pitchFamily="18" charset="0"/>
              </a:rPr>
              <a:t> Di </a:t>
            </a:r>
            <a:r>
              <a:rPr lang="en-US" sz="2000" dirty="0" err="1">
                <a:solidFill>
                  <a:srgbClr val="242021"/>
                </a:solidFill>
                <a:latin typeface="Times New Roman" pitchFamily="18" charset="0"/>
                <a:ea typeface="Times New Roman"/>
                <a:cs typeface="Times New Roman" pitchFamily="18" charset="0"/>
              </a:rPr>
              <a:t>sản</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văn</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hoá</a:t>
            </a:r>
            <a:r>
              <a:rPr lang="en-US" sz="2000" dirty="0">
                <a:solidFill>
                  <a:srgbClr val="242021"/>
                </a:solidFill>
                <a:latin typeface="Times New Roman" pitchFamily="18" charset="0"/>
                <a:ea typeface="Times New Roman"/>
                <a:cs typeface="Times New Roman" pitchFamily="18" charset="0"/>
              </a:rPr>
              <a:t> phi </a:t>
            </a:r>
            <a:r>
              <a:rPr lang="en-US" sz="2000" dirty="0" err="1">
                <a:solidFill>
                  <a:srgbClr val="242021"/>
                </a:solidFill>
                <a:latin typeface="Times New Roman" pitchFamily="18" charset="0"/>
                <a:ea typeface="Times New Roman"/>
                <a:cs typeface="Times New Roman" pitchFamily="18" charset="0"/>
              </a:rPr>
              <a:t>vật</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thể</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đại</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diện</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của</a:t>
            </a:r>
            <a:r>
              <a:rPr lang="en-US" sz="2000" dirty="0">
                <a:solidFill>
                  <a:srgbClr val="242021"/>
                </a:solidFill>
                <a:latin typeface="Times New Roman" pitchFamily="18" charset="0"/>
                <a:ea typeface="Times New Roman"/>
                <a:cs typeface="Times New Roman" pitchFamily="18" charset="0"/>
              </a:rPr>
              <a:t> </a:t>
            </a:r>
            <a:r>
              <a:rPr lang="en-US" sz="2000" dirty="0" err="1">
                <a:solidFill>
                  <a:srgbClr val="242021"/>
                </a:solidFill>
                <a:latin typeface="Times New Roman" pitchFamily="18" charset="0"/>
                <a:ea typeface="Times New Roman"/>
                <a:cs typeface="Times New Roman" pitchFamily="18" charset="0"/>
              </a:rPr>
              <a:t>nhân</a:t>
            </a:r>
            <a:r>
              <a:rPr lang="en-US" sz="2000" dirty="0">
                <a:solidFill>
                  <a:srgbClr val="242021"/>
                </a:solidFill>
                <a:latin typeface="Times New Roman" pitchFamily="18" charset="0"/>
                <a:ea typeface="Times New Roman"/>
                <a:cs typeface="Times New Roman" pitchFamily="18" charset="0"/>
              </a:rPr>
              <a:t> </a:t>
            </a:r>
            <a:r>
              <a:rPr lang="en-US" sz="2000" dirty="0" err="1" smtClean="0">
                <a:solidFill>
                  <a:srgbClr val="242021"/>
                </a:solidFill>
                <a:latin typeface="Times New Roman" pitchFamily="18" charset="0"/>
                <a:ea typeface="Times New Roman"/>
                <a:cs typeface="Times New Roman" pitchFamily="18" charset="0"/>
              </a:rPr>
              <a:t>loại</a:t>
            </a:r>
            <a:r>
              <a:rPr lang="en-US" sz="2000" dirty="0">
                <a:solidFill>
                  <a:srgbClr val="242021"/>
                </a:solidFill>
                <a:latin typeface="Times New Roman" pitchFamily="18" charset="0"/>
                <a:ea typeface="Times New Roman"/>
                <a:cs typeface="Times New Roman" pitchFamily="18" charset="0"/>
              </a:rPr>
              <a:t>.</a:t>
            </a:r>
            <a:endParaRPr lang="en-US" sz="2000" dirty="0">
              <a:latin typeface="Times New Roman" pitchFamily="18" charset="0"/>
              <a:ea typeface="Calibri"/>
              <a:cs typeface="Times New Roman" pitchFamily="18" charset="0"/>
            </a:endParaRPr>
          </a:p>
          <a:p>
            <a:pPr algn="just"/>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7655741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220" y="208320"/>
            <a:ext cx="10669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Rounded Corners 3">
            <a:extLst>
              <a:ext uri="{FF2B5EF4-FFF2-40B4-BE49-F238E27FC236}">
                <a16:creationId xmlns="" xmlns:a16="http://schemas.microsoft.com/office/drawing/2014/main" id="{04020155-8DCD-80CE-71C4-371721990C49}"/>
              </a:ext>
            </a:extLst>
          </p:cNvPr>
          <p:cNvSpPr/>
          <p:nvPr/>
        </p:nvSpPr>
        <p:spPr>
          <a:xfrm>
            <a:off x="1519707" y="2054232"/>
            <a:ext cx="9212688" cy="3251864"/>
          </a:xfrm>
          <a:prstGeom prst="roundRect">
            <a:avLst>
              <a:gd name="adj" fmla="val 4929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pPr>
            <a:r>
              <a:rPr lang="en-US" sz="4000" u="sng" dirty="0" smtClean="0">
                <a:solidFill>
                  <a:srgbClr val="FF0000"/>
                </a:solidFill>
                <a:latin typeface="Times New Roman"/>
                <a:ea typeface="Batang"/>
              </a:rPr>
              <a:t>HOẠT ĐỘNG NHÓM</a:t>
            </a:r>
          </a:p>
          <a:p>
            <a:pPr algn="just">
              <a:spcAft>
                <a:spcPts val="0"/>
              </a:spcAft>
            </a:pPr>
            <a:r>
              <a:rPr lang="en-US" sz="4000" dirty="0" err="1" smtClean="0">
                <a:solidFill>
                  <a:srgbClr val="FF0000"/>
                </a:solidFill>
                <a:latin typeface="Times New Roman"/>
                <a:ea typeface="Batang"/>
              </a:rPr>
              <a:t>Nhóm</a:t>
            </a:r>
            <a:r>
              <a:rPr lang="en-US" sz="4000" dirty="0" smtClean="0">
                <a:solidFill>
                  <a:srgbClr val="FF0000"/>
                </a:solidFill>
                <a:latin typeface="Times New Roman"/>
                <a:ea typeface="Batang"/>
              </a:rPr>
              <a:t> </a:t>
            </a:r>
            <a:r>
              <a:rPr lang="en-US" sz="4000" dirty="0" err="1">
                <a:solidFill>
                  <a:srgbClr val="FF0000"/>
                </a:solidFill>
                <a:latin typeface="Times New Roman"/>
                <a:ea typeface="Batang"/>
              </a:rPr>
              <a:t>lớp</a:t>
            </a:r>
            <a:r>
              <a:rPr lang="en-US" sz="4000" dirty="0">
                <a:solidFill>
                  <a:srgbClr val="FF0000"/>
                </a:solidFill>
                <a:latin typeface="Times New Roman"/>
                <a:ea typeface="Batang"/>
              </a:rPr>
              <a:t> </a:t>
            </a:r>
            <a:r>
              <a:rPr lang="en-US" sz="4000" dirty="0" smtClean="0">
                <a:solidFill>
                  <a:srgbClr val="FF0000"/>
                </a:solidFill>
                <a:latin typeface="Times New Roman"/>
                <a:ea typeface="Batang"/>
              </a:rPr>
              <a:t>10/8: </a:t>
            </a:r>
            <a:r>
              <a:rPr lang="en-US" sz="4000" dirty="0" err="1">
                <a:solidFill>
                  <a:srgbClr val="FF0000"/>
                </a:solidFill>
                <a:latin typeface="Times New Roman"/>
                <a:ea typeface="Batang"/>
              </a:rPr>
              <a:t>mỗi</a:t>
            </a:r>
            <a:r>
              <a:rPr lang="en-US" sz="4000" dirty="0">
                <a:solidFill>
                  <a:srgbClr val="FF0000"/>
                </a:solidFill>
                <a:latin typeface="Times New Roman"/>
                <a:ea typeface="Batang"/>
              </a:rPr>
              <a:t> </a:t>
            </a:r>
            <a:r>
              <a:rPr lang="en-US" sz="4000" dirty="0" err="1" smtClean="0">
                <a:solidFill>
                  <a:srgbClr val="FF0000"/>
                </a:solidFill>
                <a:latin typeface="Times New Roman"/>
                <a:ea typeface="Batang"/>
              </a:rPr>
              <a:t>lớp</a:t>
            </a:r>
            <a:r>
              <a:rPr lang="en-US" sz="4000" dirty="0" smtClean="0">
                <a:solidFill>
                  <a:srgbClr val="FF0000"/>
                </a:solidFill>
                <a:latin typeface="Times New Roman"/>
                <a:ea typeface="Batang"/>
              </a:rPr>
              <a:t> </a:t>
            </a:r>
            <a:r>
              <a:rPr lang="en-US" sz="4000" dirty="0" err="1" smtClean="0">
                <a:solidFill>
                  <a:srgbClr val="FF0000"/>
                </a:solidFill>
                <a:latin typeface="Times New Roman"/>
                <a:ea typeface="Batang"/>
              </a:rPr>
              <a:t>trình</a:t>
            </a:r>
            <a:r>
              <a:rPr lang="en-US" sz="4000" dirty="0" smtClean="0">
                <a:solidFill>
                  <a:srgbClr val="FF0000"/>
                </a:solidFill>
                <a:latin typeface="Times New Roman"/>
                <a:ea typeface="Batang"/>
              </a:rPr>
              <a:t> </a:t>
            </a:r>
            <a:r>
              <a:rPr lang="en-US" sz="4000" dirty="0" err="1">
                <a:solidFill>
                  <a:srgbClr val="FF0000"/>
                </a:solidFill>
                <a:latin typeface="Times New Roman"/>
                <a:ea typeface="Batang"/>
              </a:rPr>
              <a:t>diễn</a:t>
            </a:r>
            <a:r>
              <a:rPr lang="en-US" sz="4000" dirty="0">
                <a:solidFill>
                  <a:srgbClr val="FF0000"/>
                </a:solidFill>
                <a:latin typeface="Times New Roman"/>
                <a:ea typeface="Batang"/>
              </a:rPr>
              <a:t> </a:t>
            </a:r>
            <a:r>
              <a:rPr lang="en-US" sz="4000" dirty="0" err="1">
                <a:solidFill>
                  <a:srgbClr val="FF0000"/>
                </a:solidFill>
                <a:latin typeface="Times New Roman"/>
                <a:ea typeface="Batang"/>
              </a:rPr>
              <a:t>một</a:t>
            </a:r>
            <a:r>
              <a:rPr lang="en-US" sz="4000" dirty="0">
                <a:solidFill>
                  <a:srgbClr val="FF0000"/>
                </a:solidFill>
                <a:latin typeface="Times New Roman"/>
                <a:ea typeface="Batang"/>
              </a:rPr>
              <a:t> </a:t>
            </a:r>
            <a:r>
              <a:rPr lang="en-US" sz="4000" dirty="0" err="1">
                <a:solidFill>
                  <a:srgbClr val="FF0000"/>
                </a:solidFill>
                <a:latin typeface="Times New Roman"/>
                <a:ea typeface="Batang"/>
              </a:rPr>
              <a:t>trích</a:t>
            </a:r>
            <a:r>
              <a:rPr lang="en-US" sz="4000" dirty="0">
                <a:solidFill>
                  <a:srgbClr val="FF0000"/>
                </a:solidFill>
                <a:latin typeface="Times New Roman"/>
                <a:ea typeface="Batang"/>
              </a:rPr>
              <a:t> </a:t>
            </a:r>
            <a:r>
              <a:rPr lang="en-US" sz="4000" dirty="0" err="1" smtClean="0">
                <a:solidFill>
                  <a:srgbClr val="FF0000"/>
                </a:solidFill>
                <a:latin typeface="Times New Roman"/>
                <a:ea typeface="Batang"/>
              </a:rPr>
              <a:t>đoạn</a:t>
            </a:r>
            <a:r>
              <a:rPr lang="en-US" sz="4000" dirty="0" smtClean="0">
                <a:solidFill>
                  <a:srgbClr val="FF0000"/>
                </a:solidFill>
                <a:latin typeface="Times New Roman"/>
                <a:ea typeface="Batang"/>
              </a:rPr>
              <a:t> </a:t>
            </a:r>
            <a:r>
              <a:rPr lang="en-US" sz="4000" dirty="0" err="1" smtClean="0">
                <a:solidFill>
                  <a:srgbClr val="FF0000"/>
                </a:solidFill>
                <a:latin typeface="Times New Roman"/>
                <a:ea typeface="Batang"/>
              </a:rPr>
              <a:t>về</a:t>
            </a:r>
            <a:r>
              <a:rPr lang="en-US" sz="4000" dirty="0" smtClean="0">
                <a:solidFill>
                  <a:srgbClr val="FF0000"/>
                </a:solidFill>
                <a:latin typeface="Times New Roman"/>
                <a:ea typeface="Batang"/>
              </a:rPr>
              <a:t> </a:t>
            </a:r>
            <a:r>
              <a:rPr lang="en-US" sz="4000" dirty="0" err="1">
                <a:solidFill>
                  <a:srgbClr val="FF0000"/>
                </a:solidFill>
                <a:latin typeface="Times New Roman"/>
                <a:ea typeface="Batang"/>
              </a:rPr>
              <a:t>hô</a:t>
            </a:r>
            <a:r>
              <a:rPr lang="en-US" sz="4000" dirty="0">
                <a:solidFill>
                  <a:srgbClr val="FF0000"/>
                </a:solidFill>
                <a:latin typeface="Times New Roman"/>
                <a:ea typeface="Batang"/>
              </a:rPr>
              <a:t> </a:t>
            </a:r>
            <a:r>
              <a:rPr lang="en-US" sz="4000" dirty="0" err="1">
                <a:solidFill>
                  <a:srgbClr val="FF0000"/>
                </a:solidFill>
                <a:latin typeface="Times New Roman"/>
                <a:ea typeface="Batang"/>
              </a:rPr>
              <a:t>hát</a:t>
            </a:r>
            <a:r>
              <a:rPr lang="en-US" sz="4000" dirty="0">
                <a:solidFill>
                  <a:srgbClr val="FF0000"/>
                </a:solidFill>
                <a:latin typeface="Times New Roman"/>
                <a:ea typeface="Batang"/>
              </a:rPr>
              <a:t> </a:t>
            </a:r>
            <a:r>
              <a:rPr lang="en-US" sz="4000" dirty="0" err="1">
                <a:solidFill>
                  <a:srgbClr val="FF0000"/>
                </a:solidFill>
                <a:latin typeface="Times New Roman"/>
                <a:ea typeface="Batang"/>
              </a:rPr>
              <a:t>Bài</a:t>
            </a:r>
            <a:r>
              <a:rPr lang="en-US" sz="4000" dirty="0">
                <a:solidFill>
                  <a:srgbClr val="FF0000"/>
                </a:solidFill>
                <a:latin typeface="Times New Roman"/>
                <a:ea typeface="Batang"/>
              </a:rPr>
              <a:t> </a:t>
            </a:r>
            <a:r>
              <a:rPr lang="en-US" sz="4000" dirty="0" err="1" smtClean="0">
                <a:solidFill>
                  <a:srgbClr val="FF0000"/>
                </a:solidFill>
                <a:latin typeface="Times New Roman"/>
                <a:ea typeface="Batang"/>
              </a:rPr>
              <a:t>Chòi</a:t>
            </a:r>
            <a:r>
              <a:rPr lang="en-US" sz="4000" dirty="0" smtClean="0">
                <a:solidFill>
                  <a:srgbClr val="FF0000"/>
                </a:solidFill>
                <a:latin typeface="Times New Roman"/>
                <a:ea typeface="Batang"/>
              </a:rPr>
              <a:t>.</a:t>
            </a:r>
            <a:endParaRPr lang="en-US" sz="3600" dirty="0">
              <a:solidFill>
                <a:srgbClr val="FF0000"/>
              </a:solidFill>
              <a:effectLst/>
              <a:latin typeface="Times New Roman"/>
              <a:ea typeface="Batang"/>
            </a:endParaRPr>
          </a:p>
        </p:txBody>
      </p:sp>
      <p:sp>
        <p:nvSpPr>
          <p:cNvPr id="8" name="TextBox 7">
            <a:extLst>
              <a:ext uri="{FF2B5EF4-FFF2-40B4-BE49-F238E27FC236}">
                <a16:creationId xmlns="" xmlns:a16="http://schemas.microsoft.com/office/drawing/2014/main" id="{041707D0-51B4-504D-451A-6B85FEA7788C}"/>
              </a:ext>
            </a:extLst>
          </p:cNvPr>
          <p:cNvSpPr txBox="1"/>
          <p:nvPr/>
        </p:nvSpPr>
        <p:spPr>
          <a:xfrm>
            <a:off x="948705" y="1069884"/>
            <a:ext cx="8403459" cy="461665"/>
          </a:xfrm>
          <a:prstGeom prst="rect">
            <a:avLst/>
          </a:prstGeom>
          <a:noFill/>
        </p:spPr>
        <p:txBody>
          <a:bodyPr wrap="square">
            <a:spAutoFit/>
          </a:bodyPr>
          <a:lstStyle/>
          <a:p>
            <a:pPr lvl="0" algn="r">
              <a:spcBef>
                <a:spcPts val="465"/>
              </a:spcBef>
              <a:buClr>
                <a:srgbClr val="00AEEF"/>
              </a:buClr>
              <a:buSzPts val="1150"/>
              <a:tabLst>
                <a:tab pos="1170940" algn="l"/>
              </a:tabLst>
            </a:pPr>
            <a:r>
              <a:rPr lang="en-US"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1. </a:t>
            </a:r>
            <a:r>
              <a:rPr lang="vi-VN"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Mối</a:t>
            </a:r>
            <a:r>
              <a:rPr lang="vi-VN" sz="2400" b="1" spc="-1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quan hệ giữa bảo tồn và phát huy giá trị di sản văn </a:t>
            </a:r>
            <a:r>
              <a:rPr lang="vi-VN" sz="2400" b="1" spc="-2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hoá</a:t>
            </a:r>
            <a:endParaRPr lang="en-US" sz="2400" b="1" spc="-2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892405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220" y="208320"/>
            <a:ext cx="10669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a:extLst>
              <a:ext uri="{FF2B5EF4-FFF2-40B4-BE49-F238E27FC236}">
                <a16:creationId xmlns="" xmlns:a16="http://schemas.microsoft.com/office/drawing/2014/main" id="{EBCAFB6E-8F76-5F25-C213-0B4051FBDEE6}"/>
              </a:ext>
            </a:extLst>
          </p:cNvPr>
          <p:cNvSpPr txBox="1"/>
          <p:nvPr/>
        </p:nvSpPr>
        <p:spPr>
          <a:xfrm>
            <a:off x="1387653" y="2036741"/>
            <a:ext cx="9430601" cy="3000821"/>
          </a:xfrm>
          <a:prstGeom prst="rect">
            <a:avLst/>
          </a:prstGeom>
          <a:noFill/>
        </p:spPr>
        <p:txBody>
          <a:bodyPr wrap="square">
            <a:spAutoFit/>
          </a:bodyPr>
          <a:lstStyle/>
          <a:p>
            <a:pPr indent="457200" algn="ctr">
              <a:lnSpc>
                <a:spcPct val="115000"/>
              </a:lnSpc>
              <a:spcAft>
                <a:spcPts val="0"/>
              </a:spcAft>
            </a:pPr>
            <a:r>
              <a:rPr lang="en-US" sz="2800" b="1" dirty="0" err="1" smtClean="0">
                <a:solidFill>
                  <a:srgbClr val="002060"/>
                </a:solidFill>
                <a:latin typeface="Times New Roman" panose="02020603050405020304" pitchFamily="18" charset="0"/>
                <a:ea typeface="Times New Roman"/>
                <a:cs typeface="Times New Roman" panose="02020603050405020304" pitchFamily="18" charset="0"/>
              </a:rPr>
              <a:t>Giáo</a:t>
            </a:r>
            <a:r>
              <a:rPr lang="en-US" sz="2800" b="1" dirty="0" smtClean="0">
                <a:solidFill>
                  <a:srgbClr val="002060"/>
                </a:solidFill>
                <a:latin typeface="Times New Roman" panose="02020603050405020304" pitchFamily="18" charset="0"/>
                <a:ea typeface="Times New Roman"/>
                <a:cs typeface="Times New Roman" panose="02020603050405020304" pitchFamily="18" charset="0"/>
              </a:rPr>
              <a:t> </a:t>
            </a:r>
            <a:r>
              <a:rPr lang="en-US" sz="2800" b="1" dirty="0" err="1" smtClean="0">
                <a:solidFill>
                  <a:srgbClr val="002060"/>
                </a:solidFill>
                <a:latin typeface="Times New Roman" panose="02020603050405020304" pitchFamily="18" charset="0"/>
                <a:ea typeface="Times New Roman"/>
                <a:cs typeface="Times New Roman" panose="02020603050405020304" pitchFamily="18" charset="0"/>
              </a:rPr>
              <a:t>viên</a:t>
            </a:r>
            <a:r>
              <a:rPr lang="en-US" sz="2800" b="1" dirty="0" smtClean="0">
                <a:solidFill>
                  <a:srgbClr val="002060"/>
                </a:solidFill>
                <a:latin typeface="Times New Roman" panose="02020603050405020304" pitchFamily="18" charset="0"/>
                <a:ea typeface="Times New Roman"/>
                <a:cs typeface="Times New Roman" panose="02020603050405020304" pitchFamily="18" charset="0"/>
              </a:rPr>
              <a:t> </a:t>
            </a:r>
            <a:r>
              <a:rPr lang="en-US" sz="2800" b="1" dirty="0" err="1" smtClean="0">
                <a:solidFill>
                  <a:srgbClr val="002060"/>
                </a:solidFill>
                <a:latin typeface="Times New Roman" panose="02020603050405020304" pitchFamily="18" charset="0"/>
                <a:ea typeface="Times New Roman"/>
                <a:cs typeface="Times New Roman" panose="02020603050405020304" pitchFamily="18" charset="0"/>
              </a:rPr>
              <a:t>kết</a:t>
            </a:r>
            <a:r>
              <a:rPr lang="en-US" sz="2800" b="1" dirty="0" smtClean="0">
                <a:solidFill>
                  <a:srgbClr val="002060"/>
                </a:solidFill>
                <a:latin typeface="Times New Roman" panose="02020603050405020304" pitchFamily="18" charset="0"/>
                <a:ea typeface="Times New Roman"/>
                <a:cs typeface="Times New Roman" panose="02020603050405020304" pitchFamily="18" charset="0"/>
              </a:rPr>
              <a:t> </a:t>
            </a:r>
            <a:r>
              <a:rPr lang="en-US" sz="2800" b="1" dirty="0" err="1" smtClean="0">
                <a:solidFill>
                  <a:srgbClr val="002060"/>
                </a:solidFill>
                <a:latin typeface="Times New Roman" panose="02020603050405020304" pitchFamily="18" charset="0"/>
                <a:ea typeface="Times New Roman"/>
                <a:cs typeface="Times New Roman" panose="02020603050405020304" pitchFamily="18" charset="0"/>
              </a:rPr>
              <a:t>luận</a:t>
            </a:r>
            <a:r>
              <a:rPr lang="en-US" sz="2800" b="1" dirty="0" smtClean="0">
                <a:solidFill>
                  <a:srgbClr val="002060"/>
                </a:solidFill>
                <a:latin typeface="Times New Roman" panose="02020603050405020304" pitchFamily="18" charset="0"/>
                <a:ea typeface="Times New Roman"/>
                <a:cs typeface="Times New Roman" panose="02020603050405020304" pitchFamily="18" charset="0"/>
              </a:rPr>
              <a:t>: </a:t>
            </a:r>
          </a:p>
          <a:p>
            <a:pPr indent="457200" algn="just">
              <a:lnSpc>
                <a:spcPct val="115000"/>
              </a:lnSpc>
              <a:spcAft>
                <a:spcPts val="0"/>
              </a:spcAft>
            </a:pPr>
            <a:r>
              <a:rPr lang="en-US" sz="2800" dirty="0" err="1" smtClean="0">
                <a:solidFill>
                  <a:srgbClr val="242021"/>
                </a:solidFill>
                <a:latin typeface="Times New Roman"/>
                <a:ea typeface="Times New Roman"/>
                <a:cs typeface="Times New Roman"/>
              </a:rPr>
              <a:t>Việc</a:t>
            </a:r>
            <a:r>
              <a:rPr lang="en-US" sz="2800" dirty="0" smtClean="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bảo</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tồn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và</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phát</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huy</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giá</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trị</a:t>
            </a:r>
            <a:r>
              <a:rPr lang="en-US" sz="2800" dirty="0">
                <a:solidFill>
                  <a:srgbClr val="242021"/>
                </a:solidFill>
                <a:latin typeface="Times New Roman"/>
                <a:ea typeface="Times New Roman"/>
                <a:cs typeface="Times New Roman"/>
              </a:rPr>
              <a:t> </a:t>
            </a:r>
            <a:r>
              <a:rPr lang="en-US" sz="2800" dirty="0" smtClean="0">
                <a:solidFill>
                  <a:srgbClr val="242021"/>
                </a:solidFill>
                <a:latin typeface="Times New Roman"/>
                <a:ea typeface="Times New Roman"/>
                <a:cs typeface="Times New Roman"/>
              </a:rPr>
              <a:t>di </a:t>
            </a:r>
            <a:r>
              <a:rPr lang="en-US" sz="2800" dirty="0" err="1">
                <a:solidFill>
                  <a:srgbClr val="242021"/>
                </a:solidFill>
                <a:latin typeface="Times New Roman"/>
                <a:ea typeface="Times New Roman"/>
                <a:cs typeface="Times New Roman"/>
              </a:rPr>
              <a:t>sản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văn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hoá</a:t>
            </a:r>
            <a:r>
              <a:rPr lang="en-US" sz="2800" dirty="0">
                <a:solidFill>
                  <a:srgbClr val="242021"/>
                </a:solidFill>
                <a:latin typeface="Times New Roman"/>
                <a:ea typeface="Times New Roman"/>
                <a:cs typeface="Times New Roman"/>
              </a:rPr>
              <a:t> </a:t>
            </a:r>
            <a:r>
              <a:rPr lang="en-US" sz="2800" dirty="0" err="1" smtClean="0">
                <a:solidFill>
                  <a:srgbClr val="242021"/>
                </a:solidFill>
                <a:latin typeface="Times New Roman"/>
                <a:ea typeface="Times New Roman"/>
                <a:cs typeface="Times New Roman"/>
              </a:rPr>
              <a:t>luôn</a:t>
            </a:r>
            <a:r>
              <a:rPr lang="en-US" sz="2800" dirty="0" smtClean="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gắn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liền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với</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việc</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bảo</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tồn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bản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sắc</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dân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tộc</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tạo</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dựng</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sự</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phát</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triển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bền</a:t>
            </a:r>
            <a:r>
              <a:rPr lang="en-US" sz="2800" dirty="0">
                <a:solidFill>
                  <a:srgbClr val="242021"/>
                </a:solidFill>
                <a:latin typeface="Times New Roman"/>
                <a:ea typeface="Times New Roman"/>
                <a:cs typeface="Times New Roman"/>
              </a:rPr>
              <a:t> </a:t>
            </a:r>
            <a:r>
              <a:rPr lang="en-US" sz="2800" dirty="0" err="1" smtClean="0">
                <a:solidFill>
                  <a:srgbClr val="242021"/>
                </a:solidFill>
                <a:latin typeface="Times New Roman"/>
                <a:ea typeface="Times New Roman"/>
                <a:cs typeface="Times New Roman"/>
              </a:rPr>
              <a:t>vững</a:t>
            </a:r>
            <a:r>
              <a:rPr lang="en-US" sz="2800" dirty="0" smtClean="0">
                <a:solidFill>
                  <a:srgbClr val="242021"/>
                </a:solidFill>
                <a:latin typeface="Times New Roman"/>
                <a:ea typeface="Times New Roman"/>
                <a:cs typeface="Times New Roman"/>
              </a:rPr>
              <a:t> </a:t>
            </a:r>
            <a:r>
              <a:rPr lang="en-US" sz="2800" dirty="0" err="1" smtClean="0">
                <a:solidFill>
                  <a:srgbClr val="242021"/>
                </a:solidFill>
                <a:latin typeface="Times New Roman"/>
                <a:ea typeface="Times New Roman"/>
                <a:cs typeface="Times New Roman"/>
              </a:rPr>
              <a:t>tương</a:t>
            </a:r>
            <a:r>
              <a:rPr lang="en-US" sz="2800" dirty="0" smtClean="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lai</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của</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mỗi</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cộng</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đồng</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mỗi</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dân</a:t>
            </a:r>
            <a:r>
              <a:rPr lang="en-US" sz="2800" dirty="0">
                <a:solidFill>
                  <a:srgbClr val="242021"/>
                </a:solidFill>
                <a:latin typeface="Times New Roman"/>
                <a:ea typeface="Times New Roman"/>
                <a:cs typeface="Times New Roman"/>
              </a:rPr>
              <a:t> </a:t>
            </a:r>
            <a:r>
              <a:rPr lang="en-US" sz="2800" dirty="0" err="1" smtClean="0">
                <a:solidFill>
                  <a:srgbClr val="242021"/>
                </a:solidFill>
                <a:latin typeface="Times New Roman"/>
                <a:ea typeface="Times New Roman"/>
                <a:cs typeface="Times New Roman"/>
              </a:rPr>
              <a:t>tộc</a:t>
            </a:r>
            <a:r>
              <a:rPr lang="en-US" sz="2800" dirty="0" smtClean="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từ</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những</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mối</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liên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kết</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đặc</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thù</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của</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quá</a:t>
            </a:r>
            <a:r>
              <a:rPr lang="en-US" sz="2800" dirty="0">
                <a:solidFill>
                  <a:srgbClr val="242021"/>
                </a:solidFill>
                <a:latin typeface="Times New Roman"/>
                <a:ea typeface="Times New Roman"/>
                <a:cs typeface="Times New Roman"/>
              </a:rPr>
              <a:t> </a:t>
            </a:r>
            <a:r>
              <a:rPr lang="en-US" sz="2800" dirty="0" err="1" smtClean="0">
                <a:solidFill>
                  <a:srgbClr val="242021"/>
                </a:solidFill>
                <a:latin typeface="Times New Roman"/>
                <a:ea typeface="Times New Roman"/>
                <a:cs typeface="Times New Roman"/>
              </a:rPr>
              <a:t>khứ</a:t>
            </a:r>
            <a:r>
              <a:rPr lang="en-US" sz="2800" dirty="0" smtClean="0">
                <a:solidFill>
                  <a:srgbClr val="242021"/>
                </a:solidFill>
                <a:latin typeface="Times New Roman"/>
                <a:ea typeface="Times New Roman"/>
                <a:cs typeface="Times New Roman"/>
              </a:rPr>
              <a:t> </a:t>
            </a:r>
            <a:r>
              <a:rPr lang="en-US" sz="2800" dirty="0" err="1" smtClean="0">
                <a:solidFill>
                  <a:srgbClr val="242021"/>
                </a:solidFill>
                <a:latin typeface="Times New Roman"/>
                <a:ea typeface="Times New Roman"/>
                <a:cs typeface="Times New Roman"/>
              </a:rPr>
              <a:t>và</a:t>
            </a:r>
            <a:r>
              <a:rPr lang="en-US" sz="2800" dirty="0" smtClean="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hiện</a:t>
            </a:r>
            <a:r>
              <a:rPr lang="en-US" sz="2800" dirty="0">
                <a:solidFill>
                  <a:srgbClr val="242021"/>
                </a:solidFill>
                <a:latin typeface="Times New Roman"/>
                <a:ea typeface="Times New Roman"/>
                <a:cs typeface="Times New Roman"/>
              </a:rPr>
              <a:t> </a:t>
            </a:r>
            <a:r>
              <a:rPr lang="en-US" sz="2800" dirty="0" err="1">
                <a:solidFill>
                  <a:srgbClr val="242021"/>
                </a:solidFill>
                <a:latin typeface="Times New Roman"/>
                <a:ea typeface="Times New Roman"/>
                <a:cs typeface="Times New Roman"/>
              </a:rPr>
              <a:t>tại</a:t>
            </a:r>
            <a:r>
              <a:rPr lang="en-US" sz="2800" dirty="0">
                <a:solidFill>
                  <a:srgbClr val="242021"/>
                </a:solidFill>
                <a:latin typeface="Times New Roman"/>
                <a:ea typeface="Times New Roman"/>
                <a:cs typeface="Times New Roman"/>
              </a:rPr>
              <a:t>.</a:t>
            </a:r>
            <a:endParaRPr lang="en-US" sz="2000" dirty="0">
              <a:ea typeface="Calibri"/>
              <a:cs typeface="Times New Roman"/>
            </a:endParaRPr>
          </a:p>
          <a:p>
            <a:pPr marL="0" marR="0" lvl="0" indent="0" algn="l" defTabSz="914400" rtl="0" eaLnBrk="0" fontAlgn="base" latinLnBrk="0" hangingPunct="0">
              <a:lnSpc>
                <a:spcPct val="100000"/>
              </a:lnSpc>
              <a:spcBef>
                <a:spcPct val="0"/>
              </a:spcBef>
              <a:spcAft>
                <a:spcPct val="0"/>
              </a:spcAft>
              <a:buClrTx/>
              <a:buSzTx/>
              <a:tabLst/>
            </a:pPr>
            <a:endParaRPr kumimoji="0" lang="en-US" altLang="en-US" sz="2800" b="1" i="0" u="none" strike="noStrike" cap="none" normalizeH="0" baseline="0" dirty="0">
              <a:ln>
                <a:noFill/>
              </a:ln>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9" name="TextBox 8">
            <a:extLst>
              <a:ext uri="{FF2B5EF4-FFF2-40B4-BE49-F238E27FC236}">
                <a16:creationId xmlns="" xmlns:a16="http://schemas.microsoft.com/office/drawing/2014/main" id="{041707D0-51B4-504D-451A-6B85FEA7788C}"/>
              </a:ext>
            </a:extLst>
          </p:cNvPr>
          <p:cNvSpPr txBox="1"/>
          <p:nvPr/>
        </p:nvSpPr>
        <p:spPr>
          <a:xfrm>
            <a:off x="948705" y="1069884"/>
            <a:ext cx="8403459" cy="461665"/>
          </a:xfrm>
          <a:prstGeom prst="rect">
            <a:avLst/>
          </a:prstGeom>
          <a:noFill/>
        </p:spPr>
        <p:txBody>
          <a:bodyPr wrap="square">
            <a:spAutoFit/>
          </a:bodyPr>
          <a:lstStyle/>
          <a:p>
            <a:pPr lvl="0" algn="r">
              <a:spcBef>
                <a:spcPts val="465"/>
              </a:spcBef>
              <a:buClr>
                <a:srgbClr val="00AEEF"/>
              </a:buClr>
              <a:buSzPts val="1150"/>
              <a:tabLst>
                <a:tab pos="1170940" algn="l"/>
              </a:tabLst>
            </a:pPr>
            <a:r>
              <a:rPr lang="en-US"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1. </a:t>
            </a:r>
            <a:r>
              <a:rPr lang="vi-VN"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Mối</a:t>
            </a:r>
            <a:r>
              <a:rPr lang="vi-VN" sz="2400" b="1" spc="-1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vi-VN"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quan hệ giữa bảo tồn và phát huy giá trị di sản văn </a:t>
            </a:r>
            <a:r>
              <a:rPr lang="vi-VN" sz="2400" b="1" spc="-2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hoá</a:t>
            </a:r>
            <a:endParaRPr lang="en-US" sz="2400" b="1" spc="-2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404556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220" y="208320"/>
            <a:ext cx="10669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a:extLst>
              <a:ext uri="{FF2B5EF4-FFF2-40B4-BE49-F238E27FC236}">
                <a16:creationId xmlns="" xmlns:a16="http://schemas.microsoft.com/office/drawing/2014/main" id="{041707D0-51B4-504D-451A-6B85FEA7788C}"/>
              </a:ext>
            </a:extLst>
          </p:cNvPr>
          <p:cNvSpPr txBox="1"/>
          <p:nvPr/>
        </p:nvSpPr>
        <p:spPr>
          <a:xfrm>
            <a:off x="1027047" y="1086835"/>
            <a:ext cx="8438925" cy="895117"/>
          </a:xfrm>
          <a:prstGeom prst="rect">
            <a:avLst/>
          </a:prstGeom>
          <a:noFill/>
        </p:spPr>
        <p:txBody>
          <a:bodyPr wrap="square">
            <a:spAutoFit/>
          </a:bodyPr>
          <a:lstStyle/>
          <a:p>
            <a:pPr lvl="0">
              <a:spcBef>
                <a:spcPts val="460"/>
              </a:spcBef>
              <a:buClr>
                <a:srgbClr val="00AEEF"/>
              </a:buClr>
              <a:buSzPts val="1150"/>
              <a:tabLst>
                <a:tab pos="1165225" algn="l"/>
              </a:tabLst>
            </a:pPr>
            <a:r>
              <a:rPr lang="en-US" sz="2400" b="1" spc="-5" dirty="0"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2. </a:t>
            </a:r>
            <a:r>
              <a:rPr lang="en-US" sz="2400" b="1" spc="-15"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Thực</a:t>
            </a:r>
            <a:r>
              <a:rPr lang="en-US" sz="2400" b="1"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2400" b="1" spc="-15"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trạng</a:t>
            </a:r>
            <a:r>
              <a:rPr lang="en-US" sz="2400" b="1"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tồn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huy</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trị</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di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endParaRPr lang="en-US" sz="2400" b="1"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pPr lvl="0" algn="r">
              <a:spcBef>
                <a:spcPts val="465"/>
              </a:spcBef>
              <a:buClr>
                <a:srgbClr val="00AEEF"/>
              </a:buClr>
              <a:buSzPts val="1150"/>
              <a:tabLst>
                <a:tab pos="1170940" algn="l"/>
              </a:tabLst>
            </a:pPr>
            <a:endParaRPr lang="en-US" sz="2400" b="1" spc="-2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13" name="Title 3"/>
          <p:cNvSpPr txBox="1">
            <a:spLocks/>
          </p:cNvSpPr>
          <p:nvPr/>
        </p:nvSpPr>
        <p:spPr>
          <a:xfrm>
            <a:off x="1027047" y="1534393"/>
            <a:ext cx="10396514" cy="44143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2400" dirty="0" smtClean="0"/>
              <a:t>	</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Quyết </a:t>
            </a:r>
            <a:r>
              <a:rPr lang="vi-VN" sz="2400" dirty="0">
                <a:latin typeface="Times New Roman" pitchFamily="18" charset="0"/>
                <a:cs typeface="Times New Roman" pitchFamily="18" charset="0"/>
              </a:rPr>
              <a:t>định số 08/2019/QĐ-UBND ngày </a:t>
            </a:r>
            <a:r>
              <a:rPr lang="vi-VN" sz="2400" dirty="0" smtClean="0">
                <a:latin typeface="Times New Roman" pitchFamily="18" charset="0"/>
                <a:cs typeface="Times New Roman" pitchFamily="18" charset="0"/>
              </a:rPr>
              <a:t>02/5/2019</a:t>
            </a:r>
            <a:r>
              <a:rPr lang="en-US" sz="2400" dirty="0" smtClean="0">
                <a:latin typeface="Times New Roman" pitchFamily="18" charset="0"/>
                <a:cs typeface="Times New Roman" pitchFamily="18" charset="0"/>
              </a:rPr>
              <a:t> ban </a:t>
            </a:r>
            <a:r>
              <a:rPr lang="en-US" sz="2400" dirty="0" err="1" smtClean="0">
                <a:latin typeface="Times New Roman" pitchFamily="18" charset="0"/>
                <a:cs typeface="Times New Roman" pitchFamily="18" charset="0"/>
              </a:rPr>
              <a: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bảo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trị</a:t>
            </a:r>
            <a:r>
              <a:rPr lang="en-US" sz="2400" dirty="0" smtClean="0">
                <a:latin typeface="Times New Roman" pitchFamily="18" charset="0"/>
                <a:cs typeface="Times New Roman" pitchFamily="18" charset="0"/>
              </a:rPr>
              <a:t> di </a:t>
            </a:r>
            <a:r>
              <a:rPr lang="en-US" sz="2400" dirty="0" err="1" smtClean="0">
                <a:latin typeface="Times New Roman" pitchFamily="18" charset="0"/>
                <a:cs typeface="Times New Roman" pitchFamily="18" charset="0"/>
              </a:rPr>
              <a:t>tích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lịch</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sử</a:t>
            </a: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văn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danh</a:t>
            </a:r>
            <a:r>
              <a:rPr lang="en-US" sz="2400" dirty="0" smtClean="0">
                <a:latin typeface="Times New Roman" pitchFamily="18" charset="0"/>
                <a:cs typeface="Times New Roman" pitchFamily="18" charset="0"/>
              </a:rPr>
              <a:t> lam </a:t>
            </a:r>
            <a:r>
              <a:rPr lang="en-US" sz="2400" dirty="0" err="1" smtClean="0">
                <a:latin typeface="Times New Roman" pitchFamily="18" charset="0"/>
                <a:cs typeface="Times New Roman" pitchFamily="18" charset="0"/>
              </a:rPr>
              <a:t>thắng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cảnh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bàn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tỉnh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Quảng</a:t>
            </a:r>
            <a:r>
              <a:rPr lang="en-US" sz="2400" dirty="0" smtClean="0">
                <a:latin typeface="Times New Roman" pitchFamily="18" charset="0"/>
                <a:cs typeface="Times New Roman" pitchFamily="18" charset="0"/>
              </a:rPr>
              <a:t> Nam </a:t>
            </a:r>
            <a:r>
              <a:rPr lang="en-US" sz="2400" dirty="0" err="1" smtClean="0">
                <a:latin typeface="Times New Roman" pitchFamily="18" charset="0"/>
                <a:cs typeface="Times New Roman" pitchFamily="18" charset="0"/>
              </a:rPr>
              <a:t>gồm</a:t>
            </a:r>
            <a:r>
              <a:rPr lang="en-US" sz="2400" dirty="0" smtClean="0">
                <a:latin typeface="Times New Roman" pitchFamily="18" charset="0"/>
                <a:cs typeface="Times New Roman" pitchFamily="18" charset="0"/>
              </a:rPr>
              <a:t>  </a:t>
            </a:r>
            <a:r>
              <a:rPr lang="vi-VN" sz="2400" dirty="0">
                <a:latin typeface="Times New Roman" pitchFamily="18" charset="0"/>
                <a:cs typeface="Times New Roman" pitchFamily="18" charset="0"/>
              </a:rPr>
              <a:t>gồm 6 Chương, 28 Điều</a:t>
            </a: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hiệu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từ</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ngày</a:t>
            </a:r>
            <a:r>
              <a:rPr lang="en-US" sz="2400" dirty="0" smtClean="0">
                <a:latin typeface="Times New Roman" pitchFamily="18" charset="0"/>
                <a:cs typeface="Times New Roman" pitchFamily="18" charset="0"/>
              </a:rPr>
              <a:t> 15/5/2019. </a:t>
            </a:r>
          </a:p>
          <a:p>
            <a:pPr algn="just"/>
            <a:r>
              <a:rPr lang="en-US" sz="2400" dirty="0" smtClean="0">
                <a:latin typeface="Times New Roman" pitchFamily="18" charset="0"/>
                <a:cs typeface="Times New Roman" pitchFamily="18" charset="0"/>
              </a:rPr>
              <a:t>	+ Theo </a:t>
            </a:r>
            <a:r>
              <a:rPr lang="en-US" sz="2400" dirty="0" err="1" smtClean="0">
                <a:latin typeface="Times New Roman" pitchFamily="18" charset="0"/>
                <a:cs typeface="Times New Roman" pitchFamily="18" charset="0"/>
              </a:rPr>
              <a:t>đó</a:t>
            </a:r>
            <a:r>
              <a:rPr lang="en-US" sz="2400" dirty="0" smtClean="0">
                <a:latin typeface="Times New Roman" pitchFamily="18" charset="0"/>
                <a:cs typeface="Times New Roman" pitchFamily="18" charset="0"/>
              </a:rPr>
              <a:t>: </a:t>
            </a:r>
            <a:r>
              <a:rPr lang="vi-VN" sz="2400" dirty="0">
                <a:latin typeface="Times New Roman" pitchFamily="18" charset="0"/>
                <a:cs typeface="Times New Roman" pitchFamily="18" charset="0"/>
              </a:rPr>
              <a:t>hoạt động quản lý, bảo vệ và phát huy giá trị di tích lịch sử - văn hóa và danh lam thắng cảnh đã được xếp hạng </a:t>
            </a:r>
            <a:r>
              <a:rPr lang="vi-VN" sz="2400" dirty="0"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o</a:t>
            </a:r>
            <a:r>
              <a:rPr lang="vi-VN" sz="2400" dirty="0" smtClean="0">
                <a:latin typeface="Times New Roman" pitchFamily="18" charset="0"/>
                <a:cs typeface="Times New Roman" pitchFamily="18" charset="0"/>
              </a:rPr>
              <a:t> </a:t>
            </a:r>
            <a:r>
              <a:rPr lang="vi-VN" sz="2400" dirty="0">
                <a:latin typeface="Times New Roman" pitchFamily="18" charset="0"/>
                <a:cs typeface="Times New Roman" pitchFamily="18" charset="0"/>
              </a:rPr>
              <a:t>công trình xây dựng, địa điểm, cảnh quan thiên nhiên, khu vực thiên nhiên trong danh mục kiểm kê di tích thuộc thẩm quyền quản lý của UBND tỉnh Quảng </a:t>
            </a:r>
            <a:r>
              <a:rPr lang="vi-VN" sz="2400" dirty="0" smtClean="0">
                <a:latin typeface="Times New Roman" pitchFamily="18" charset="0"/>
                <a:cs typeface="Times New Roman" pitchFamily="18" charset="0"/>
              </a:rPr>
              <a:t>Nam</a:t>
            </a:r>
            <a:r>
              <a:rPr lang="en-US" sz="2400" dirty="0" smtClean="0">
                <a:latin typeface="Times New Roman" pitchFamily="18" charset="0"/>
                <a:cs typeface="Times New Roman" pitchFamily="18" charset="0"/>
              </a:rPr>
              <a:t>.</a:t>
            </a:r>
          </a:p>
          <a:p>
            <a:pPr algn="just"/>
            <a:r>
              <a:rPr lang="en-US" sz="2400" dirty="0" smtClean="0">
                <a:latin typeface="Times New Roman" pitchFamily="18" charset="0"/>
                <a:cs typeface="Times New Roman" pitchFamily="18" charset="0"/>
              </a:rPr>
              <a:t>	+ UBND </a:t>
            </a:r>
            <a:r>
              <a:rPr lang="en-US" sz="2400" dirty="0" err="1" smtClean="0">
                <a:latin typeface="Times New Roman" pitchFamily="18" charset="0"/>
                <a:cs typeface="Times New Roman" pitchFamily="18" charset="0"/>
              </a:rPr>
              <a:t>tỉnh</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Quảng</a:t>
            </a:r>
            <a:r>
              <a:rPr lang="en-US" sz="2400" dirty="0" smtClean="0">
                <a:latin typeface="Times New Roman" pitchFamily="18" charset="0"/>
                <a:cs typeface="Times New Roman" pitchFamily="18" charset="0"/>
              </a:rPr>
              <a:t> Nam</a:t>
            </a:r>
            <a:r>
              <a:rPr lang="vi-VN"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vi-VN" sz="2400" dirty="0" smtClean="0">
                <a:latin typeface="Times New Roman" pitchFamily="18" charset="0"/>
                <a:cs typeface="Times New Roman" pitchFamily="18" charset="0"/>
              </a:rPr>
              <a:t>trách </a:t>
            </a:r>
            <a:r>
              <a:rPr lang="vi-VN" sz="2400" dirty="0">
                <a:latin typeface="Times New Roman" pitchFamily="18" charset="0"/>
                <a:cs typeface="Times New Roman" pitchFamily="18" charset="0"/>
              </a:rPr>
              <a:t>nhiệm và mối quan hệ phối hợp của các cấp, các ngành, các địa phương, chủ sở hữu di tích và </a:t>
            </a:r>
            <a:r>
              <a:rPr lang="en-US" sz="2400" dirty="0" smtClean="0">
                <a:latin typeface="Times New Roman" pitchFamily="18" charset="0"/>
                <a:cs typeface="Times New Roman" pitchFamily="18" charset="0"/>
              </a:rPr>
              <a:t>n</a:t>
            </a:r>
            <a:r>
              <a:rPr lang="vi-VN" sz="2400" dirty="0" smtClean="0">
                <a:latin typeface="Times New Roman" pitchFamily="18" charset="0"/>
                <a:cs typeface="Times New Roman" pitchFamily="18" charset="0"/>
              </a:rPr>
              <a:t>hân </a:t>
            </a:r>
            <a:r>
              <a:rPr lang="vi-VN" sz="2400" dirty="0">
                <a:latin typeface="Times New Roman" pitchFamily="18" charset="0"/>
                <a:cs typeface="Times New Roman" pitchFamily="18" charset="0"/>
              </a:rPr>
              <a:t>dân trong lĩnh vực quản lý, bảo vệ và phát huy giá trị các di tích trên địa bàn tỉnh Quảng Nam. </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2983685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57090" y="1883216"/>
            <a:ext cx="10221017" cy="1800895"/>
          </a:xfrm>
        </p:spPr>
        <p:txBody>
          <a:bodyPr>
            <a:normAutofit/>
          </a:bodyPr>
          <a:lstStyle/>
          <a:p>
            <a:pPr algn="just"/>
            <a:r>
              <a:rPr lang="en-US" dirty="0" smtClean="0">
                <a:solidFill>
                  <a:srgbClr val="242021"/>
                </a:solidFill>
                <a:latin typeface="Times New Roman"/>
                <a:ea typeface="Times New Roman"/>
              </a:rPr>
              <a:t>- </a:t>
            </a:r>
            <a:r>
              <a:rPr lang="en-US" dirty="0" err="1" smtClean="0">
                <a:solidFill>
                  <a:srgbClr val="242021"/>
                </a:solidFill>
                <a:latin typeface="Times New Roman"/>
                <a:ea typeface="Times New Roman"/>
              </a:rPr>
              <a:t>Công</a:t>
            </a:r>
            <a:r>
              <a:rPr lang="en-US" dirty="0" smtClean="0">
                <a:solidFill>
                  <a:srgbClr val="242021"/>
                </a:solidFill>
                <a:latin typeface="Times New Roman"/>
                <a:ea typeface="Times New Roman"/>
              </a:rPr>
              <a:t> </a:t>
            </a:r>
            <a:r>
              <a:rPr lang="en-US" dirty="0" err="1">
                <a:solidFill>
                  <a:srgbClr val="242021"/>
                </a:solidFill>
                <a:latin typeface="Times New Roman"/>
                <a:ea typeface="Times New Roman"/>
              </a:rPr>
              <a:t>tác</a:t>
            </a:r>
            <a:r>
              <a:rPr lang="en-US" dirty="0">
                <a:solidFill>
                  <a:srgbClr val="242021"/>
                </a:solidFill>
                <a:latin typeface="Times New Roman"/>
                <a:ea typeface="Times New Roman"/>
              </a:rPr>
              <a:t> </a:t>
            </a:r>
            <a:r>
              <a:rPr lang="en-US" dirty="0" err="1">
                <a:solidFill>
                  <a:srgbClr val="242021"/>
                </a:solidFill>
                <a:latin typeface="Times New Roman"/>
                <a:ea typeface="Times New Roman"/>
              </a:rPr>
              <a:t>bảo</a:t>
            </a:r>
            <a:r>
              <a:rPr lang="en-US" dirty="0">
                <a:solidFill>
                  <a:srgbClr val="242021"/>
                </a:solidFill>
                <a:latin typeface="Times New Roman"/>
                <a:ea typeface="Times New Roman"/>
              </a:rPr>
              <a:t> </a:t>
            </a:r>
            <a:r>
              <a:rPr lang="en-US" dirty="0" err="1">
                <a:solidFill>
                  <a:srgbClr val="242021"/>
                </a:solidFill>
                <a:latin typeface="Times New Roman"/>
                <a:ea typeface="Times New Roman"/>
              </a:rPr>
              <a:t>tồn</a:t>
            </a:r>
            <a:r>
              <a:rPr lang="en-US" dirty="0">
                <a:solidFill>
                  <a:srgbClr val="242021"/>
                </a:solidFill>
                <a:latin typeface="Times New Roman"/>
                <a:ea typeface="Times New Roman"/>
              </a:rPr>
              <a:t> </a:t>
            </a:r>
            <a:r>
              <a:rPr lang="en-US" dirty="0" err="1">
                <a:solidFill>
                  <a:srgbClr val="242021"/>
                </a:solidFill>
                <a:latin typeface="Times New Roman"/>
                <a:ea typeface="Times New Roman"/>
              </a:rPr>
              <a:t>và</a:t>
            </a:r>
            <a:r>
              <a:rPr lang="en-US" dirty="0">
                <a:solidFill>
                  <a:srgbClr val="242021"/>
                </a:solidFill>
                <a:latin typeface="Times New Roman"/>
                <a:ea typeface="Times New Roman"/>
              </a:rPr>
              <a:t> </a:t>
            </a:r>
            <a:r>
              <a:rPr lang="en-US" dirty="0" err="1">
                <a:solidFill>
                  <a:srgbClr val="242021"/>
                </a:solidFill>
                <a:latin typeface="Times New Roman"/>
                <a:ea typeface="Times New Roman"/>
              </a:rPr>
              <a:t>phát</a:t>
            </a:r>
            <a:r>
              <a:rPr lang="en-US" dirty="0">
                <a:solidFill>
                  <a:srgbClr val="242021"/>
                </a:solidFill>
                <a:latin typeface="Times New Roman"/>
                <a:ea typeface="Times New Roman"/>
              </a:rPr>
              <a:t> </a:t>
            </a:r>
            <a:r>
              <a:rPr lang="en-US" dirty="0" err="1">
                <a:solidFill>
                  <a:srgbClr val="242021"/>
                </a:solidFill>
                <a:latin typeface="Times New Roman"/>
                <a:ea typeface="Times New Roman"/>
              </a:rPr>
              <a:t>huy</a:t>
            </a:r>
            <a:r>
              <a:rPr lang="en-US" dirty="0">
                <a:solidFill>
                  <a:srgbClr val="242021"/>
                </a:solidFill>
                <a:latin typeface="Times New Roman"/>
                <a:ea typeface="Times New Roman"/>
              </a:rPr>
              <a:t> </a:t>
            </a:r>
            <a:r>
              <a:rPr lang="en-US" dirty="0" err="1" smtClean="0">
                <a:solidFill>
                  <a:srgbClr val="242021"/>
                </a:solidFill>
                <a:latin typeface="Times New Roman"/>
                <a:ea typeface="Times New Roman"/>
              </a:rPr>
              <a:t>các</a:t>
            </a:r>
            <a:r>
              <a:rPr lang="en-US" dirty="0" smtClean="0">
                <a:solidFill>
                  <a:srgbClr val="242021"/>
                </a:solidFill>
                <a:latin typeface="Times New Roman"/>
                <a:ea typeface="Times New Roman"/>
              </a:rPr>
              <a:t> di </a:t>
            </a:r>
            <a:r>
              <a:rPr lang="en-US" dirty="0" err="1" smtClean="0">
                <a:solidFill>
                  <a:srgbClr val="242021"/>
                </a:solidFill>
                <a:latin typeface="Times New Roman"/>
                <a:ea typeface="Times New Roman"/>
              </a:rPr>
              <a:t>sản</a:t>
            </a:r>
            <a:r>
              <a:rPr lang="en-US" dirty="0" smtClean="0">
                <a:solidFill>
                  <a:srgbClr val="242021"/>
                </a:solidFill>
                <a:latin typeface="Times New Roman"/>
                <a:ea typeface="Times New Roman"/>
              </a:rPr>
              <a:t> </a:t>
            </a:r>
            <a:r>
              <a:rPr lang="en-US" dirty="0" err="1">
                <a:solidFill>
                  <a:srgbClr val="242021"/>
                </a:solidFill>
                <a:latin typeface="Times New Roman"/>
                <a:ea typeface="Times New Roman"/>
              </a:rPr>
              <a:t>văn</a:t>
            </a:r>
            <a:r>
              <a:rPr lang="en-US" dirty="0">
                <a:solidFill>
                  <a:srgbClr val="242021"/>
                </a:solidFill>
                <a:latin typeface="Times New Roman"/>
                <a:ea typeface="Times New Roman"/>
              </a:rPr>
              <a:t> </a:t>
            </a:r>
            <a:r>
              <a:rPr lang="en-US" dirty="0" err="1">
                <a:solidFill>
                  <a:srgbClr val="242021"/>
                </a:solidFill>
                <a:latin typeface="Times New Roman"/>
                <a:ea typeface="Times New Roman"/>
              </a:rPr>
              <a:t>hoá</a:t>
            </a:r>
            <a:r>
              <a:rPr lang="en-US" dirty="0">
                <a:solidFill>
                  <a:srgbClr val="242021"/>
                </a:solidFill>
                <a:latin typeface="Times New Roman"/>
                <a:ea typeface="Times New Roman"/>
              </a:rPr>
              <a:t> ở </a:t>
            </a:r>
            <a:r>
              <a:rPr lang="en-US" dirty="0" err="1">
                <a:solidFill>
                  <a:srgbClr val="242021"/>
                </a:solidFill>
                <a:latin typeface="Times New Roman"/>
                <a:ea typeface="Times New Roman"/>
              </a:rPr>
              <a:t>tỉnh</a:t>
            </a:r>
            <a:r>
              <a:rPr lang="en-US" dirty="0">
                <a:solidFill>
                  <a:srgbClr val="242021"/>
                </a:solidFill>
                <a:latin typeface="Times New Roman"/>
                <a:ea typeface="Times New Roman"/>
              </a:rPr>
              <a:t> </a:t>
            </a:r>
            <a:r>
              <a:rPr lang="en-US" dirty="0" err="1">
                <a:solidFill>
                  <a:srgbClr val="242021"/>
                </a:solidFill>
                <a:latin typeface="Times New Roman"/>
                <a:ea typeface="Times New Roman"/>
              </a:rPr>
              <a:t>Quảng</a:t>
            </a:r>
            <a:r>
              <a:rPr lang="en-US" dirty="0">
                <a:solidFill>
                  <a:srgbClr val="242021"/>
                </a:solidFill>
                <a:latin typeface="Times New Roman"/>
                <a:ea typeface="Times New Roman"/>
              </a:rPr>
              <a:t> Nam </a:t>
            </a:r>
            <a:r>
              <a:rPr lang="en-US" dirty="0" err="1">
                <a:solidFill>
                  <a:srgbClr val="242021"/>
                </a:solidFill>
                <a:latin typeface="Times New Roman"/>
                <a:ea typeface="Times New Roman"/>
              </a:rPr>
              <a:t>được</a:t>
            </a:r>
            <a:r>
              <a:rPr lang="en-US" dirty="0">
                <a:solidFill>
                  <a:srgbClr val="242021"/>
                </a:solidFill>
                <a:latin typeface="Times New Roman"/>
                <a:ea typeface="Times New Roman"/>
              </a:rPr>
              <a:t> </a:t>
            </a:r>
            <a:r>
              <a:rPr lang="en-US" dirty="0" err="1">
                <a:solidFill>
                  <a:srgbClr val="242021"/>
                </a:solidFill>
                <a:latin typeface="Times New Roman"/>
                <a:ea typeface="Times New Roman"/>
              </a:rPr>
              <a:t>tập</a:t>
            </a:r>
            <a:r>
              <a:rPr lang="en-US" dirty="0">
                <a:solidFill>
                  <a:srgbClr val="242021"/>
                </a:solidFill>
                <a:latin typeface="Times New Roman"/>
                <a:ea typeface="Times New Roman"/>
              </a:rPr>
              <a:t> </a:t>
            </a:r>
            <a:r>
              <a:rPr lang="en-US" dirty="0" err="1">
                <a:solidFill>
                  <a:srgbClr val="242021"/>
                </a:solidFill>
                <a:latin typeface="Times New Roman"/>
                <a:ea typeface="Times New Roman"/>
              </a:rPr>
              <a:t>trung</a:t>
            </a:r>
            <a:r>
              <a:rPr lang="en-US" dirty="0">
                <a:solidFill>
                  <a:srgbClr val="242021"/>
                </a:solidFill>
                <a:latin typeface="Times New Roman"/>
                <a:ea typeface="Times New Roman"/>
              </a:rPr>
              <a:t> </a:t>
            </a:r>
            <a:r>
              <a:rPr lang="en-US" dirty="0" err="1">
                <a:solidFill>
                  <a:srgbClr val="242021"/>
                </a:solidFill>
                <a:latin typeface="Times New Roman"/>
                <a:ea typeface="Times New Roman"/>
              </a:rPr>
              <a:t>vào</a:t>
            </a:r>
            <a:r>
              <a:rPr lang="en-US" dirty="0">
                <a:solidFill>
                  <a:srgbClr val="242021"/>
                </a:solidFill>
                <a:latin typeface="Times New Roman"/>
                <a:ea typeface="Times New Roman"/>
              </a:rPr>
              <a:t> </a:t>
            </a:r>
            <a:r>
              <a:rPr lang="en-US" dirty="0" err="1">
                <a:solidFill>
                  <a:srgbClr val="242021"/>
                </a:solidFill>
                <a:latin typeface="Times New Roman"/>
                <a:ea typeface="Times New Roman"/>
              </a:rPr>
              <a:t>hai</a:t>
            </a:r>
            <a:r>
              <a:rPr lang="en-US" dirty="0">
                <a:solidFill>
                  <a:srgbClr val="242021"/>
                </a:solidFill>
                <a:latin typeface="Times New Roman"/>
                <a:ea typeface="Times New Roman"/>
              </a:rPr>
              <a:t> di </a:t>
            </a:r>
            <a:r>
              <a:rPr lang="en-US" dirty="0" err="1">
                <a:solidFill>
                  <a:srgbClr val="242021"/>
                </a:solidFill>
                <a:latin typeface="Times New Roman"/>
                <a:ea typeface="Times New Roman"/>
              </a:rPr>
              <a:t>sản</a:t>
            </a:r>
            <a:r>
              <a:rPr lang="en-US" dirty="0">
                <a:solidFill>
                  <a:srgbClr val="242021"/>
                </a:solidFill>
                <a:latin typeface="Times New Roman"/>
                <a:ea typeface="Times New Roman"/>
              </a:rPr>
              <a:t> </a:t>
            </a:r>
            <a:r>
              <a:rPr lang="en-US" dirty="0" err="1">
                <a:solidFill>
                  <a:srgbClr val="242021"/>
                </a:solidFill>
                <a:latin typeface="Times New Roman"/>
                <a:ea typeface="Times New Roman"/>
              </a:rPr>
              <a:t>văn</a:t>
            </a:r>
            <a:r>
              <a:rPr lang="en-US" dirty="0">
                <a:solidFill>
                  <a:srgbClr val="242021"/>
                </a:solidFill>
                <a:latin typeface="Times New Roman"/>
                <a:ea typeface="Times New Roman"/>
              </a:rPr>
              <a:t> </a:t>
            </a:r>
            <a:r>
              <a:rPr lang="en-US" dirty="0" err="1">
                <a:solidFill>
                  <a:srgbClr val="242021"/>
                </a:solidFill>
                <a:latin typeface="Times New Roman"/>
                <a:ea typeface="Times New Roman"/>
              </a:rPr>
              <a:t>hoá</a:t>
            </a:r>
            <a:r>
              <a:rPr lang="en-US" dirty="0">
                <a:solidFill>
                  <a:srgbClr val="242021"/>
                </a:solidFill>
                <a:latin typeface="Times New Roman"/>
                <a:ea typeface="Times New Roman"/>
              </a:rPr>
              <a:t> </a:t>
            </a:r>
            <a:r>
              <a:rPr lang="en-US" dirty="0" err="1">
                <a:solidFill>
                  <a:srgbClr val="242021"/>
                </a:solidFill>
                <a:latin typeface="Times New Roman"/>
                <a:ea typeface="Times New Roman"/>
              </a:rPr>
              <a:t>thế</a:t>
            </a:r>
            <a:r>
              <a:rPr lang="en-US" dirty="0">
                <a:solidFill>
                  <a:srgbClr val="242021"/>
                </a:solidFill>
                <a:latin typeface="Times New Roman"/>
                <a:ea typeface="Times New Roman"/>
              </a:rPr>
              <a:t> </a:t>
            </a:r>
            <a:r>
              <a:rPr lang="en-US" dirty="0" err="1">
                <a:solidFill>
                  <a:srgbClr val="242021"/>
                </a:solidFill>
                <a:latin typeface="Times New Roman"/>
                <a:ea typeface="Times New Roman"/>
              </a:rPr>
              <a:t>giới</a:t>
            </a:r>
            <a:r>
              <a:rPr lang="en-US" dirty="0">
                <a:solidFill>
                  <a:srgbClr val="242021"/>
                </a:solidFill>
                <a:latin typeface="Times New Roman"/>
                <a:ea typeface="Times New Roman"/>
              </a:rPr>
              <a:t>: </a:t>
            </a:r>
          </a:p>
          <a:p>
            <a:pPr algn="just"/>
            <a:r>
              <a:rPr lang="en-US" dirty="0">
                <a:solidFill>
                  <a:srgbClr val="242021"/>
                </a:solidFill>
                <a:latin typeface="Times New Roman"/>
              </a:rPr>
              <a:t>	</a:t>
            </a:r>
            <a:r>
              <a:rPr lang="en-US" dirty="0" smtClean="0">
                <a:solidFill>
                  <a:srgbClr val="242021"/>
                </a:solidFill>
                <a:latin typeface="Times New Roman"/>
              </a:rPr>
              <a:t>+ </a:t>
            </a:r>
            <a:r>
              <a:rPr lang="en-US" dirty="0" err="1" smtClean="0">
                <a:solidFill>
                  <a:srgbClr val="242021"/>
                </a:solidFill>
                <a:latin typeface="Times New Roman"/>
              </a:rPr>
              <a:t>Khu</a:t>
            </a:r>
            <a:r>
              <a:rPr lang="en-US" dirty="0" smtClean="0">
                <a:solidFill>
                  <a:srgbClr val="242021"/>
                </a:solidFill>
                <a:latin typeface="Times New Roman"/>
              </a:rPr>
              <a:t> </a:t>
            </a:r>
            <a:r>
              <a:rPr lang="en-US" dirty="0" err="1" smtClean="0">
                <a:solidFill>
                  <a:srgbClr val="242021"/>
                </a:solidFill>
                <a:latin typeface="Times New Roman"/>
              </a:rPr>
              <a:t>đền</a:t>
            </a:r>
            <a:r>
              <a:rPr lang="en-US" dirty="0" smtClean="0">
                <a:solidFill>
                  <a:srgbClr val="242021"/>
                </a:solidFill>
                <a:latin typeface="Times New Roman"/>
              </a:rPr>
              <a:t> </a:t>
            </a:r>
            <a:r>
              <a:rPr lang="en-US" dirty="0" err="1" smtClean="0">
                <a:solidFill>
                  <a:srgbClr val="242021"/>
                </a:solidFill>
                <a:latin typeface="Times New Roman"/>
              </a:rPr>
              <a:t>tháp</a:t>
            </a:r>
            <a:r>
              <a:rPr lang="en-US" dirty="0" smtClean="0">
                <a:solidFill>
                  <a:srgbClr val="242021"/>
                </a:solidFill>
                <a:latin typeface="Times New Roman"/>
              </a:rPr>
              <a:t> </a:t>
            </a:r>
            <a:r>
              <a:rPr lang="en-US" dirty="0" err="1" smtClean="0">
                <a:solidFill>
                  <a:srgbClr val="242021"/>
                </a:solidFill>
                <a:latin typeface="Times New Roman"/>
              </a:rPr>
              <a:t>Mỹ</a:t>
            </a:r>
            <a:r>
              <a:rPr lang="en-US" dirty="0" smtClean="0">
                <a:solidFill>
                  <a:srgbClr val="242021"/>
                </a:solidFill>
                <a:latin typeface="Times New Roman"/>
              </a:rPr>
              <a:t> </a:t>
            </a:r>
            <a:r>
              <a:rPr lang="en-US" dirty="0" err="1" smtClean="0">
                <a:solidFill>
                  <a:srgbClr val="242021"/>
                </a:solidFill>
                <a:latin typeface="Times New Roman"/>
              </a:rPr>
              <a:t>Sơn</a:t>
            </a:r>
            <a:r>
              <a:rPr lang="en-US" dirty="0" smtClean="0">
                <a:solidFill>
                  <a:srgbClr val="242021"/>
                </a:solidFill>
                <a:latin typeface="Times New Roman"/>
              </a:rPr>
              <a:t>.</a:t>
            </a:r>
          </a:p>
          <a:p>
            <a:pPr algn="just"/>
            <a:r>
              <a:rPr lang="en-US" dirty="0" smtClean="0">
                <a:solidFill>
                  <a:srgbClr val="242021"/>
                </a:solidFill>
                <a:latin typeface="Times New Roman"/>
              </a:rPr>
              <a:t>	+ </a:t>
            </a:r>
            <a:r>
              <a:rPr lang="en-US" dirty="0" err="1" smtClean="0">
                <a:solidFill>
                  <a:srgbClr val="242021"/>
                </a:solidFill>
                <a:latin typeface="Times New Roman"/>
              </a:rPr>
              <a:t>Đô</a:t>
            </a:r>
            <a:r>
              <a:rPr lang="en-US" dirty="0" smtClean="0">
                <a:solidFill>
                  <a:srgbClr val="242021"/>
                </a:solidFill>
                <a:latin typeface="Times New Roman"/>
              </a:rPr>
              <a:t> </a:t>
            </a:r>
            <a:r>
              <a:rPr lang="en-US" dirty="0" err="1" smtClean="0">
                <a:solidFill>
                  <a:srgbClr val="242021"/>
                </a:solidFill>
                <a:latin typeface="Times New Roman"/>
              </a:rPr>
              <a:t>thị</a:t>
            </a:r>
            <a:r>
              <a:rPr lang="en-US" dirty="0" smtClean="0">
                <a:solidFill>
                  <a:srgbClr val="242021"/>
                </a:solidFill>
                <a:latin typeface="Times New Roman"/>
              </a:rPr>
              <a:t> </a:t>
            </a:r>
            <a:r>
              <a:rPr lang="en-US" dirty="0" err="1" smtClean="0">
                <a:solidFill>
                  <a:srgbClr val="242021"/>
                </a:solidFill>
                <a:latin typeface="Times New Roman"/>
              </a:rPr>
              <a:t>cổ</a:t>
            </a:r>
            <a:r>
              <a:rPr lang="en-US" dirty="0" smtClean="0">
                <a:solidFill>
                  <a:srgbClr val="242021"/>
                </a:solidFill>
                <a:latin typeface="Times New Roman"/>
              </a:rPr>
              <a:t> </a:t>
            </a:r>
            <a:r>
              <a:rPr lang="en-US" dirty="0" err="1" smtClean="0">
                <a:solidFill>
                  <a:srgbClr val="242021"/>
                </a:solidFill>
                <a:latin typeface="Times New Roman"/>
              </a:rPr>
              <a:t>Hội</a:t>
            </a:r>
            <a:r>
              <a:rPr lang="en-US" dirty="0" smtClean="0">
                <a:solidFill>
                  <a:srgbClr val="242021"/>
                </a:solidFill>
                <a:latin typeface="Times New Roman"/>
              </a:rPr>
              <a:t> An</a:t>
            </a:r>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220" y="208320"/>
            <a:ext cx="10669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 xmlns:a16="http://schemas.microsoft.com/office/drawing/2014/main" id="{041707D0-51B4-504D-451A-6B85FEA7788C}"/>
              </a:ext>
            </a:extLst>
          </p:cNvPr>
          <p:cNvSpPr txBox="1"/>
          <p:nvPr/>
        </p:nvSpPr>
        <p:spPr>
          <a:xfrm>
            <a:off x="1027047" y="1116527"/>
            <a:ext cx="8580592" cy="956672"/>
          </a:xfrm>
          <a:prstGeom prst="rect">
            <a:avLst/>
          </a:prstGeom>
          <a:noFill/>
        </p:spPr>
        <p:txBody>
          <a:bodyPr wrap="square">
            <a:spAutoFit/>
          </a:bodyPr>
          <a:lstStyle/>
          <a:p>
            <a:pPr lvl="0">
              <a:spcBef>
                <a:spcPts val="460"/>
              </a:spcBef>
              <a:buClr>
                <a:srgbClr val="00AEEF"/>
              </a:buClr>
              <a:buSzPts val="1150"/>
              <a:tabLst>
                <a:tab pos="1165225" algn="l"/>
              </a:tabLst>
            </a:pPr>
            <a:r>
              <a:rPr lang="en-US" sz="2400" b="1" spc="-5" dirty="0"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2. </a:t>
            </a:r>
            <a:r>
              <a:rPr lang="en-US" sz="2400" b="1" spc="-15"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Thực</a:t>
            </a:r>
            <a:r>
              <a:rPr lang="en-US" sz="2400" b="1"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2400" b="1" spc="-15"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trạng</a:t>
            </a:r>
            <a:r>
              <a:rPr lang="en-US" sz="2400" b="1"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tồn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huy</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trị</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di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endParaRPr lang="en-US" sz="2400" b="1"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pPr lvl="0" algn="r">
              <a:spcBef>
                <a:spcPts val="465"/>
              </a:spcBef>
              <a:buClr>
                <a:srgbClr val="00AEEF"/>
              </a:buClr>
              <a:buSzPts val="1150"/>
              <a:tabLst>
                <a:tab pos="1170940" algn="l"/>
              </a:tabLst>
            </a:pPr>
            <a:endParaRPr lang="en-US" sz="2800" b="1" spc="-2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7" name="Subtitle 2"/>
          <p:cNvSpPr txBox="1">
            <a:spLocks/>
          </p:cNvSpPr>
          <p:nvPr/>
        </p:nvSpPr>
        <p:spPr>
          <a:xfrm>
            <a:off x="1390918" y="3684112"/>
            <a:ext cx="10290220" cy="269093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Công</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kiểm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kê</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diện</a:t>
            </a:r>
            <a:r>
              <a:rPr lang="en-US" dirty="0">
                <a:latin typeface="Times New Roman" pitchFamily="18" charset="0"/>
                <a:cs typeface="Times New Roman" pitchFamily="18" charset="0"/>
              </a:rPr>
              <a:t> di </a:t>
            </a:r>
            <a:r>
              <a:rPr lang="en-US" dirty="0" err="1">
                <a:latin typeface="Times New Roman" pitchFamily="18" charset="0"/>
                <a:cs typeface="Times New Roman" pitchFamily="18" charset="0"/>
              </a:rPr>
              <a:t>sản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hoá</a:t>
            </a:r>
            <a:r>
              <a:rPr lang="en-US" dirty="0">
                <a:latin typeface="Times New Roman" pitchFamily="18" charset="0"/>
                <a:cs typeface="Times New Roman" pitchFamily="18" charset="0"/>
              </a:rPr>
              <a:t> phi </a:t>
            </a:r>
            <a:r>
              <a:rPr lang="en-US" dirty="0" err="1">
                <a:latin typeface="Times New Roman" pitchFamily="18" charset="0"/>
                <a:cs typeface="Times New Roman" pitchFamily="18" charset="0"/>
              </a:rPr>
              <a:t>vật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cũng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tâm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chú</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trọng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Trên</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cơ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sở</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nghề</a:t>
            </a:r>
            <a:r>
              <a:rPr lang="en-US" dirty="0" smtClean="0">
                <a:latin typeface="Times New Roman" pitchFamily="18" charset="0"/>
                <a:cs typeface="Times New Roman" pitchFamily="18" charset="0"/>
              </a:rPr>
              <a:t>:</a:t>
            </a:r>
          </a:p>
          <a:p>
            <a:pPr algn="just"/>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Nghề</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mộc</a:t>
            </a:r>
            <a:r>
              <a:rPr lang="en-US" dirty="0">
                <a:latin typeface="Times New Roman" pitchFamily="18" charset="0"/>
                <a:cs typeface="Times New Roman" pitchFamily="18" charset="0"/>
              </a:rPr>
              <a:t> Kim </a:t>
            </a:r>
            <a:r>
              <a:rPr lang="en-US" dirty="0" err="1" smtClean="0">
                <a:latin typeface="Times New Roman" pitchFamily="18" charset="0"/>
                <a:cs typeface="Times New Roman" pitchFamily="18" charset="0"/>
              </a:rPr>
              <a:t>Bồng</a:t>
            </a:r>
            <a:r>
              <a:rPr lang="en-US" dirty="0" smtClean="0">
                <a:latin typeface="Times New Roman" pitchFamily="18" charset="0"/>
                <a:cs typeface="Times New Roman" pitchFamily="18" charset="0"/>
              </a:rPr>
              <a:t>.</a:t>
            </a:r>
          </a:p>
          <a:p>
            <a:pPr algn="just"/>
            <a:r>
              <a:rPr lang="en-US" dirty="0" smtClean="0">
                <a:latin typeface="Times New Roman" pitchFamily="18" charset="0"/>
                <a:cs typeface="Times New Roman" pitchFamily="18" charset="0"/>
              </a:rPr>
              <a:t>	+ </a:t>
            </a:r>
            <a:r>
              <a:rPr lang="en-US" dirty="0" err="1">
                <a:latin typeface="Times New Roman" pitchFamily="18" charset="0"/>
                <a:cs typeface="Times New Roman" pitchFamily="18" charset="0"/>
              </a:rPr>
              <a:t>N</a:t>
            </a:r>
            <a:r>
              <a:rPr lang="en-US" dirty="0" err="1" smtClean="0">
                <a:latin typeface="Times New Roman" pitchFamily="18" charset="0"/>
                <a:cs typeface="Times New Roman" pitchFamily="18" charset="0"/>
              </a:rPr>
              <a:t>ghề</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khai</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thác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yến</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sào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Thanh</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Châu</a:t>
            </a:r>
            <a:r>
              <a:rPr lang="en-US" dirty="0" smtClean="0">
                <a:latin typeface="Times New Roman" pitchFamily="18" charset="0"/>
                <a:cs typeface="Times New Roman" pitchFamily="18" charset="0"/>
              </a:rPr>
              <a:t>.</a:t>
            </a:r>
          </a:p>
          <a:p>
            <a:pPr algn="just"/>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Nghề</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gốm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Thanh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vào</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danh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mục</a:t>
            </a:r>
            <a:r>
              <a:rPr lang="en-US" dirty="0">
                <a:latin typeface="Times New Roman" pitchFamily="18" charset="0"/>
                <a:cs typeface="Times New Roman" pitchFamily="18" charset="0"/>
              </a:rPr>
              <a:t> di </a:t>
            </a:r>
            <a:r>
              <a:rPr lang="en-US" dirty="0" err="1">
                <a:latin typeface="Times New Roman" pitchFamily="18" charset="0"/>
                <a:cs typeface="Times New Roman" pitchFamily="18" charset="0"/>
              </a:rPr>
              <a:t>sản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hoá</a:t>
            </a:r>
            <a:r>
              <a:rPr lang="en-US" dirty="0">
                <a:latin typeface="Times New Roman" pitchFamily="18" charset="0"/>
                <a:cs typeface="Times New Roman" pitchFamily="18" charset="0"/>
              </a:rPr>
              <a:t> phi </a:t>
            </a:r>
            <a:r>
              <a:rPr lang="en-US" dirty="0" err="1">
                <a:latin typeface="Times New Roman" pitchFamily="18" charset="0"/>
                <a:cs typeface="Times New Roman" pitchFamily="18" charset="0"/>
              </a:rPr>
              <a:t>vật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quốc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a:t>
            </a:r>
            <a:r>
              <a:rPr lang="en-US" dirty="0">
                <a:latin typeface="Times New Roman" pitchFamily="18" charset="0"/>
                <a:cs typeface="Times New Roman" pitchFamily="18" charset="0"/>
              </a:rPr>
              <a:t>.</a:t>
            </a:r>
            <a:endParaRPr lang="en-US" dirty="0"/>
          </a:p>
        </p:txBody>
      </p:sp>
    </p:spTree>
    <p:extLst>
      <p:ext uri="{BB962C8B-B14F-4D97-AF65-F5344CB8AC3E}">
        <p14:creationId xmlns:p14="http://schemas.microsoft.com/office/powerpoint/2010/main" val="2933857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 xmlns:a16="http://schemas.microsoft.com/office/drawing/2014/main" id="{CCA37E8E-A082-51AE-B313-FCD7D532ECD2}"/>
              </a:ext>
            </a:extLst>
          </p:cNvPr>
          <p:cNvSpPr txBox="1"/>
          <p:nvPr/>
        </p:nvSpPr>
        <p:spPr>
          <a:xfrm>
            <a:off x="139535" y="1022093"/>
            <a:ext cx="10085119" cy="461665"/>
          </a:xfrm>
          <a:prstGeom prst="rect">
            <a:avLst/>
          </a:prstGeom>
          <a:noFill/>
        </p:spPr>
        <p:txBody>
          <a:bodyPr wrap="square">
            <a:spAutoFit/>
          </a:bodyPr>
          <a:lstStyle/>
          <a:p>
            <a:pPr lvl="0" algn="r">
              <a:spcBef>
                <a:spcPts val="465"/>
              </a:spcBef>
              <a:buClr>
                <a:srgbClr val="00AEEF"/>
              </a:buClr>
              <a:buSzPts val="1150"/>
              <a:tabLst>
                <a:tab pos="1062355" algn="l"/>
              </a:tabLst>
            </a:pPr>
            <a:r>
              <a:rPr lang="en-US"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2. </a:t>
            </a:r>
            <a:r>
              <a:rPr lang="vi-VN"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Thực trạng bảo tồn và phát huy giá trị di sản văn hoá ở tỉnh Quảng </a:t>
            </a:r>
            <a:r>
              <a:rPr lang="vi-VN" sz="2400" b="1" spc="-2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Nam</a:t>
            </a:r>
            <a:endParaRPr lang="en-US"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7" name="TextBox 6">
            <a:extLst>
              <a:ext uri="{FF2B5EF4-FFF2-40B4-BE49-F238E27FC236}">
                <a16:creationId xmlns="" xmlns:a16="http://schemas.microsoft.com/office/drawing/2014/main" id="{786259FF-5EB6-453B-A162-69D5D761C48E}"/>
              </a:ext>
            </a:extLst>
          </p:cNvPr>
          <p:cNvSpPr txBox="1"/>
          <p:nvPr/>
        </p:nvSpPr>
        <p:spPr>
          <a:xfrm>
            <a:off x="528033" y="1483758"/>
            <a:ext cx="6238114" cy="5170646"/>
          </a:xfrm>
          <a:prstGeom prst="rect">
            <a:avLst/>
          </a:prstGeom>
          <a:noFill/>
        </p:spPr>
        <p:txBody>
          <a:bodyPr wrap="square">
            <a:spAutoFit/>
          </a:bodyPr>
          <a:lstStyle/>
          <a:p>
            <a:pPr algn="ctr">
              <a:lnSpc>
                <a:spcPct val="150000"/>
              </a:lnSpc>
            </a:pPr>
            <a:r>
              <a:rPr lang="en-US" sz="2000" dirty="0" err="1">
                <a:solidFill>
                  <a:srgbClr val="FF0000"/>
                </a:solidFill>
                <a:latin typeface="Times New Roman" pitchFamily="18" charset="0"/>
                <a:cs typeface="Times New Roman" pitchFamily="18" charset="0"/>
              </a:rPr>
              <a:t>Đối</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với</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Khu</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đền</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tháp</a:t>
            </a:r>
            <a:r>
              <a:rPr lang="en-US" sz="2000" dirty="0">
                <a:solidFill>
                  <a:srgbClr val="FF0000"/>
                </a:solidFill>
                <a:latin typeface="Times New Roman" pitchFamily="18" charset="0"/>
                <a:cs typeface="Times New Roman" pitchFamily="18" charset="0"/>
              </a:rPr>
              <a:t> </a:t>
            </a:r>
            <a:r>
              <a:rPr lang="en-US" sz="2000" dirty="0" err="1">
                <a:solidFill>
                  <a:srgbClr val="FF0000"/>
                </a:solidFill>
                <a:latin typeface="Times New Roman" pitchFamily="18" charset="0"/>
                <a:cs typeface="Times New Roman" pitchFamily="18" charset="0"/>
              </a:rPr>
              <a:t>Mỹ</a:t>
            </a:r>
            <a:r>
              <a:rPr lang="en-US" sz="2000" dirty="0">
                <a:solidFill>
                  <a:srgbClr val="FF0000"/>
                </a:solidFill>
                <a:latin typeface="Times New Roman" pitchFamily="18" charset="0"/>
                <a:cs typeface="Times New Roman" pitchFamily="18" charset="0"/>
              </a:rPr>
              <a:t> </a:t>
            </a:r>
            <a:r>
              <a:rPr lang="en-US" sz="2000" dirty="0" err="1" smtClean="0">
                <a:solidFill>
                  <a:srgbClr val="FF0000"/>
                </a:solidFill>
                <a:latin typeface="Times New Roman" pitchFamily="18" charset="0"/>
                <a:cs typeface="Times New Roman" pitchFamily="18" charset="0"/>
              </a:rPr>
              <a:t>Sơn</a:t>
            </a:r>
            <a:endParaRPr lang="en-US" sz="2000" dirty="0" smtClean="0">
              <a:solidFill>
                <a:srgbClr val="FF0000"/>
              </a:solidFill>
              <a:latin typeface="Times New Roman" pitchFamily="18" charset="0"/>
              <a:cs typeface="Times New Roman" pitchFamily="18" charset="0"/>
            </a:endParaRPr>
          </a:p>
          <a:p>
            <a:pPr>
              <a:lnSpc>
                <a:spcPct val="150000"/>
              </a:lnSpc>
            </a:pP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Tỉnh</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Quảng</a:t>
            </a:r>
            <a:r>
              <a:rPr lang="en-US" sz="2000" dirty="0" smtClean="0">
                <a:latin typeface="Times New Roman" pitchFamily="18" charset="0"/>
                <a:cs typeface="Times New Roman" pitchFamily="18" charset="0"/>
              </a:rPr>
              <a:t> Nam </a:t>
            </a:r>
            <a:r>
              <a:rPr lang="en-US" sz="2000" dirty="0" err="1" smtClean="0">
                <a:latin typeface="Times New Roman" pitchFamily="18" charset="0"/>
                <a:cs typeface="Times New Roman" pitchFamily="18" charset="0"/>
              </a:rPr>
              <a:t>đã</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hợp</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tác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với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tổ</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chức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vị</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a:t>
            </a:r>
            <a:r>
              <a:rPr lang="en-US" sz="2000" dirty="0">
                <a:latin typeface="Times New Roman" pitchFamily="18" charset="0"/>
                <a:cs typeface="Times New Roman" pitchFamily="18" charset="0"/>
              </a:rPr>
              <a:t/>
            </a:r>
            <a:br>
              <a:rPr lang="en-US" sz="2000" dirty="0">
                <a:latin typeface="Times New Roman" pitchFamily="18" charset="0"/>
                <a:cs typeface="Times New Roman" pitchFamily="18" charset="0"/>
              </a:rPr>
            </a:br>
            <a:r>
              <a:rPr lang="en-US" sz="2000" dirty="0" err="1">
                <a:latin typeface="Times New Roman" pitchFamily="18" charset="0"/>
                <a:cs typeface="Times New Roman" pitchFamily="18" charset="0"/>
              </a:rPr>
              <a:t>nhân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trong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ngoài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nước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thực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hiện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nhiều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dự</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trọng</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điểm</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để</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bảo</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tồn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và</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phát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huy</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như</a:t>
            </a:r>
            <a:r>
              <a:rPr lang="en-US" sz="2000" dirty="0" smtClean="0">
                <a:latin typeface="Times New Roman" pitchFamily="18" charset="0"/>
                <a:cs typeface="Times New Roman" pitchFamily="18" charset="0"/>
              </a:rPr>
              <a:t>: </a:t>
            </a:r>
          </a:p>
          <a:p>
            <a:pPr>
              <a:lnSpc>
                <a:spcPct val="150000"/>
              </a:lnSpc>
            </a:pPr>
            <a:r>
              <a:rPr lang="en-US" sz="2000" dirty="0" smtClean="0">
                <a:latin typeface="Times New Roman" pitchFamily="18" charset="0"/>
                <a:cs typeface="Times New Roman" pitchFamily="18" charset="0"/>
              </a:rPr>
              <a:t>       + </a:t>
            </a:r>
            <a:r>
              <a:rPr lang="en-US" sz="2000" dirty="0" err="1" smtClean="0">
                <a:latin typeface="Times New Roman" pitchFamily="18" charset="0"/>
                <a:cs typeface="Times New Roman" pitchFamily="18" charset="0"/>
              </a:rPr>
              <a:t>Chương</a:t>
            </a:r>
            <a:r>
              <a:rPr lang="en-US" sz="2000" smtClean="0">
                <a:latin typeface="Times New Roman" pitchFamily="18" charset="0"/>
                <a:cs typeface="Times New Roman" pitchFamily="18" charset="0"/>
              </a:rPr>
              <a:t> trình</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thông</a:t>
            </a:r>
            <a:r>
              <a:rPr lang="en-US" sz="2000" dirty="0">
                <a:latin typeface="Times New Roman" pitchFamily="18" charset="0"/>
                <a:cs typeface="Times New Roman" pitchFamily="18" charset="0"/>
              </a:rPr>
              <a:t> tin </a:t>
            </a:r>
            <a:r>
              <a:rPr lang="en-US" sz="2000" dirty="0" err="1">
                <a:latin typeface="Times New Roman" pitchFamily="18" charset="0"/>
                <a:cs typeface="Times New Roman" pitchFamily="18" charset="0"/>
              </a:rPr>
              <a:t>địa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lí</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Khu</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đền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tháp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Mỹ</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Sơn</a:t>
            </a:r>
            <a:r>
              <a:rPr lang="en-US" sz="2000" dirty="0" smtClean="0">
                <a:latin typeface="Times New Roman" pitchFamily="18" charset="0"/>
                <a:cs typeface="Times New Roman" pitchFamily="18" charset="0"/>
              </a:rPr>
              <a:t>. </a:t>
            </a:r>
          </a:p>
          <a:p>
            <a:pPr>
              <a:lnSpc>
                <a:spcPct val="150000"/>
              </a:lnSpc>
            </a:pPr>
            <a:r>
              <a:rPr lang="en-US" sz="2000" dirty="0" smtClean="0">
                <a:latin typeface="Times New Roman" pitchFamily="18" charset="0"/>
                <a:cs typeface="Times New Roman" pitchFamily="18" charset="0"/>
              </a:rPr>
              <a:t>       + </a:t>
            </a:r>
            <a:r>
              <a:rPr lang="en-US" sz="2000" dirty="0" err="1">
                <a:latin typeface="Times New Roman" pitchFamily="18" charset="0"/>
                <a:cs typeface="Times New Roman" pitchFamily="18" charset="0"/>
              </a:rPr>
              <a:t>D</a:t>
            </a:r>
            <a:r>
              <a:rPr lang="en-US" sz="2000" dirty="0" err="1" smtClean="0">
                <a:latin typeface="Times New Roman" pitchFamily="18" charset="0"/>
                <a:cs typeface="Times New Roman" pitchFamily="18" charset="0"/>
              </a:rPr>
              <a:t>ự</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án</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xây</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dựng</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Nhà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Trưng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bày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Mỹ</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dự</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án</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a:t>
            </a:r>
            <a:r>
              <a:rPr lang="en-US" sz="2000" dirty="0" err="1" smtClean="0">
                <a:latin typeface="Times New Roman" pitchFamily="18" charset="0"/>
                <a:cs typeface="Times New Roman" pitchFamily="18" charset="0"/>
              </a:rPr>
              <a:t>Thuyết</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trình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đào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tạo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tiêu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chuẩn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quốc</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tế</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về</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bảo</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tồn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nhóm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tháp</a:t>
            </a:r>
            <a:r>
              <a:rPr lang="en-US" sz="2000" dirty="0">
                <a:latin typeface="Times New Roman" pitchFamily="18" charset="0"/>
                <a:cs typeface="Times New Roman" pitchFamily="18" charset="0"/>
              </a:rPr>
              <a:t> G </a:t>
            </a:r>
            <a:r>
              <a:rPr lang="en-US" sz="2000" dirty="0" err="1">
                <a:latin typeface="Times New Roman" pitchFamily="18" charset="0"/>
                <a:cs typeface="Times New Roman" pitchFamily="18" charset="0"/>
              </a:rPr>
              <a:t>Mỹ</a:t>
            </a:r>
            <a:r>
              <a:rPr lang="en-US" sz="2000" dirty="0">
                <a:latin typeface="Times New Roman" pitchFamily="18" charset="0"/>
                <a:cs typeface="Times New Roman" pitchFamily="18" charset="0"/>
              </a:rPr>
              <a:t> </a:t>
            </a:r>
            <a:r>
              <a:rPr lang="en-US" sz="2000" dirty="0" err="1" smtClean="0">
                <a:latin typeface="Times New Roman" pitchFamily="18" charset="0"/>
                <a:cs typeface="Times New Roman" pitchFamily="18" charset="0"/>
              </a:rPr>
              <a:t>Sơn</a:t>
            </a:r>
            <a:r>
              <a:rPr lang="en-US" sz="2000" dirty="0" smtClean="0">
                <a:latin typeface="Times New Roman" pitchFamily="18" charset="0"/>
                <a:cs typeface="Times New Roman" pitchFamily="18" charset="0"/>
              </a:rPr>
              <a:t>“.</a:t>
            </a:r>
          </a:p>
          <a:p>
            <a:pPr>
              <a:lnSpc>
                <a:spcPct val="150000"/>
              </a:lnSpc>
            </a:pP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     + </a:t>
            </a:r>
            <a:r>
              <a:rPr lang="en-US" sz="2000" dirty="0" err="1">
                <a:latin typeface="Times New Roman" pitchFamily="18" charset="0"/>
                <a:cs typeface="Times New Roman" pitchFamily="18" charset="0"/>
              </a:rPr>
              <a:t>D</a:t>
            </a:r>
            <a:r>
              <a:rPr lang="en-US" sz="2000" dirty="0" err="1" smtClean="0">
                <a:latin typeface="Times New Roman" pitchFamily="18" charset="0"/>
                <a:cs typeface="Times New Roman" pitchFamily="18" charset="0"/>
              </a:rPr>
              <a:t>ự</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án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trùng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nhóm</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tháp</a:t>
            </a:r>
            <a:r>
              <a:rPr lang="en-US" sz="2000" dirty="0">
                <a:latin typeface="Times New Roman" pitchFamily="18" charset="0"/>
                <a:cs typeface="Times New Roman" pitchFamily="18" charset="0"/>
              </a:rPr>
              <a:t> K, H, A </a:t>
            </a:r>
            <a:r>
              <a:rPr lang="en-US" sz="2000" dirty="0" err="1">
                <a:latin typeface="Times New Roman" pitchFamily="18" charset="0"/>
                <a:cs typeface="Times New Roman" pitchFamily="18" charset="0"/>
              </a:rPr>
              <a:t>trước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nguy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cơ</a:t>
            </a:r>
            <a:r>
              <a:rPr lang="en-US" sz="2000" dirty="0">
                <a:latin typeface="Times New Roman" pitchFamily="18" charset="0"/>
                <a:cs typeface="Times New Roman" pitchFamily="18" charset="0"/>
              </a:rPr>
              <a:t/>
            </a:r>
            <a:br>
              <a:rPr lang="en-US" sz="2000" dirty="0">
                <a:latin typeface="Times New Roman" pitchFamily="18" charset="0"/>
                <a:cs typeface="Times New Roman" pitchFamily="18" charset="0"/>
              </a:rPr>
            </a:br>
            <a:r>
              <a:rPr lang="en-US" sz="2000" dirty="0" err="1">
                <a:latin typeface="Times New Roman" pitchFamily="18" charset="0"/>
                <a:cs typeface="Times New Roman" pitchFamily="18" charset="0"/>
              </a:rPr>
              <a:t>sụp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đổ</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định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dạng</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lại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kiến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trúc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để</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tạo</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bền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vững</a:t>
            </a:r>
            <a:r>
              <a:rPr lang="en-US" sz="2000" dirty="0">
                <a:latin typeface="Times New Roman" pitchFamily="18" charset="0"/>
                <a:cs typeface="Times New Roman" pitchFamily="18" charset="0"/>
              </a:rPr>
              <a:t> di </a:t>
            </a:r>
            <a:r>
              <a:rPr lang="en-US" sz="2000" dirty="0" err="1">
                <a:latin typeface="Times New Roman" pitchFamily="18" charset="0"/>
                <a:cs typeface="Times New Roman" pitchFamily="18" charset="0"/>
              </a:rPr>
              <a:t>tích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và</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phát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huy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giá</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trị</a:t>
            </a:r>
            <a:r>
              <a:rPr lang="en-US" sz="2000" dirty="0">
                <a:latin typeface="Times New Roman" pitchFamily="18" charset="0"/>
                <a:cs typeface="Times New Roman" pitchFamily="18" charset="0"/>
              </a:rPr>
              <a:t> </a:t>
            </a:r>
            <a:r>
              <a:rPr lang="en-US" sz="2000" dirty="0" smtClean="0">
                <a:latin typeface="Times New Roman" pitchFamily="18" charset="0"/>
                <a:cs typeface="Times New Roman" pitchFamily="18" charset="0"/>
              </a:rPr>
              <a:t>….</a:t>
            </a:r>
            <a:endParaRPr lang="en-US" sz="2000" dirty="0">
              <a:latin typeface="Times New Roman" panose="02020603050405020304" pitchFamily="18" charset="0"/>
              <a:cs typeface="Times New Roman" panose="02020603050405020304" pitchFamily="18" charset="0"/>
            </a:endParaRPr>
          </a:p>
        </p:txBody>
      </p:sp>
      <p:pic>
        <p:nvPicPr>
          <p:cNvPr id="4100" name="Picture 4" descr="Giới thiệu về Thánh Địa Mỹ Sơn, địa điểm thu hút hàng ngàn du khách">
            <a:extLst>
              <a:ext uri="{FF2B5EF4-FFF2-40B4-BE49-F238E27FC236}">
                <a16:creationId xmlns="" xmlns:a16="http://schemas.microsoft.com/office/drawing/2014/main" id="{99412BDC-BF05-AC61-00F7-2157A08CB73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94" b="18527"/>
          <a:stretch/>
        </p:blipFill>
        <p:spPr bwMode="auto">
          <a:xfrm>
            <a:off x="6980350" y="1661375"/>
            <a:ext cx="5211650" cy="499302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314" y="225800"/>
            <a:ext cx="10669587" cy="894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5636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arn(inVertic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arn(inVertic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arn(inVertic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barn(inVertical)">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57285D7C-2C71-3736-E0B2-974B17C81AED}"/>
              </a:ext>
            </a:extLst>
          </p:cNvPr>
          <p:cNvSpPr txBox="1"/>
          <p:nvPr/>
        </p:nvSpPr>
        <p:spPr>
          <a:xfrm>
            <a:off x="139536" y="157785"/>
            <a:ext cx="10085119" cy="461665"/>
          </a:xfrm>
          <a:prstGeom prst="rect">
            <a:avLst/>
          </a:prstGeom>
          <a:noFill/>
        </p:spPr>
        <p:txBody>
          <a:bodyPr wrap="square">
            <a:spAutoFit/>
          </a:bodyPr>
          <a:lstStyle/>
          <a:p>
            <a:pPr lvl="0" algn="r">
              <a:spcBef>
                <a:spcPts val="465"/>
              </a:spcBef>
              <a:buClr>
                <a:srgbClr val="00AEEF"/>
              </a:buClr>
              <a:buSzPts val="1150"/>
              <a:tabLst>
                <a:tab pos="1062355" algn="l"/>
              </a:tabLst>
            </a:pPr>
            <a:r>
              <a:rPr lang="en-US"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2. </a:t>
            </a:r>
            <a:r>
              <a:rPr lang="vi-VN"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Thực trạng bảo tồn và phát huy giá trị di sản văn hoá ở tỉnh Quảng </a:t>
            </a:r>
            <a:r>
              <a:rPr lang="vi-VN" sz="2400" b="1" spc="-2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Nam</a:t>
            </a:r>
            <a:endParaRPr lang="en-US"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4" name="TextBox 3">
            <a:extLst>
              <a:ext uri="{FF2B5EF4-FFF2-40B4-BE49-F238E27FC236}">
                <a16:creationId xmlns="" xmlns:a16="http://schemas.microsoft.com/office/drawing/2014/main" id="{E4C848EE-EAD7-4BA9-BB9C-C979E1435EAA}"/>
              </a:ext>
            </a:extLst>
          </p:cNvPr>
          <p:cNvSpPr txBox="1"/>
          <p:nvPr/>
        </p:nvSpPr>
        <p:spPr>
          <a:xfrm>
            <a:off x="139536" y="919749"/>
            <a:ext cx="6415809" cy="5940088"/>
          </a:xfrm>
          <a:prstGeom prst="rect">
            <a:avLst/>
          </a:prstGeom>
          <a:noFill/>
        </p:spPr>
        <p:txBody>
          <a:bodyPr wrap="square">
            <a:spAutoFit/>
          </a:bodyPr>
          <a:lstStyle/>
          <a:p>
            <a:pPr algn="ctr">
              <a:lnSpc>
                <a:spcPct val="150000"/>
              </a:lnSpc>
            </a:pPr>
            <a:r>
              <a:rPr lang="en-US" sz="2000" spc="-4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Đối</a:t>
            </a:r>
            <a:r>
              <a:rPr lang="en-US" sz="2000" spc="-4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000" spc="-4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với</a:t>
            </a:r>
            <a:r>
              <a:rPr lang="en-US" sz="2000" spc="-4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000" spc="-4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đô</a:t>
            </a:r>
            <a:r>
              <a:rPr lang="en-US" sz="2000" spc="-4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000" spc="-4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thị</a:t>
            </a:r>
            <a:r>
              <a:rPr lang="en-US" sz="2000" spc="-4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000" spc="-4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cổ</a:t>
            </a:r>
            <a:r>
              <a:rPr lang="en-US" sz="2000" spc="-4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2000" spc="-4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Hội</a:t>
            </a:r>
            <a:r>
              <a:rPr lang="en-US" sz="2000" spc="-4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An</a:t>
            </a:r>
          </a:p>
          <a:p>
            <a:pPr>
              <a:lnSpc>
                <a:spcPct val="150000"/>
              </a:lnSpc>
            </a:pPr>
            <a:r>
              <a:rPr lang="en-US" sz="2000" spc="-40" dirty="0">
                <a:latin typeface="Times New Roman" panose="02020603050405020304" pitchFamily="18" charset="0"/>
                <a:ea typeface="Arial" panose="020B0604020202020204" pitchFamily="34" charset="0"/>
                <a:cs typeface="Times New Roman" panose="02020603050405020304" pitchFamily="18" charset="0"/>
              </a:rPr>
              <a:t> </a:t>
            </a:r>
            <a:r>
              <a:rPr lang="en-US" sz="2000" spc="-40" dirty="0" smtClean="0">
                <a:latin typeface="Times New Roman" panose="02020603050405020304" pitchFamily="18" charset="0"/>
                <a:ea typeface="Arial" panose="020B0604020202020204" pitchFamily="34" charset="0"/>
                <a:cs typeface="Times New Roman" panose="02020603050405020304" pitchFamily="18" charset="0"/>
              </a:rPr>
              <a:t>        - T</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ỉnh</a:t>
            </a:r>
            <a:r>
              <a:rPr lang="vi-VN" sz="2000" spc="-2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Quảng</a:t>
            </a:r>
            <a:r>
              <a:rPr lang="vi-VN" sz="2000" spc="-2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Nam</a:t>
            </a:r>
            <a:r>
              <a:rPr lang="vi-VN" sz="2000" spc="-2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thực</a:t>
            </a:r>
            <a:r>
              <a:rPr lang="vi-VN" sz="2000" spc="-2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hiện</a:t>
            </a:r>
            <a:r>
              <a:rPr lang="vi-VN" sz="2000" spc="-2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tu</a:t>
            </a:r>
            <a:r>
              <a:rPr lang="vi-VN" sz="2000" spc="-2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bổ cho tổng cộng 424 công trình di tích nhà nước</a:t>
            </a:r>
            <a:r>
              <a:rPr lang="en-US" sz="2000" dirty="0" smtClean="0">
                <a:effectLst/>
                <a:latin typeface="Times New Roman" panose="02020603050405020304" pitchFamily="18" charset="0"/>
                <a:ea typeface="Arial" panose="020B0604020202020204" pitchFamily="34" charset="0"/>
                <a:cs typeface="Times New Roman" panose="02020603050405020304" pitchFamily="18" charset="0"/>
              </a:rPr>
              <a:t>.</a:t>
            </a:r>
          </a:p>
          <a:p>
            <a:pPr>
              <a:lnSpc>
                <a:spcPct val="150000"/>
              </a:lnSpc>
            </a:pPr>
            <a:r>
              <a:rPr lang="en-US" sz="2000" dirty="0" smtClean="0">
                <a:latin typeface="Times New Roman" panose="02020603050405020304" pitchFamily="18" charset="0"/>
                <a:ea typeface="Arial" panose="020B0604020202020204" pitchFamily="34" charset="0"/>
                <a:cs typeface="Times New Roman" panose="02020603050405020304" pitchFamily="18" charset="0"/>
              </a:rPr>
              <a:t>        - </a:t>
            </a:r>
            <a:r>
              <a:rPr lang="en-US" sz="2000" dirty="0" smtClean="0">
                <a:solidFill>
                  <a:srgbClr val="242021"/>
                </a:solidFill>
                <a:latin typeface="Times New Roman"/>
                <a:ea typeface="Times New Roman"/>
              </a:rPr>
              <a:t>Cho </a:t>
            </a:r>
            <a:r>
              <a:rPr lang="en-US" sz="2000" dirty="0" err="1">
                <a:solidFill>
                  <a:srgbClr val="242021"/>
                </a:solidFill>
                <a:latin typeface="Times New Roman"/>
                <a:ea typeface="Times New Roman"/>
              </a:rPr>
              <a:t>đến</a:t>
            </a:r>
            <a:r>
              <a:rPr lang="en-US" sz="2000" dirty="0">
                <a:solidFill>
                  <a:srgbClr val="242021"/>
                </a:solidFill>
                <a:latin typeface="Times New Roman"/>
                <a:ea typeface="Times New Roman"/>
              </a:rPr>
              <a:t> </a:t>
            </a:r>
            <a:r>
              <a:rPr lang="en-US" sz="2000" dirty="0" smtClean="0">
                <a:solidFill>
                  <a:srgbClr val="242021"/>
                </a:solidFill>
                <a:latin typeface="Times New Roman"/>
                <a:ea typeface="Times New Roman"/>
              </a:rPr>
              <a:t>nay, </a:t>
            </a:r>
            <a:r>
              <a:rPr lang="en-US" sz="2000" dirty="0" err="1" smtClean="0">
                <a:solidFill>
                  <a:srgbClr val="242021"/>
                </a:solidFill>
                <a:latin typeface="Times New Roman"/>
                <a:ea typeface="Times New Roman"/>
              </a:rPr>
              <a:t>quần</a:t>
            </a:r>
            <a:r>
              <a:rPr lang="en-US" sz="2000" dirty="0" smtClean="0">
                <a:solidFill>
                  <a:srgbClr val="242021"/>
                </a:solidFill>
                <a:latin typeface="Times New Roman"/>
                <a:ea typeface="Times New Roman"/>
              </a:rPr>
              <a:t> </a:t>
            </a:r>
            <a:r>
              <a:rPr lang="en-US" sz="2000" dirty="0" err="1">
                <a:solidFill>
                  <a:srgbClr val="242021"/>
                </a:solidFill>
                <a:latin typeface="Times New Roman"/>
                <a:ea typeface="Times New Roman"/>
              </a:rPr>
              <a:t>thể</a:t>
            </a:r>
            <a:r>
              <a:rPr lang="en-US" sz="2000" dirty="0">
                <a:solidFill>
                  <a:srgbClr val="242021"/>
                </a:solidFill>
                <a:latin typeface="Times New Roman"/>
                <a:ea typeface="Times New Roman"/>
              </a:rPr>
              <a:t> </a:t>
            </a:r>
            <a:r>
              <a:rPr lang="en-US" sz="2000" dirty="0" err="1">
                <a:solidFill>
                  <a:srgbClr val="242021"/>
                </a:solidFill>
                <a:latin typeface="Times New Roman"/>
                <a:ea typeface="Times New Roman"/>
              </a:rPr>
              <a:t>kiến</a:t>
            </a:r>
            <a:r>
              <a:rPr lang="en-US" sz="2000" dirty="0">
                <a:solidFill>
                  <a:srgbClr val="242021"/>
                </a:solidFill>
                <a:latin typeface="Times New Roman"/>
                <a:ea typeface="Times New Roman"/>
              </a:rPr>
              <a:t> </a:t>
            </a:r>
            <a:r>
              <a:rPr lang="en-US" sz="2000" dirty="0" err="1">
                <a:solidFill>
                  <a:srgbClr val="242021"/>
                </a:solidFill>
                <a:latin typeface="Times New Roman"/>
                <a:ea typeface="Times New Roman"/>
              </a:rPr>
              <a:t>trúc</a:t>
            </a:r>
            <a:r>
              <a:rPr lang="en-US" sz="2000" dirty="0">
                <a:solidFill>
                  <a:srgbClr val="242021"/>
                </a:solidFill>
                <a:latin typeface="Times New Roman"/>
                <a:ea typeface="Times New Roman"/>
              </a:rPr>
              <a:t> </a:t>
            </a:r>
            <a:r>
              <a:rPr lang="en-US" sz="2000" dirty="0" err="1">
                <a:solidFill>
                  <a:srgbClr val="242021"/>
                </a:solidFill>
                <a:latin typeface="Times New Roman"/>
                <a:ea typeface="Times New Roman"/>
              </a:rPr>
              <a:t>Đô</a:t>
            </a:r>
            <a:r>
              <a:rPr lang="en-US" sz="2000" dirty="0">
                <a:solidFill>
                  <a:srgbClr val="242021"/>
                </a:solidFill>
                <a:latin typeface="Times New Roman"/>
                <a:ea typeface="Times New Roman"/>
              </a:rPr>
              <a:t> </a:t>
            </a:r>
            <a:r>
              <a:rPr lang="en-US" sz="2000" dirty="0" err="1">
                <a:solidFill>
                  <a:srgbClr val="242021"/>
                </a:solidFill>
                <a:latin typeface="Times New Roman"/>
                <a:ea typeface="Times New Roman"/>
              </a:rPr>
              <a:t>thị</a:t>
            </a:r>
            <a:r>
              <a:rPr lang="en-US" sz="2000" dirty="0">
                <a:solidFill>
                  <a:srgbClr val="242021"/>
                </a:solidFill>
                <a:latin typeface="Times New Roman"/>
                <a:ea typeface="Times New Roman"/>
              </a:rPr>
              <a:t> </a:t>
            </a:r>
            <a:r>
              <a:rPr lang="en-US" sz="2000" dirty="0" err="1">
                <a:solidFill>
                  <a:srgbClr val="242021"/>
                </a:solidFill>
                <a:latin typeface="Times New Roman"/>
                <a:ea typeface="Times New Roman"/>
              </a:rPr>
              <a:t>cổ</a:t>
            </a:r>
            <a:r>
              <a:rPr lang="en-US" sz="2000" dirty="0">
                <a:solidFill>
                  <a:srgbClr val="242021"/>
                </a:solidFill>
                <a:latin typeface="Times New Roman"/>
                <a:ea typeface="Times New Roman"/>
              </a:rPr>
              <a:t> </a:t>
            </a:r>
            <a:r>
              <a:rPr lang="en-US" sz="2000" dirty="0" err="1">
                <a:solidFill>
                  <a:srgbClr val="242021"/>
                </a:solidFill>
                <a:latin typeface="Times New Roman"/>
                <a:ea typeface="Times New Roman"/>
              </a:rPr>
              <a:t>Hội</a:t>
            </a:r>
            <a:r>
              <a:rPr lang="en-US" sz="2000" dirty="0">
                <a:solidFill>
                  <a:srgbClr val="242021"/>
                </a:solidFill>
                <a:latin typeface="Times New Roman"/>
                <a:ea typeface="Times New Roman"/>
              </a:rPr>
              <a:t> An </a:t>
            </a:r>
            <a:r>
              <a:rPr lang="en-US" sz="2000" dirty="0" err="1">
                <a:solidFill>
                  <a:srgbClr val="242021"/>
                </a:solidFill>
                <a:latin typeface="Times New Roman"/>
                <a:ea typeface="Times New Roman"/>
              </a:rPr>
              <a:t>đã</a:t>
            </a:r>
            <a:r>
              <a:rPr lang="en-US" sz="2000" dirty="0">
                <a:solidFill>
                  <a:srgbClr val="242021"/>
                </a:solidFill>
                <a:latin typeface="Times New Roman"/>
                <a:ea typeface="Times New Roman"/>
              </a:rPr>
              <a:t> </a:t>
            </a:r>
            <a:r>
              <a:rPr lang="en-US" sz="2000" dirty="0" err="1">
                <a:solidFill>
                  <a:srgbClr val="242021"/>
                </a:solidFill>
                <a:latin typeface="Times New Roman"/>
                <a:ea typeface="Times New Roman"/>
              </a:rPr>
              <a:t>vượt</a:t>
            </a:r>
            <a:r>
              <a:rPr lang="en-US" sz="2000" dirty="0">
                <a:solidFill>
                  <a:srgbClr val="242021"/>
                </a:solidFill>
                <a:latin typeface="Times New Roman"/>
                <a:ea typeface="Times New Roman"/>
              </a:rPr>
              <a:t> qua </a:t>
            </a:r>
            <a:r>
              <a:rPr lang="en-US" sz="2000" dirty="0" err="1" smtClean="0">
                <a:solidFill>
                  <a:srgbClr val="242021"/>
                </a:solidFill>
                <a:latin typeface="Times New Roman"/>
                <a:ea typeface="Times New Roman"/>
              </a:rPr>
              <a:t>giai</a:t>
            </a:r>
            <a:r>
              <a:rPr lang="en-US" sz="2000" dirty="0" smtClean="0">
                <a:solidFill>
                  <a:srgbClr val="242021"/>
                </a:solidFill>
                <a:latin typeface="Times New Roman"/>
                <a:ea typeface="Times New Roman"/>
              </a:rPr>
              <a:t> </a:t>
            </a:r>
            <a:r>
              <a:rPr lang="en-US" sz="2000" dirty="0" err="1">
                <a:solidFill>
                  <a:srgbClr val="242021"/>
                </a:solidFill>
                <a:latin typeface="Times New Roman"/>
                <a:ea typeface="Times New Roman"/>
              </a:rPr>
              <a:t>đoạn</a:t>
            </a:r>
            <a:r>
              <a:rPr lang="en-US" sz="2000" dirty="0">
                <a:solidFill>
                  <a:srgbClr val="242021"/>
                </a:solidFill>
                <a:latin typeface="Times New Roman"/>
                <a:ea typeface="Times New Roman"/>
              </a:rPr>
              <a:t> </a:t>
            </a:r>
            <a:r>
              <a:rPr lang="en-US" sz="2000" dirty="0" err="1" smtClean="0">
                <a:solidFill>
                  <a:srgbClr val="242021"/>
                </a:solidFill>
                <a:latin typeface="Times New Roman"/>
                <a:ea typeface="Times New Roman"/>
              </a:rPr>
              <a:t>nguy</a:t>
            </a:r>
            <a:r>
              <a:rPr lang="en-US" sz="2000" dirty="0" smtClean="0">
                <a:solidFill>
                  <a:srgbClr val="242021"/>
                </a:solidFill>
                <a:latin typeface="Times New Roman"/>
                <a:ea typeface="Times New Roman"/>
              </a:rPr>
              <a:t> </a:t>
            </a:r>
            <a:r>
              <a:rPr lang="en-US" sz="2000" dirty="0" err="1" smtClean="0">
                <a:solidFill>
                  <a:srgbClr val="242021"/>
                </a:solidFill>
                <a:latin typeface="Times New Roman"/>
                <a:ea typeface="Times New Roman"/>
              </a:rPr>
              <a:t>cơ</a:t>
            </a:r>
            <a:r>
              <a:rPr lang="en-US" sz="2000" dirty="0" smtClean="0">
                <a:solidFill>
                  <a:srgbClr val="242021"/>
                </a:solidFill>
                <a:latin typeface="Times New Roman"/>
                <a:ea typeface="Times New Roman"/>
              </a:rPr>
              <a:t> </a:t>
            </a:r>
            <a:r>
              <a:rPr lang="en-US" sz="2000" dirty="0" err="1">
                <a:solidFill>
                  <a:srgbClr val="242021"/>
                </a:solidFill>
                <a:latin typeface="Times New Roman"/>
                <a:ea typeface="Times New Roman"/>
              </a:rPr>
              <a:t>khẩn</a:t>
            </a:r>
            <a:r>
              <a:rPr lang="en-US" sz="2000" dirty="0">
                <a:solidFill>
                  <a:srgbClr val="242021"/>
                </a:solidFill>
                <a:latin typeface="Times New Roman"/>
                <a:ea typeface="Times New Roman"/>
              </a:rPr>
              <a:t> </a:t>
            </a:r>
            <a:r>
              <a:rPr lang="en-US" sz="2000" dirty="0" err="1" smtClean="0">
                <a:solidFill>
                  <a:srgbClr val="242021"/>
                </a:solidFill>
                <a:latin typeface="Times New Roman"/>
                <a:ea typeface="Times New Roman"/>
              </a:rPr>
              <a:t>cấp</a:t>
            </a:r>
            <a:r>
              <a:rPr lang="en-US" sz="2000" dirty="0" smtClean="0">
                <a:solidFill>
                  <a:srgbClr val="242021"/>
                </a:solidFill>
                <a:latin typeface="Times New Roman"/>
                <a:ea typeface="Times New Roman"/>
              </a:rPr>
              <a:t> </a:t>
            </a:r>
            <a:r>
              <a:rPr lang="en-US" sz="2000" dirty="0" err="1" smtClean="0">
                <a:solidFill>
                  <a:srgbClr val="242021"/>
                </a:solidFill>
                <a:latin typeface="Times New Roman"/>
                <a:ea typeface="Times New Roman"/>
              </a:rPr>
              <a:t>về</a:t>
            </a:r>
            <a:r>
              <a:rPr lang="en-US" sz="2000" dirty="0" smtClean="0">
                <a:solidFill>
                  <a:srgbClr val="242021"/>
                </a:solidFill>
                <a:latin typeface="Times New Roman"/>
                <a:ea typeface="Times New Roman"/>
              </a:rPr>
              <a:t> </a:t>
            </a:r>
            <a:r>
              <a:rPr lang="en-US" sz="2000" dirty="0" err="1" smtClean="0">
                <a:solidFill>
                  <a:srgbClr val="242021"/>
                </a:solidFill>
                <a:latin typeface="Times New Roman"/>
                <a:ea typeface="Times New Roman"/>
              </a:rPr>
              <a:t>sụp</a:t>
            </a:r>
            <a:r>
              <a:rPr lang="en-US" sz="2000" dirty="0" smtClean="0">
                <a:solidFill>
                  <a:srgbClr val="242021"/>
                </a:solidFill>
                <a:latin typeface="Times New Roman"/>
                <a:ea typeface="Times New Roman"/>
              </a:rPr>
              <a:t> </a:t>
            </a:r>
            <a:r>
              <a:rPr lang="en-US" sz="2000" dirty="0" err="1">
                <a:solidFill>
                  <a:srgbClr val="242021"/>
                </a:solidFill>
                <a:latin typeface="Times New Roman"/>
                <a:ea typeface="Times New Roman"/>
              </a:rPr>
              <a:t>đổ</a:t>
            </a:r>
            <a:r>
              <a:rPr lang="en-US" sz="2000" dirty="0">
                <a:solidFill>
                  <a:srgbClr val="242021"/>
                </a:solidFill>
                <a:latin typeface="Times New Roman"/>
                <a:ea typeface="Times New Roman"/>
              </a:rPr>
              <a:t>, </a:t>
            </a:r>
            <a:r>
              <a:rPr lang="en-US" sz="2000" dirty="0" err="1">
                <a:solidFill>
                  <a:srgbClr val="242021"/>
                </a:solidFill>
                <a:latin typeface="Times New Roman"/>
                <a:ea typeface="Times New Roman"/>
              </a:rPr>
              <a:t>mất</a:t>
            </a:r>
            <a:r>
              <a:rPr lang="en-US" sz="2000" dirty="0">
                <a:solidFill>
                  <a:srgbClr val="242021"/>
                </a:solidFill>
                <a:latin typeface="Times New Roman"/>
                <a:ea typeface="Times New Roman"/>
              </a:rPr>
              <a:t> di </a:t>
            </a:r>
            <a:r>
              <a:rPr lang="en-US" sz="2000" dirty="0" err="1">
                <a:solidFill>
                  <a:srgbClr val="242021"/>
                </a:solidFill>
                <a:latin typeface="Times New Roman"/>
                <a:ea typeface="Times New Roman"/>
              </a:rPr>
              <a:t>tích</a:t>
            </a:r>
            <a:r>
              <a:rPr lang="en-US" sz="2000" dirty="0">
                <a:solidFill>
                  <a:srgbClr val="242021"/>
                </a:solidFill>
                <a:latin typeface="Times New Roman"/>
                <a:ea typeface="Times New Roman"/>
              </a:rPr>
              <a:t> </a:t>
            </a:r>
            <a:r>
              <a:rPr lang="en-US" sz="2000" dirty="0" err="1">
                <a:solidFill>
                  <a:srgbClr val="242021"/>
                </a:solidFill>
                <a:latin typeface="Times New Roman"/>
                <a:ea typeface="Times New Roman"/>
              </a:rPr>
              <a:t>và</a:t>
            </a:r>
            <a:r>
              <a:rPr lang="en-US" sz="2000" dirty="0">
                <a:solidFill>
                  <a:srgbClr val="242021"/>
                </a:solidFill>
                <a:latin typeface="Times New Roman"/>
                <a:ea typeface="Times New Roman"/>
              </a:rPr>
              <a:t> </a:t>
            </a:r>
            <a:r>
              <a:rPr lang="en-US" sz="2000" dirty="0" err="1">
                <a:solidFill>
                  <a:srgbClr val="242021"/>
                </a:solidFill>
                <a:latin typeface="Times New Roman"/>
                <a:ea typeface="Times New Roman"/>
              </a:rPr>
              <a:t>liên</a:t>
            </a:r>
            <a:r>
              <a:rPr lang="en-US" sz="2000" dirty="0">
                <a:solidFill>
                  <a:srgbClr val="242021"/>
                </a:solidFill>
                <a:latin typeface="Times New Roman"/>
                <a:ea typeface="Times New Roman"/>
              </a:rPr>
              <a:t> </a:t>
            </a:r>
            <a:r>
              <a:rPr lang="en-US" sz="2000" dirty="0" err="1">
                <a:solidFill>
                  <a:srgbClr val="242021"/>
                </a:solidFill>
                <a:latin typeface="Times New Roman"/>
                <a:ea typeface="Times New Roman"/>
              </a:rPr>
              <a:t>quan</a:t>
            </a:r>
            <a:r>
              <a:rPr lang="en-US" sz="2000" dirty="0">
                <a:solidFill>
                  <a:srgbClr val="242021"/>
                </a:solidFill>
                <a:latin typeface="Times New Roman"/>
                <a:ea typeface="Times New Roman"/>
              </a:rPr>
              <a:t> </a:t>
            </a:r>
            <a:r>
              <a:rPr lang="en-US" sz="2000" dirty="0" err="1">
                <a:solidFill>
                  <a:srgbClr val="242021"/>
                </a:solidFill>
                <a:latin typeface="Times New Roman"/>
                <a:ea typeface="Times New Roman"/>
              </a:rPr>
              <a:t>đến</a:t>
            </a:r>
            <a:r>
              <a:rPr lang="en-US" sz="2000" dirty="0">
                <a:solidFill>
                  <a:srgbClr val="242021"/>
                </a:solidFill>
                <a:latin typeface="Times New Roman"/>
                <a:ea typeface="Times New Roman"/>
              </a:rPr>
              <a:t> </a:t>
            </a:r>
            <a:r>
              <a:rPr lang="en-US" sz="2000" dirty="0" err="1">
                <a:solidFill>
                  <a:srgbClr val="242021"/>
                </a:solidFill>
                <a:latin typeface="Times New Roman"/>
                <a:ea typeface="Times New Roman"/>
              </a:rPr>
              <a:t>tính</a:t>
            </a:r>
            <a:r>
              <a:rPr lang="en-US" sz="2000" dirty="0">
                <a:solidFill>
                  <a:srgbClr val="242021"/>
                </a:solidFill>
                <a:latin typeface="Times New Roman"/>
                <a:ea typeface="Times New Roman"/>
              </a:rPr>
              <a:t> </a:t>
            </a:r>
            <a:r>
              <a:rPr lang="en-US" sz="2000" dirty="0" err="1">
                <a:solidFill>
                  <a:srgbClr val="242021"/>
                </a:solidFill>
                <a:latin typeface="Times New Roman"/>
                <a:ea typeface="Times New Roman"/>
              </a:rPr>
              <a:t>mạng</a:t>
            </a:r>
            <a:r>
              <a:rPr lang="en-US" sz="2000" dirty="0">
                <a:solidFill>
                  <a:srgbClr val="242021"/>
                </a:solidFill>
                <a:latin typeface="Times New Roman"/>
                <a:ea typeface="Times New Roman"/>
              </a:rPr>
              <a:t> con </a:t>
            </a:r>
            <a:r>
              <a:rPr lang="en-US" sz="2000" dirty="0" err="1">
                <a:solidFill>
                  <a:srgbClr val="242021"/>
                </a:solidFill>
                <a:latin typeface="Times New Roman"/>
                <a:ea typeface="Times New Roman"/>
              </a:rPr>
              <a:t>người</a:t>
            </a:r>
            <a:r>
              <a:rPr lang="en-US" sz="2000" dirty="0">
                <a:solidFill>
                  <a:srgbClr val="242021"/>
                </a:solidFill>
                <a:latin typeface="Times New Roman"/>
                <a:ea typeface="Times New Roman"/>
              </a:rPr>
              <a:t>.</a:t>
            </a:r>
            <a:br>
              <a:rPr lang="en-US" sz="2000" dirty="0">
                <a:solidFill>
                  <a:srgbClr val="242021"/>
                </a:solidFill>
                <a:latin typeface="Times New Roman"/>
                <a:ea typeface="Times New Roman"/>
              </a:rPr>
            </a:br>
            <a:r>
              <a:rPr lang="en-US" sz="2000" dirty="0" smtClean="0">
                <a:solidFill>
                  <a:srgbClr val="242021"/>
                </a:solidFill>
                <a:latin typeface="Times New Roman"/>
                <a:ea typeface="Times New Roman"/>
              </a:rPr>
              <a:t>       </a:t>
            </a:r>
            <a:r>
              <a:rPr lang="en-US" sz="2000" dirty="0" smtClean="0">
                <a:latin typeface="Times New Roman" panose="02020603050405020304" pitchFamily="18" charset="0"/>
                <a:ea typeface="Arial" panose="020B0604020202020204" pitchFamily="34" charset="0"/>
                <a:cs typeface="Times New Roman" panose="02020603050405020304" pitchFamily="18" charset="0"/>
              </a:rPr>
              <a:t>- </a:t>
            </a:r>
            <a:r>
              <a:rPr lang="en-US" sz="2000" dirty="0" err="1" smtClean="0">
                <a:latin typeface="Times New Roman" pitchFamily="18" charset="0"/>
                <a:cs typeface="Times New Roman" pitchFamily="18" charset="0"/>
              </a:rPr>
              <a:t>Nhiều</a:t>
            </a:r>
            <a:r>
              <a:rPr lang="en-US" sz="2000" dirty="0" smtClean="0">
                <a:latin typeface="Times New Roman" pitchFamily="18" charset="0"/>
                <a:cs typeface="Times New Roman" pitchFamily="18" charset="0"/>
              </a:rPr>
              <a:t> </a:t>
            </a:r>
            <a:r>
              <a:rPr lang="en-US" sz="2000" dirty="0" err="1">
                <a:latin typeface="Times New Roman" pitchFamily="18" charset="0"/>
                <a:cs typeface="Times New Roman" pitchFamily="18" charset="0"/>
              </a:rPr>
              <a:t>năm</a:t>
            </a:r>
            <a:r>
              <a:rPr lang="en-US" sz="2000" dirty="0">
                <a:latin typeface="Times New Roman" pitchFamily="18" charset="0"/>
                <a:cs typeface="Times New Roman" pitchFamily="18" charset="0"/>
              </a:rPr>
              <a:t> qua, </a:t>
            </a:r>
            <a:r>
              <a:rPr lang="en-US" sz="2000" dirty="0" err="1">
                <a:latin typeface="Times New Roman" pitchFamily="18" charset="0"/>
                <a:cs typeface="Times New Roman" pitchFamily="18" charset="0"/>
              </a:rPr>
              <a:t>thành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phố</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Hội</a:t>
            </a:r>
            <a:r>
              <a:rPr lang="en-US" sz="2000" dirty="0">
                <a:latin typeface="Times New Roman" pitchFamily="18" charset="0"/>
                <a:cs typeface="Times New Roman" pitchFamily="18" charset="0"/>
              </a:rPr>
              <a:t> An </a:t>
            </a:r>
            <a:r>
              <a:rPr lang="en-US" sz="2000" dirty="0" err="1">
                <a:latin typeface="Times New Roman" pitchFamily="18" charset="0"/>
                <a:cs typeface="Times New Roman" pitchFamily="18" charset="0"/>
              </a:rPr>
              <a:t>đã</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phối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hợp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với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các</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Sở</a:t>
            </a:r>
            <a:r>
              <a:rPr lang="en-US" sz="2000" dirty="0">
                <a:latin typeface="Times New Roman" pitchFamily="18" charset="0"/>
                <a:cs typeface="Times New Roman" pitchFamily="18" charset="0"/>
              </a:rPr>
              <a:t>, ban </a:t>
            </a:r>
            <a:r>
              <a:rPr lang="en-US" sz="2000" dirty="0" err="1" smtClean="0">
                <a:latin typeface="Times New Roman" pitchFamily="18" charset="0"/>
                <a:cs typeface="Times New Roman" pitchFamily="18" charset="0"/>
              </a:rPr>
              <a:t>ngành</a:t>
            </a:r>
            <a:r>
              <a:rPr lang="en-US" sz="2000" dirty="0" smtClean="0">
                <a:latin typeface="Times New Roman" pitchFamily="18" charset="0"/>
                <a:cs typeface="Times New Roman" pitchFamily="18" charset="0"/>
              </a:rPr>
              <a:t> </a:t>
            </a:r>
            <a:r>
              <a:rPr lang="en-US" sz="2000" spc="-10" dirty="0" smtClean="0">
                <a:latin typeface="Times New Roman" panose="02020603050405020304" pitchFamily="18" charset="0"/>
                <a:ea typeface="Arial" panose="020B0604020202020204" pitchFamily="34" charset="0"/>
                <a:cs typeface="Times New Roman" panose="02020603050405020304" pitchFamily="18" charset="0"/>
              </a:rPr>
              <a:t>t</a:t>
            </a:r>
            <a:r>
              <a:rPr lang="vi-VN" sz="2000" spc="-10" dirty="0" smtClean="0">
                <a:effectLst/>
                <a:latin typeface="Times New Roman" panose="02020603050405020304" pitchFamily="18" charset="0"/>
                <a:ea typeface="Arial" panose="020B0604020202020204" pitchFamily="34" charset="0"/>
                <a:cs typeface="Times New Roman" panose="02020603050405020304" pitchFamily="18" charset="0"/>
              </a:rPr>
              <a:t>ổ</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spc="-10" dirty="0" smtClean="0">
                <a:effectLst/>
                <a:latin typeface="Times New Roman" panose="02020603050405020304" pitchFamily="18" charset="0"/>
                <a:ea typeface="Arial" panose="020B0604020202020204" pitchFamily="34" charset="0"/>
                <a:cs typeface="Times New Roman" panose="02020603050405020304" pitchFamily="18" charset="0"/>
              </a:rPr>
              <a:t>chức</a:t>
            </a:r>
            <a:r>
              <a:rPr lang="en-US" sz="2000" spc="-1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en-US" sz="2000" spc="-10" dirty="0" err="1" smtClean="0">
                <a:effectLst/>
                <a:latin typeface="Times New Roman" panose="02020603050405020304" pitchFamily="18" charset="0"/>
                <a:ea typeface="Arial" panose="020B0604020202020204" pitchFamily="34" charset="0"/>
                <a:cs typeface="Times New Roman" panose="02020603050405020304" pitchFamily="18" charset="0"/>
              </a:rPr>
              <a:t>các</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spc="-10" dirty="0" smtClean="0">
                <a:effectLst/>
                <a:latin typeface="Times New Roman" panose="02020603050405020304" pitchFamily="18" charset="0"/>
                <a:ea typeface="Arial" panose="020B0604020202020204" pitchFamily="34" charset="0"/>
                <a:cs typeface="Times New Roman" panose="02020603050405020304" pitchFamily="18" charset="0"/>
              </a:rPr>
              <a:t>cuộc</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spc="-10" dirty="0" smtClean="0">
                <a:effectLst/>
                <a:latin typeface="Times New Roman" panose="02020603050405020304" pitchFamily="18" charset="0"/>
                <a:ea typeface="Arial" panose="020B0604020202020204" pitchFamily="34" charset="0"/>
                <a:cs typeface="Times New Roman" panose="02020603050405020304" pitchFamily="18" charset="0"/>
              </a:rPr>
              <a:t>thi</a:t>
            </a:r>
            <a:r>
              <a:rPr lang="en-US" sz="2000" spc="-10" dirty="0" smtClean="0">
                <a:effectLst/>
                <a:latin typeface="Times New Roman" panose="02020603050405020304" pitchFamily="18" charset="0"/>
                <a:ea typeface="Arial" panose="020B0604020202020204" pitchFamily="34" charset="0"/>
                <a:cs typeface="Times New Roman" panose="02020603050405020304" pitchFamily="18" charset="0"/>
              </a:rPr>
              <a:t>:</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spc="-10" dirty="0" smtClean="0">
                <a:effectLst/>
                <a:latin typeface="Times New Roman" panose="02020603050405020304" pitchFamily="18" charset="0"/>
                <a:ea typeface="Arial" panose="020B0604020202020204" pitchFamily="34" charset="0"/>
                <a:cs typeface="Times New Roman" panose="02020603050405020304" pitchFamily="18" charset="0"/>
              </a:rPr>
              <a:t>"Tìm</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spc="-10" dirty="0" smtClean="0">
                <a:effectLst/>
                <a:latin typeface="Times New Roman" panose="02020603050405020304" pitchFamily="18" charset="0"/>
                <a:ea typeface="Arial" panose="020B0604020202020204" pitchFamily="34" charset="0"/>
                <a:cs typeface="Times New Roman" panose="02020603050405020304" pitchFamily="18" charset="0"/>
              </a:rPr>
              <a:t>hiểu</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spc="-10" dirty="0" smtClean="0">
                <a:effectLst/>
                <a:latin typeface="Times New Roman" panose="02020603050405020304" pitchFamily="18" charset="0"/>
                <a:ea typeface="Arial" panose="020B0604020202020204" pitchFamily="34" charset="0"/>
                <a:cs typeface="Times New Roman" panose="02020603050405020304" pitchFamily="18" charset="0"/>
              </a:rPr>
              <a:t>Di</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spc="-10" dirty="0" smtClean="0">
                <a:effectLst/>
                <a:latin typeface="Times New Roman" panose="02020603050405020304" pitchFamily="18" charset="0"/>
                <a:ea typeface="Arial" panose="020B0604020202020204" pitchFamily="34" charset="0"/>
                <a:cs typeface="Times New Roman" panose="02020603050405020304" pitchFamily="18" charset="0"/>
              </a:rPr>
              <a:t>sản</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spc="-10" dirty="0" smtClean="0">
                <a:effectLst/>
                <a:latin typeface="Times New Roman" panose="02020603050405020304" pitchFamily="18" charset="0"/>
                <a:ea typeface="Arial" panose="020B0604020202020204" pitchFamily="34" charset="0"/>
                <a:cs typeface="Times New Roman" panose="02020603050405020304" pitchFamily="18" charset="0"/>
              </a:rPr>
              <a:t>văn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hoá</a:t>
            </a:r>
            <a:r>
              <a:rPr lang="vi-VN" sz="2000" spc="-1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Hội</a:t>
            </a:r>
            <a:r>
              <a:rPr lang="vi-VN" sz="2000" spc="-6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An</a:t>
            </a:r>
            <a:r>
              <a:rPr lang="vi-VN" sz="2000" spc="-1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qua</a:t>
            </a:r>
            <a:r>
              <a:rPr lang="vi-VN" sz="2000" spc="-1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internet",</a:t>
            </a:r>
            <a:r>
              <a:rPr lang="vi-VN" sz="2000" spc="-1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"Chúng</a:t>
            </a:r>
            <a:r>
              <a:rPr lang="vi-VN" sz="2000" spc="-1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em</a:t>
            </a:r>
            <a:r>
              <a:rPr lang="vi-VN" sz="2000" spc="-1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với</a:t>
            </a:r>
            <a:r>
              <a:rPr lang="vi-VN" sz="2000" spc="-1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di</a:t>
            </a:r>
            <a:r>
              <a:rPr lang="vi-VN" sz="2000" spc="-1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sản</a:t>
            </a:r>
            <a:r>
              <a:rPr lang="vi-VN" sz="2000" spc="-1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và</a:t>
            </a:r>
            <a:r>
              <a:rPr lang="vi-VN" sz="2000" spc="-1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môi</a:t>
            </a:r>
            <a:r>
              <a:rPr lang="vi-VN" sz="2000" spc="-1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trường",</a:t>
            </a:r>
            <a:r>
              <a:rPr lang="vi-VN" sz="2000" spc="-1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"Thanh</a:t>
            </a:r>
            <a:r>
              <a:rPr lang="vi-VN" sz="2000" spc="-1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niên</a:t>
            </a:r>
            <a:r>
              <a:rPr lang="vi-VN" sz="2000" spc="-1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Hội</a:t>
            </a:r>
            <a:r>
              <a:rPr lang="vi-VN" sz="2000" spc="-65"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An với</a:t>
            </a:r>
            <a:r>
              <a:rPr lang="vi-VN" sz="2000" spc="-8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di</a:t>
            </a:r>
            <a:r>
              <a:rPr lang="vi-VN" sz="2000" spc="-7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sản</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Văn</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hoá</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Hội</a:t>
            </a:r>
            <a:r>
              <a:rPr lang="vi-VN" sz="2000" spc="-8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An"…</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nhằm</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nâng</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cao</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nhận</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thức</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của</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thế</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hệ</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trẻ</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trong</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bảo</a:t>
            </a:r>
            <a:r>
              <a:rPr lang="vi-VN" sz="2000" spc="-6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000" dirty="0" smtClean="0">
                <a:effectLst/>
                <a:latin typeface="Times New Roman" panose="02020603050405020304" pitchFamily="18" charset="0"/>
                <a:ea typeface="Arial" panose="020B0604020202020204" pitchFamily="34" charset="0"/>
                <a:cs typeface="Times New Roman" panose="02020603050405020304" pitchFamily="18" charset="0"/>
              </a:rPr>
              <a:t>tồn, phát huy giá trị di sản văn hoá thế giới.</a:t>
            </a:r>
            <a:endParaRPr lang="en-US" sz="2000" dirty="0" smtClean="0">
              <a:effectLst/>
              <a:latin typeface="Times New Roman" panose="02020603050405020304" pitchFamily="18" charset="0"/>
              <a:ea typeface="Arial" panose="020B0604020202020204" pitchFamily="34" charset="0"/>
              <a:cs typeface="Times New Roman" panose="02020603050405020304" pitchFamily="18" charset="0"/>
            </a:endParaRPr>
          </a:p>
          <a:p>
            <a:r>
              <a:rPr lang="vi-VN" sz="2000" dirty="0" smtClean="0">
                <a:effectLst/>
                <a:latin typeface="Times New Roman" pitchFamily="18" charset="0"/>
                <a:ea typeface="Arial" panose="020B0604020202020204" pitchFamily="34" charset="0"/>
                <a:cs typeface="Times New Roman" pitchFamily="18" charset="0"/>
              </a:rPr>
              <a:t> </a:t>
            </a:r>
            <a:r>
              <a:rPr lang="vi-VN" sz="2000" spc="-40" dirty="0" smtClean="0">
                <a:effectLst/>
                <a:latin typeface="Times New Roman" pitchFamily="18" charset="0"/>
                <a:ea typeface="Arial" panose="020B0604020202020204" pitchFamily="34" charset="0"/>
                <a:cs typeface="Times New Roman" pitchFamily="18" charset="0"/>
              </a:rPr>
              <a:t> </a:t>
            </a:r>
            <a:endParaRPr lang="en-US" sz="2000" dirty="0">
              <a:latin typeface="Times New Roman" pitchFamily="18" charset="0"/>
              <a:cs typeface="Times New Roman" pitchFamily="18" charset="0"/>
            </a:endParaRPr>
          </a:p>
        </p:txBody>
      </p:sp>
      <p:pic>
        <p:nvPicPr>
          <p:cNvPr id="5123" name="docshape278">
            <a:extLst>
              <a:ext uri="{FF2B5EF4-FFF2-40B4-BE49-F238E27FC236}">
                <a16:creationId xmlns="" xmlns:a16="http://schemas.microsoft.com/office/drawing/2014/main" id="{F9E28D6D-4FB2-DCFE-85EA-947E49205A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5499" y="824248"/>
            <a:ext cx="5440484" cy="526525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812924" y="6162817"/>
            <a:ext cx="5273059" cy="400110"/>
          </a:xfrm>
          <a:prstGeom prst="rect">
            <a:avLst/>
          </a:prstGeom>
        </p:spPr>
        <p:txBody>
          <a:bodyPr wrap="square">
            <a:spAutoFit/>
          </a:bodyPr>
          <a:lstStyle/>
          <a:p>
            <a:pPr lvl="0" algn="ctr" eaLnBrk="0" fontAlgn="base" hangingPunct="0">
              <a:spcBef>
                <a:spcPct val="0"/>
              </a:spcBef>
              <a:spcAft>
                <a:spcPct val="0"/>
              </a:spcAft>
            </a:pPr>
            <a:r>
              <a:rPr lang="en-US" altLang="en-US" sz="2000" i="1" dirty="0" err="1" smtClean="0">
                <a:solidFill>
                  <a:prstClr val="black"/>
                </a:solidFill>
                <a:latin typeface="Times New Roman" panose="02020603050405020304" pitchFamily="18" charset="0"/>
                <a:ea typeface="Arial" panose="020B0604020202020204" pitchFamily="34" charset="0"/>
                <a:cs typeface="Times New Roman" panose="02020603050405020304" pitchFamily="18" charset="0"/>
              </a:rPr>
              <a:t>Trùng</a:t>
            </a:r>
            <a:r>
              <a:rPr lang="en-US" altLang="en-US" sz="2000" i="1" dirty="0" smtClean="0">
                <a:solidFill>
                  <a:prstClr val="black"/>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000" i="1" dirty="0" err="1" smtClean="0">
                <a:solidFill>
                  <a:prstClr val="black"/>
                </a:solidFill>
                <a:latin typeface="Times New Roman" panose="02020603050405020304" pitchFamily="18" charset="0"/>
                <a:ea typeface="Arial" panose="020B0604020202020204" pitchFamily="34" charset="0"/>
                <a:cs typeface="Times New Roman" panose="02020603050405020304" pitchFamily="18" charset="0"/>
              </a:rPr>
              <a:t>tu</a:t>
            </a:r>
            <a:r>
              <a:rPr lang="en-US" altLang="en-US" sz="2000" i="1" dirty="0" smtClean="0">
                <a:solidFill>
                  <a:prstClr val="black"/>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000" i="1" dirty="0" err="1" smtClean="0">
                <a:solidFill>
                  <a:prstClr val="black"/>
                </a:solidFill>
                <a:latin typeface="Times New Roman" panose="02020603050405020304" pitchFamily="18" charset="0"/>
                <a:ea typeface="Arial" panose="020B0604020202020204" pitchFamily="34" charset="0"/>
                <a:cs typeface="Times New Roman" panose="02020603050405020304" pitchFamily="18" charset="0"/>
              </a:rPr>
              <a:t>Chùa</a:t>
            </a:r>
            <a:r>
              <a:rPr lang="en-US" altLang="en-US" sz="2000" i="1" dirty="0" smtClean="0">
                <a:solidFill>
                  <a:prstClr val="black"/>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000" i="1" dirty="0" err="1">
                <a:solidFill>
                  <a:prstClr val="black"/>
                </a:solidFill>
                <a:latin typeface="Times New Roman" panose="02020603050405020304" pitchFamily="18" charset="0"/>
                <a:ea typeface="Arial" panose="020B0604020202020204" pitchFamily="34" charset="0"/>
                <a:cs typeface="Times New Roman" panose="02020603050405020304" pitchFamily="18" charset="0"/>
              </a:rPr>
              <a:t>Cầu</a:t>
            </a:r>
            <a:r>
              <a:rPr lang="en-US" altLang="en-US" sz="2000" i="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 ở </a:t>
            </a:r>
            <a:r>
              <a:rPr lang="en-US" altLang="en-US" sz="2000" i="1" dirty="0" err="1">
                <a:solidFill>
                  <a:prstClr val="black"/>
                </a:solidFill>
                <a:latin typeface="Times New Roman" panose="02020603050405020304" pitchFamily="18" charset="0"/>
                <a:ea typeface="Arial" panose="020B0604020202020204" pitchFamily="34" charset="0"/>
                <a:cs typeface="Times New Roman" panose="02020603050405020304" pitchFamily="18" charset="0"/>
              </a:rPr>
              <a:t>Hội</a:t>
            </a:r>
            <a:r>
              <a:rPr lang="en-US" altLang="en-US" sz="2000" i="1" dirty="0">
                <a:solidFill>
                  <a:prstClr val="black"/>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000" i="1" dirty="0" smtClean="0">
                <a:solidFill>
                  <a:prstClr val="black"/>
                </a:solidFill>
                <a:latin typeface="Times New Roman" panose="02020603050405020304" pitchFamily="18" charset="0"/>
                <a:ea typeface="Arial" panose="020B0604020202020204" pitchFamily="34" charset="0"/>
                <a:cs typeface="Times New Roman" panose="02020603050405020304" pitchFamily="18" charset="0"/>
              </a:rPr>
              <a:t>An</a:t>
            </a:r>
            <a:endParaRPr lang="en-US" altLang="en-US" sz="2000" i="1" dirty="0">
              <a:solidFill>
                <a:prstClr val="black"/>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758021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220" y="208320"/>
            <a:ext cx="10669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 xmlns:a16="http://schemas.microsoft.com/office/drawing/2014/main" id="{CCA37E8E-A082-51AE-B313-FCD7D532ECD2}"/>
              </a:ext>
            </a:extLst>
          </p:cNvPr>
          <p:cNvSpPr txBox="1"/>
          <p:nvPr/>
        </p:nvSpPr>
        <p:spPr>
          <a:xfrm>
            <a:off x="858657" y="1202740"/>
            <a:ext cx="10085119" cy="461665"/>
          </a:xfrm>
          <a:prstGeom prst="rect">
            <a:avLst/>
          </a:prstGeom>
          <a:noFill/>
        </p:spPr>
        <p:txBody>
          <a:bodyPr wrap="square">
            <a:spAutoFit/>
          </a:bodyPr>
          <a:lstStyle/>
          <a:p>
            <a:pPr lvl="0" algn="r">
              <a:spcBef>
                <a:spcPts val="465"/>
              </a:spcBef>
              <a:buClr>
                <a:srgbClr val="00AEEF"/>
              </a:buClr>
              <a:buSzPts val="1150"/>
              <a:tabLst>
                <a:tab pos="1062355" algn="l"/>
              </a:tabLst>
            </a:pPr>
            <a:r>
              <a:rPr lang="en-US"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2. </a:t>
            </a:r>
            <a:r>
              <a:rPr lang="vi-VN"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Thực trạng bảo tồn và phát huy giá trị di sản văn hoá ở tỉnh Quảng </a:t>
            </a:r>
            <a:r>
              <a:rPr lang="vi-VN" sz="2400" b="1" spc="-2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Nam</a:t>
            </a:r>
            <a:endParaRPr lang="en-US"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6" name="Rectangle: Rounded Corners 3">
            <a:extLst>
              <a:ext uri="{FF2B5EF4-FFF2-40B4-BE49-F238E27FC236}">
                <a16:creationId xmlns="" xmlns:a16="http://schemas.microsoft.com/office/drawing/2014/main" id="{04020155-8DCD-80CE-71C4-371721990C49}"/>
              </a:ext>
            </a:extLst>
          </p:cNvPr>
          <p:cNvSpPr/>
          <p:nvPr/>
        </p:nvSpPr>
        <p:spPr>
          <a:xfrm>
            <a:off x="1519707" y="1938321"/>
            <a:ext cx="9212688" cy="4642783"/>
          </a:xfrm>
          <a:prstGeom prst="roundRect">
            <a:avLst>
              <a:gd name="adj" fmla="val 4929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u="sng" dirty="0">
                <a:solidFill>
                  <a:srgbClr val="FF0000"/>
                </a:solidFill>
                <a:latin typeface="Times New Roman"/>
                <a:ea typeface="Batang"/>
              </a:rPr>
              <a:t>HOẠT ĐỘNG </a:t>
            </a:r>
            <a:r>
              <a:rPr lang="en-US" sz="2400" u="sng" dirty="0" smtClean="0">
                <a:solidFill>
                  <a:srgbClr val="FF0000"/>
                </a:solidFill>
                <a:latin typeface="Times New Roman"/>
                <a:ea typeface="Batang"/>
              </a:rPr>
              <a:t>NHÓM</a:t>
            </a:r>
            <a:endParaRPr lang="en-US" sz="2400" dirty="0" smtClean="0">
              <a:solidFill>
                <a:srgbClr val="FF0000"/>
              </a:solidFill>
              <a:latin typeface="Times New Roman"/>
              <a:ea typeface="Batang"/>
            </a:endParaRPr>
          </a:p>
          <a:p>
            <a:pPr algn="just">
              <a:spcAft>
                <a:spcPts val="0"/>
              </a:spcAft>
            </a:pPr>
            <a:r>
              <a:rPr lang="en-US" sz="2400" dirty="0" smtClean="0">
                <a:solidFill>
                  <a:srgbClr val="FF0000"/>
                </a:solidFill>
                <a:latin typeface="Times New Roman"/>
                <a:ea typeface="Batang"/>
              </a:rPr>
              <a:t>- </a:t>
            </a:r>
            <a:r>
              <a:rPr lang="en-US" sz="2400" dirty="0" err="1">
                <a:solidFill>
                  <a:srgbClr val="FF0000"/>
                </a:solidFill>
                <a:latin typeface="Times New Roman"/>
                <a:ea typeface="Batang"/>
              </a:rPr>
              <a:t>Nhóm</a:t>
            </a:r>
            <a:r>
              <a:rPr lang="en-US" sz="2400" dirty="0">
                <a:solidFill>
                  <a:srgbClr val="FF0000"/>
                </a:solidFill>
                <a:latin typeface="Times New Roman"/>
                <a:ea typeface="Batang"/>
              </a:rPr>
              <a:t> </a:t>
            </a:r>
            <a:r>
              <a:rPr lang="en-US" sz="2400" dirty="0" err="1">
                <a:solidFill>
                  <a:srgbClr val="FF0000"/>
                </a:solidFill>
                <a:latin typeface="Times New Roman"/>
                <a:ea typeface="Batang"/>
              </a:rPr>
              <a:t>lớp</a:t>
            </a:r>
            <a:r>
              <a:rPr lang="en-US" sz="2400" dirty="0">
                <a:solidFill>
                  <a:srgbClr val="FF0000"/>
                </a:solidFill>
                <a:latin typeface="Times New Roman"/>
                <a:ea typeface="Batang"/>
              </a:rPr>
              <a:t> </a:t>
            </a:r>
            <a:r>
              <a:rPr lang="en-US" sz="2400" dirty="0" smtClean="0">
                <a:solidFill>
                  <a:srgbClr val="FF0000"/>
                </a:solidFill>
                <a:latin typeface="Times New Roman"/>
                <a:ea typeface="Batang"/>
              </a:rPr>
              <a:t>10/9, 10/10 </a:t>
            </a:r>
            <a:r>
              <a:rPr lang="en-US" sz="2400" dirty="0" err="1" smtClean="0">
                <a:solidFill>
                  <a:srgbClr val="FF0000"/>
                </a:solidFill>
                <a:latin typeface="Times New Roman"/>
                <a:ea typeface="Batang"/>
              </a:rPr>
              <a:t>hãy</a:t>
            </a:r>
            <a:r>
              <a:rPr lang="en-US" sz="2400" dirty="0" smtClean="0">
                <a:solidFill>
                  <a:srgbClr val="FF0000"/>
                </a:solidFill>
                <a:latin typeface="Times New Roman"/>
                <a:ea typeface="Batang"/>
              </a:rPr>
              <a:t> </a:t>
            </a:r>
            <a:r>
              <a:rPr lang="en-US" sz="2400" dirty="0" err="1">
                <a:solidFill>
                  <a:srgbClr val="FF0000"/>
                </a:solidFill>
                <a:latin typeface="Times New Roman"/>
                <a:ea typeface="Batang"/>
              </a:rPr>
              <a:t>cử</a:t>
            </a:r>
            <a:r>
              <a:rPr lang="en-US" sz="2400" dirty="0">
                <a:solidFill>
                  <a:srgbClr val="FF0000"/>
                </a:solidFill>
                <a:latin typeface="Times New Roman"/>
                <a:ea typeface="Batang"/>
              </a:rPr>
              <a:t> </a:t>
            </a:r>
            <a:r>
              <a:rPr lang="en-US" sz="2400" dirty="0" err="1">
                <a:solidFill>
                  <a:srgbClr val="FF0000"/>
                </a:solidFill>
                <a:latin typeface="Times New Roman"/>
                <a:ea typeface="Batang"/>
              </a:rPr>
              <a:t>đại</a:t>
            </a:r>
            <a:r>
              <a:rPr lang="en-US" sz="2400" dirty="0">
                <a:solidFill>
                  <a:srgbClr val="FF0000"/>
                </a:solidFill>
                <a:latin typeface="Times New Roman"/>
                <a:ea typeface="Batang"/>
              </a:rPr>
              <a:t> </a:t>
            </a:r>
            <a:r>
              <a:rPr lang="en-US" sz="2400" dirty="0" err="1">
                <a:solidFill>
                  <a:srgbClr val="FF0000"/>
                </a:solidFill>
                <a:latin typeface="Times New Roman"/>
                <a:ea typeface="Batang"/>
              </a:rPr>
              <a:t>diện</a:t>
            </a:r>
            <a:r>
              <a:rPr lang="en-US" sz="2400" dirty="0">
                <a:solidFill>
                  <a:srgbClr val="FF0000"/>
                </a:solidFill>
                <a:latin typeface="Times New Roman"/>
                <a:ea typeface="Batang"/>
              </a:rPr>
              <a:t> </a:t>
            </a:r>
            <a:r>
              <a:rPr lang="en-US" sz="2400" dirty="0" err="1">
                <a:solidFill>
                  <a:srgbClr val="FF0000"/>
                </a:solidFill>
                <a:latin typeface="Times New Roman"/>
                <a:ea typeface="Batang"/>
              </a:rPr>
              <a:t>hoặc</a:t>
            </a:r>
            <a:r>
              <a:rPr lang="en-US" sz="2400" dirty="0">
                <a:solidFill>
                  <a:srgbClr val="FF0000"/>
                </a:solidFill>
                <a:latin typeface="Times New Roman"/>
                <a:ea typeface="Batang"/>
              </a:rPr>
              <a:t> </a:t>
            </a:r>
            <a:r>
              <a:rPr lang="en-US" sz="2400" dirty="0" err="1">
                <a:solidFill>
                  <a:srgbClr val="FF0000"/>
                </a:solidFill>
                <a:latin typeface="Times New Roman"/>
                <a:ea typeface="Batang"/>
              </a:rPr>
              <a:t>phân</a:t>
            </a:r>
            <a:r>
              <a:rPr lang="en-US" sz="2400" dirty="0">
                <a:solidFill>
                  <a:srgbClr val="FF0000"/>
                </a:solidFill>
                <a:latin typeface="Times New Roman"/>
                <a:ea typeface="Batang"/>
              </a:rPr>
              <a:t> </a:t>
            </a:r>
            <a:r>
              <a:rPr lang="en-US" sz="2400" dirty="0" err="1">
                <a:solidFill>
                  <a:srgbClr val="FF0000"/>
                </a:solidFill>
                <a:latin typeface="Times New Roman"/>
                <a:ea typeface="Batang"/>
              </a:rPr>
              <a:t>công</a:t>
            </a:r>
            <a:r>
              <a:rPr lang="en-US" sz="2400" dirty="0">
                <a:solidFill>
                  <a:srgbClr val="FF0000"/>
                </a:solidFill>
                <a:latin typeface="Times New Roman"/>
                <a:ea typeface="Batang"/>
              </a:rPr>
              <a:t> </a:t>
            </a:r>
            <a:r>
              <a:rPr lang="en-US" sz="2400" dirty="0" err="1">
                <a:solidFill>
                  <a:srgbClr val="FF0000"/>
                </a:solidFill>
                <a:latin typeface="Times New Roman"/>
                <a:ea typeface="Batang"/>
              </a:rPr>
              <a:t>các</a:t>
            </a:r>
            <a:r>
              <a:rPr lang="en-US" sz="2400" dirty="0">
                <a:solidFill>
                  <a:srgbClr val="FF0000"/>
                </a:solidFill>
                <a:latin typeface="Times New Roman"/>
                <a:ea typeface="Batang"/>
              </a:rPr>
              <a:t> </a:t>
            </a:r>
            <a:r>
              <a:rPr lang="en-US" sz="2400" dirty="0" err="1">
                <a:solidFill>
                  <a:srgbClr val="FF0000"/>
                </a:solidFill>
                <a:latin typeface="Times New Roman"/>
                <a:ea typeface="Batang"/>
              </a:rPr>
              <a:t>bạn</a:t>
            </a:r>
            <a:r>
              <a:rPr lang="en-US" sz="2400" dirty="0">
                <a:solidFill>
                  <a:srgbClr val="FF0000"/>
                </a:solidFill>
                <a:latin typeface="Times New Roman"/>
                <a:ea typeface="Batang"/>
              </a:rPr>
              <a:t> </a:t>
            </a:r>
            <a:r>
              <a:rPr lang="en-US" sz="2400" dirty="0" err="1">
                <a:solidFill>
                  <a:srgbClr val="FF0000"/>
                </a:solidFill>
                <a:latin typeface="Times New Roman"/>
                <a:ea typeface="Batang"/>
              </a:rPr>
              <a:t>đóng</a:t>
            </a:r>
            <a:r>
              <a:rPr lang="en-US" sz="2400" dirty="0">
                <a:solidFill>
                  <a:srgbClr val="FF0000"/>
                </a:solidFill>
                <a:latin typeface="Times New Roman"/>
                <a:ea typeface="Batang"/>
              </a:rPr>
              <a:t> </a:t>
            </a:r>
            <a:r>
              <a:rPr lang="en-US" sz="2400" dirty="0" err="1">
                <a:solidFill>
                  <a:srgbClr val="FF0000"/>
                </a:solidFill>
                <a:latin typeface="Times New Roman"/>
                <a:ea typeface="Batang"/>
              </a:rPr>
              <a:t>vai</a:t>
            </a:r>
            <a:r>
              <a:rPr lang="en-US" sz="2400" dirty="0">
                <a:solidFill>
                  <a:srgbClr val="FF0000"/>
                </a:solidFill>
                <a:latin typeface="Times New Roman"/>
                <a:ea typeface="Batang"/>
              </a:rPr>
              <a:t> </a:t>
            </a:r>
            <a:r>
              <a:rPr lang="en-US" sz="2400" dirty="0" err="1" smtClean="0">
                <a:solidFill>
                  <a:srgbClr val="FF0000"/>
                </a:solidFill>
                <a:latin typeface="Times New Roman"/>
                <a:ea typeface="Batang"/>
              </a:rPr>
              <a:t>diễn</a:t>
            </a:r>
            <a:r>
              <a:rPr lang="en-US" sz="2400" dirty="0" smtClean="0">
                <a:solidFill>
                  <a:srgbClr val="FF0000"/>
                </a:solidFill>
                <a:latin typeface="Times New Roman"/>
                <a:ea typeface="Batang"/>
              </a:rPr>
              <a:t>, </a:t>
            </a:r>
            <a:r>
              <a:rPr lang="en-US" sz="2400" dirty="0" err="1">
                <a:solidFill>
                  <a:srgbClr val="FF0000"/>
                </a:solidFill>
                <a:latin typeface="Times New Roman"/>
                <a:ea typeface="Batang"/>
              </a:rPr>
              <a:t>giới</a:t>
            </a:r>
            <a:r>
              <a:rPr lang="en-US" sz="2400" dirty="0">
                <a:solidFill>
                  <a:srgbClr val="FF0000"/>
                </a:solidFill>
                <a:latin typeface="Times New Roman"/>
                <a:ea typeface="Batang"/>
              </a:rPr>
              <a:t> </a:t>
            </a:r>
            <a:r>
              <a:rPr lang="en-US" sz="2400" dirty="0" err="1">
                <a:solidFill>
                  <a:srgbClr val="FF0000"/>
                </a:solidFill>
                <a:latin typeface="Times New Roman"/>
                <a:ea typeface="Batang"/>
              </a:rPr>
              <a:t>thiệu</a:t>
            </a:r>
            <a:r>
              <a:rPr lang="en-US" sz="2400" dirty="0">
                <a:solidFill>
                  <a:srgbClr val="FF0000"/>
                </a:solidFill>
                <a:latin typeface="Times New Roman"/>
                <a:ea typeface="Batang"/>
              </a:rPr>
              <a:t> 1 </a:t>
            </a:r>
            <a:r>
              <a:rPr lang="en-US" sz="2400" dirty="0" err="1">
                <a:solidFill>
                  <a:srgbClr val="FF0000"/>
                </a:solidFill>
                <a:latin typeface="Times New Roman"/>
                <a:ea typeface="Batang"/>
              </a:rPr>
              <a:t>hình</a:t>
            </a:r>
            <a:r>
              <a:rPr lang="en-US" sz="2400" dirty="0">
                <a:solidFill>
                  <a:srgbClr val="FF0000"/>
                </a:solidFill>
                <a:latin typeface="Times New Roman"/>
                <a:ea typeface="Batang"/>
              </a:rPr>
              <a:t> </a:t>
            </a:r>
            <a:r>
              <a:rPr lang="en-US" sz="2400" dirty="0" err="1">
                <a:solidFill>
                  <a:srgbClr val="FF0000"/>
                </a:solidFill>
                <a:latin typeface="Times New Roman"/>
                <a:ea typeface="Batang"/>
              </a:rPr>
              <a:t>thức</a:t>
            </a:r>
            <a:r>
              <a:rPr lang="en-US" sz="2400" dirty="0">
                <a:solidFill>
                  <a:srgbClr val="FF0000"/>
                </a:solidFill>
                <a:latin typeface="Times New Roman"/>
                <a:ea typeface="Batang"/>
              </a:rPr>
              <a:t> </a:t>
            </a:r>
            <a:r>
              <a:rPr lang="en-US" sz="2400" dirty="0" err="1">
                <a:solidFill>
                  <a:srgbClr val="FF0000"/>
                </a:solidFill>
                <a:latin typeface="Times New Roman"/>
                <a:ea typeface="Batang"/>
              </a:rPr>
              <a:t>để</a:t>
            </a:r>
            <a:r>
              <a:rPr lang="en-US" sz="2400" dirty="0">
                <a:solidFill>
                  <a:srgbClr val="FF0000"/>
                </a:solidFill>
                <a:latin typeface="Times New Roman"/>
                <a:ea typeface="Batang"/>
              </a:rPr>
              <a:t> </a:t>
            </a:r>
            <a:r>
              <a:rPr lang="en-US" sz="2400" dirty="0" err="1">
                <a:solidFill>
                  <a:srgbClr val="FF0000"/>
                </a:solidFill>
                <a:latin typeface="Times New Roman"/>
                <a:ea typeface="Batang"/>
              </a:rPr>
              <a:t>tuyên</a:t>
            </a:r>
            <a:r>
              <a:rPr lang="en-US" sz="2400" dirty="0">
                <a:solidFill>
                  <a:srgbClr val="FF0000"/>
                </a:solidFill>
                <a:latin typeface="Times New Roman"/>
                <a:ea typeface="Batang"/>
              </a:rPr>
              <a:t> </a:t>
            </a:r>
            <a:r>
              <a:rPr lang="en-US" sz="2400" dirty="0" err="1">
                <a:solidFill>
                  <a:srgbClr val="FF0000"/>
                </a:solidFill>
                <a:latin typeface="Times New Roman"/>
                <a:ea typeface="Batang"/>
              </a:rPr>
              <a:t>truyền</a:t>
            </a:r>
            <a:r>
              <a:rPr lang="en-US" sz="2400" dirty="0">
                <a:solidFill>
                  <a:srgbClr val="FF0000"/>
                </a:solidFill>
                <a:latin typeface="Times New Roman"/>
                <a:ea typeface="Batang"/>
              </a:rPr>
              <a:t> </a:t>
            </a:r>
            <a:r>
              <a:rPr lang="en-US" sz="2400" dirty="0" err="1">
                <a:solidFill>
                  <a:srgbClr val="FF0000"/>
                </a:solidFill>
                <a:latin typeface="Times New Roman"/>
                <a:ea typeface="Batang"/>
              </a:rPr>
              <a:t>quảng</a:t>
            </a:r>
            <a:r>
              <a:rPr lang="en-US" sz="2400" dirty="0">
                <a:solidFill>
                  <a:srgbClr val="FF0000"/>
                </a:solidFill>
                <a:latin typeface="Times New Roman"/>
                <a:ea typeface="Batang"/>
              </a:rPr>
              <a:t> </a:t>
            </a:r>
            <a:r>
              <a:rPr lang="en-US" sz="2400" dirty="0" err="1">
                <a:solidFill>
                  <a:srgbClr val="FF0000"/>
                </a:solidFill>
                <a:latin typeface="Times New Roman"/>
                <a:ea typeface="Batang"/>
              </a:rPr>
              <a:t>bá</a:t>
            </a:r>
            <a:r>
              <a:rPr lang="en-US" sz="2400" dirty="0">
                <a:solidFill>
                  <a:srgbClr val="FF0000"/>
                </a:solidFill>
                <a:latin typeface="Times New Roman"/>
                <a:ea typeface="Batang"/>
              </a:rPr>
              <a:t> </a:t>
            </a:r>
            <a:r>
              <a:rPr lang="en-US" sz="2400" dirty="0" err="1">
                <a:solidFill>
                  <a:srgbClr val="FF0000"/>
                </a:solidFill>
                <a:latin typeface="Times New Roman"/>
                <a:ea typeface="Batang"/>
              </a:rPr>
              <a:t>về</a:t>
            </a:r>
            <a:r>
              <a:rPr lang="en-US" sz="2400" dirty="0">
                <a:solidFill>
                  <a:srgbClr val="FF0000"/>
                </a:solidFill>
                <a:latin typeface="Times New Roman"/>
                <a:ea typeface="Batang"/>
              </a:rPr>
              <a:t> </a:t>
            </a:r>
            <a:r>
              <a:rPr lang="en-US" sz="2400" dirty="0" err="1">
                <a:solidFill>
                  <a:srgbClr val="FF0000"/>
                </a:solidFill>
                <a:latin typeface="Times New Roman"/>
                <a:ea typeface="Batang"/>
              </a:rPr>
              <a:t>việc</a:t>
            </a:r>
            <a:r>
              <a:rPr lang="en-US" sz="2400" dirty="0">
                <a:solidFill>
                  <a:srgbClr val="FF0000"/>
                </a:solidFill>
                <a:latin typeface="Times New Roman"/>
                <a:ea typeface="Batang"/>
              </a:rPr>
              <a:t> </a:t>
            </a:r>
            <a:r>
              <a:rPr lang="en-US" sz="2400" dirty="0" err="1">
                <a:solidFill>
                  <a:srgbClr val="FF0000"/>
                </a:solidFill>
                <a:latin typeface="Times New Roman"/>
                <a:ea typeface="Batang"/>
              </a:rPr>
              <a:t>bảo</a:t>
            </a:r>
            <a:r>
              <a:rPr lang="en-US" sz="2400" dirty="0">
                <a:solidFill>
                  <a:srgbClr val="FF0000"/>
                </a:solidFill>
                <a:latin typeface="Times New Roman"/>
                <a:ea typeface="Batang"/>
              </a:rPr>
              <a:t> </a:t>
            </a:r>
            <a:r>
              <a:rPr lang="en-US" sz="2400" dirty="0" err="1">
                <a:solidFill>
                  <a:srgbClr val="FF0000"/>
                </a:solidFill>
                <a:latin typeface="Times New Roman"/>
                <a:ea typeface="Batang"/>
              </a:rPr>
              <a:t>tồn</a:t>
            </a:r>
            <a:r>
              <a:rPr lang="en-US" sz="2400" dirty="0">
                <a:solidFill>
                  <a:srgbClr val="FF0000"/>
                </a:solidFill>
                <a:latin typeface="Times New Roman"/>
                <a:ea typeface="Batang"/>
              </a:rPr>
              <a:t> </a:t>
            </a:r>
            <a:r>
              <a:rPr lang="en-US" sz="2400" dirty="0" err="1">
                <a:solidFill>
                  <a:srgbClr val="FF0000"/>
                </a:solidFill>
                <a:latin typeface="Times New Roman"/>
                <a:ea typeface="Batang"/>
              </a:rPr>
              <a:t>và</a:t>
            </a:r>
            <a:r>
              <a:rPr lang="en-US" sz="2400" dirty="0">
                <a:solidFill>
                  <a:srgbClr val="FF0000"/>
                </a:solidFill>
                <a:latin typeface="Times New Roman"/>
                <a:ea typeface="Batang"/>
              </a:rPr>
              <a:t> </a:t>
            </a:r>
            <a:r>
              <a:rPr lang="en-US" sz="2400" dirty="0" err="1">
                <a:solidFill>
                  <a:srgbClr val="FF0000"/>
                </a:solidFill>
                <a:latin typeface="Times New Roman"/>
                <a:ea typeface="Batang"/>
              </a:rPr>
              <a:t>phát</a:t>
            </a:r>
            <a:r>
              <a:rPr lang="en-US" sz="2400" dirty="0">
                <a:solidFill>
                  <a:srgbClr val="FF0000"/>
                </a:solidFill>
                <a:latin typeface="Times New Roman"/>
                <a:ea typeface="Batang"/>
              </a:rPr>
              <a:t> </a:t>
            </a:r>
            <a:r>
              <a:rPr lang="en-US" sz="2400" dirty="0" err="1">
                <a:solidFill>
                  <a:srgbClr val="FF0000"/>
                </a:solidFill>
                <a:latin typeface="Times New Roman"/>
                <a:ea typeface="Batang"/>
              </a:rPr>
              <a:t>huy</a:t>
            </a:r>
            <a:r>
              <a:rPr lang="en-US" sz="2400" dirty="0">
                <a:solidFill>
                  <a:srgbClr val="FF0000"/>
                </a:solidFill>
                <a:latin typeface="Times New Roman"/>
                <a:ea typeface="Batang"/>
              </a:rPr>
              <a:t> di </a:t>
            </a:r>
            <a:r>
              <a:rPr lang="en-US" sz="2400" dirty="0" err="1">
                <a:solidFill>
                  <a:srgbClr val="FF0000"/>
                </a:solidFill>
                <a:latin typeface="Times New Roman"/>
                <a:ea typeface="Batang"/>
              </a:rPr>
              <a:t>sản</a:t>
            </a:r>
            <a:r>
              <a:rPr lang="en-US" sz="2400" dirty="0">
                <a:solidFill>
                  <a:srgbClr val="FF0000"/>
                </a:solidFill>
                <a:latin typeface="Times New Roman"/>
                <a:ea typeface="Batang"/>
              </a:rPr>
              <a:t> </a:t>
            </a:r>
            <a:r>
              <a:rPr lang="en-US" sz="2400" dirty="0" err="1">
                <a:solidFill>
                  <a:srgbClr val="FF0000"/>
                </a:solidFill>
                <a:latin typeface="Times New Roman"/>
                <a:ea typeface="Batang"/>
              </a:rPr>
              <a:t>văn</a:t>
            </a:r>
            <a:r>
              <a:rPr lang="en-US" sz="2400" dirty="0">
                <a:solidFill>
                  <a:srgbClr val="FF0000"/>
                </a:solidFill>
                <a:latin typeface="Times New Roman"/>
                <a:ea typeface="Batang"/>
              </a:rPr>
              <a:t> </a:t>
            </a:r>
            <a:r>
              <a:rPr lang="en-US" sz="2400" dirty="0" err="1">
                <a:solidFill>
                  <a:srgbClr val="FF0000"/>
                </a:solidFill>
                <a:latin typeface="Times New Roman"/>
                <a:ea typeface="Batang"/>
              </a:rPr>
              <a:t>hoá</a:t>
            </a:r>
            <a:r>
              <a:rPr lang="en-US" sz="2400" dirty="0">
                <a:solidFill>
                  <a:srgbClr val="FF0000"/>
                </a:solidFill>
                <a:latin typeface="Times New Roman"/>
                <a:ea typeface="Batang"/>
              </a:rPr>
              <a:t> </a:t>
            </a:r>
            <a:r>
              <a:rPr lang="en-US" sz="2400" dirty="0" err="1">
                <a:solidFill>
                  <a:srgbClr val="FF0000"/>
                </a:solidFill>
                <a:latin typeface="Times New Roman"/>
                <a:ea typeface="Batang"/>
              </a:rPr>
              <a:t>của</a:t>
            </a:r>
            <a:r>
              <a:rPr lang="en-US" sz="2400" dirty="0">
                <a:solidFill>
                  <a:srgbClr val="FF0000"/>
                </a:solidFill>
                <a:latin typeface="Times New Roman"/>
                <a:ea typeface="Batang"/>
              </a:rPr>
              <a:t> </a:t>
            </a:r>
            <a:r>
              <a:rPr lang="en-US" sz="2400" dirty="0" err="1">
                <a:solidFill>
                  <a:srgbClr val="FF0000"/>
                </a:solidFill>
                <a:latin typeface="Times New Roman"/>
                <a:ea typeface="Batang"/>
              </a:rPr>
              <a:t>tỉnh</a:t>
            </a:r>
            <a:r>
              <a:rPr lang="en-US" sz="2400" dirty="0">
                <a:solidFill>
                  <a:srgbClr val="FF0000"/>
                </a:solidFill>
                <a:latin typeface="Times New Roman"/>
                <a:ea typeface="Batang"/>
              </a:rPr>
              <a:t> </a:t>
            </a:r>
            <a:r>
              <a:rPr lang="en-US" sz="2400" dirty="0" err="1">
                <a:solidFill>
                  <a:srgbClr val="FF0000"/>
                </a:solidFill>
                <a:latin typeface="Times New Roman"/>
                <a:ea typeface="Batang"/>
              </a:rPr>
              <a:t>Quảng</a:t>
            </a:r>
            <a:r>
              <a:rPr lang="en-US" sz="2400" dirty="0">
                <a:solidFill>
                  <a:srgbClr val="FF0000"/>
                </a:solidFill>
                <a:latin typeface="Times New Roman"/>
                <a:ea typeface="Batang"/>
              </a:rPr>
              <a:t> Nam </a:t>
            </a:r>
            <a:r>
              <a:rPr lang="en-US" sz="2400" dirty="0" err="1">
                <a:solidFill>
                  <a:srgbClr val="FF0000"/>
                </a:solidFill>
                <a:latin typeface="Times New Roman"/>
                <a:ea typeface="Batang"/>
              </a:rPr>
              <a:t>đến</a:t>
            </a:r>
            <a:r>
              <a:rPr lang="en-US" sz="2400" dirty="0">
                <a:solidFill>
                  <a:srgbClr val="FF0000"/>
                </a:solidFill>
                <a:latin typeface="Times New Roman"/>
                <a:ea typeface="Batang"/>
              </a:rPr>
              <a:t> </a:t>
            </a:r>
            <a:r>
              <a:rPr lang="en-US" sz="2400" dirty="0" err="1">
                <a:solidFill>
                  <a:srgbClr val="FF0000"/>
                </a:solidFill>
                <a:latin typeface="Times New Roman"/>
                <a:ea typeface="Batang"/>
              </a:rPr>
              <a:t>bạn</a:t>
            </a:r>
            <a:r>
              <a:rPr lang="en-US" sz="2400" dirty="0">
                <a:solidFill>
                  <a:srgbClr val="FF0000"/>
                </a:solidFill>
                <a:latin typeface="Times New Roman"/>
                <a:ea typeface="Batang"/>
              </a:rPr>
              <a:t> </a:t>
            </a:r>
            <a:r>
              <a:rPr lang="en-US" sz="2400" dirty="0" err="1">
                <a:solidFill>
                  <a:srgbClr val="FF0000"/>
                </a:solidFill>
                <a:latin typeface="Times New Roman"/>
                <a:ea typeface="Batang"/>
              </a:rPr>
              <a:t>bè</a:t>
            </a:r>
            <a:r>
              <a:rPr lang="en-US" sz="2400" dirty="0">
                <a:solidFill>
                  <a:srgbClr val="FF0000"/>
                </a:solidFill>
                <a:latin typeface="Times New Roman"/>
                <a:ea typeface="Batang"/>
              </a:rPr>
              <a:t> </a:t>
            </a:r>
            <a:r>
              <a:rPr lang="en-US" sz="2400" dirty="0" err="1">
                <a:solidFill>
                  <a:srgbClr val="FF0000"/>
                </a:solidFill>
                <a:latin typeface="Times New Roman"/>
                <a:ea typeface="Batang"/>
              </a:rPr>
              <a:t>quốc</a:t>
            </a:r>
            <a:r>
              <a:rPr lang="en-US" sz="2400" dirty="0">
                <a:solidFill>
                  <a:srgbClr val="FF0000"/>
                </a:solidFill>
                <a:latin typeface="Times New Roman"/>
                <a:ea typeface="Batang"/>
              </a:rPr>
              <a:t> </a:t>
            </a:r>
            <a:r>
              <a:rPr lang="en-US" sz="2400" dirty="0" err="1">
                <a:solidFill>
                  <a:srgbClr val="FF0000"/>
                </a:solidFill>
                <a:latin typeface="Times New Roman"/>
                <a:ea typeface="Batang"/>
              </a:rPr>
              <a:t>tế</a:t>
            </a:r>
            <a:r>
              <a:rPr lang="en-US" sz="2400" dirty="0">
                <a:solidFill>
                  <a:srgbClr val="FF0000"/>
                </a:solidFill>
                <a:latin typeface="Times New Roman"/>
                <a:ea typeface="Batang"/>
              </a:rPr>
              <a:t>.</a:t>
            </a:r>
          </a:p>
          <a:p>
            <a:pPr algn="just">
              <a:spcAft>
                <a:spcPts val="0"/>
              </a:spcAft>
            </a:pPr>
            <a:r>
              <a:rPr lang="en-US" sz="2400" dirty="0" smtClean="0">
                <a:solidFill>
                  <a:srgbClr val="FF0000"/>
                </a:solidFill>
                <a:latin typeface="Times New Roman"/>
                <a:ea typeface="Batang"/>
              </a:rPr>
              <a:t>10/9 </a:t>
            </a:r>
            <a:r>
              <a:rPr lang="en-US" sz="2400" dirty="0">
                <a:solidFill>
                  <a:srgbClr val="FF0000"/>
                </a:solidFill>
                <a:latin typeface="Times New Roman"/>
                <a:ea typeface="Batang"/>
              </a:rPr>
              <a:t>– </a:t>
            </a:r>
            <a:r>
              <a:rPr lang="en-US" sz="2400" dirty="0" err="1">
                <a:solidFill>
                  <a:srgbClr val="FF0000"/>
                </a:solidFill>
                <a:latin typeface="Times New Roman"/>
                <a:ea typeface="Batang"/>
              </a:rPr>
              <a:t>Tuyên</a:t>
            </a:r>
            <a:r>
              <a:rPr lang="en-US" sz="2400" dirty="0">
                <a:solidFill>
                  <a:srgbClr val="FF0000"/>
                </a:solidFill>
                <a:latin typeface="Times New Roman"/>
                <a:ea typeface="Batang"/>
              </a:rPr>
              <a:t> </a:t>
            </a:r>
            <a:r>
              <a:rPr lang="en-US" sz="2400" dirty="0" err="1">
                <a:solidFill>
                  <a:srgbClr val="FF0000"/>
                </a:solidFill>
                <a:latin typeface="Times New Roman"/>
                <a:ea typeface="Batang"/>
              </a:rPr>
              <a:t>truyền</a:t>
            </a:r>
            <a:r>
              <a:rPr lang="en-US" sz="2400" dirty="0">
                <a:solidFill>
                  <a:srgbClr val="FF0000"/>
                </a:solidFill>
                <a:latin typeface="Times New Roman"/>
                <a:ea typeface="Batang"/>
              </a:rPr>
              <a:t> </a:t>
            </a:r>
            <a:r>
              <a:rPr lang="en-US" sz="2400" dirty="0" err="1">
                <a:solidFill>
                  <a:srgbClr val="FF0000"/>
                </a:solidFill>
                <a:latin typeface="Times New Roman"/>
                <a:ea typeface="Batang"/>
              </a:rPr>
              <a:t>về</a:t>
            </a:r>
            <a:r>
              <a:rPr lang="en-US" sz="2400" dirty="0">
                <a:solidFill>
                  <a:srgbClr val="FF0000"/>
                </a:solidFill>
                <a:latin typeface="Times New Roman"/>
                <a:ea typeface="Batang"/>
              </a:rPr>
              <a:t> </a:t>
            </a:r>
            <a:r>
              <a:rPr lang="en-US" sz="2400" dirty="0" err="1">
                <a:solidFill>
                  <a:srgbClr val="FF0000"/>
                </a:solidFill>
                <a:latin typeface="Times New Roman"/>
                <a:ea typeface="Batang"/>
              </a:rPr>
              <a:t>Phố</a:t>
            </a:r>
            <a:r>
              <a:rPr lang="en-US" sz="2400" dirty="0">
                <a:solidFill>
                  <a:srgbClr val="FF0000"/>
                </a:solidFill>
                <a:latin typeface="Times New Roman"/>
                <a:ea typeface="Batang"/>
              </a:rPr>
              <a:t> </a:t>
            </a:r>
            <a:r>
              <a:rPr lang="en-US" sz="2400" dirty="0" err="1">
                <a:solidFill>
                  <a:srgbClr val="FF0000"/>
                </a:solidFill>
                <a:latin typeface="Times New Roman"/>
                <a:ea typeface="Batang"/>
              </a:rPr>
              <a:t>cổ</a:t>
            </a:r>
            <a:r>
              <a:rPr lang="en-US" sz="2400" dirty="0">
                <a:solidFill>
                  <a:srgbClr val="FF0000"/>
                </a:solidFill>
                <a:latin typeface="Times New Roman"/>
                <a:ea typeface="Batang"/>
              </a:rPr>
              <a:t> </a:t>
            </a:r>
            <a:r>
              <a:rPr lang="en-US" sz="2400" dirty="0" err="1">
                <a:solidFill>
                  <a:srgbClr val="FF0000"/>
                </a:solidFill>
                <a:latin typeface="Times New Roman"/>
                <a:ea typeface="Batang"/>
              </a:rPr>
              <a:t>Hội</a:t>
            </a:r>
            <a:r>
              <a:rPr lang="en-US" sz="2400" dirty="0">
                <a:solidFill>
                  <a:srgbClr val="FF0000"/>
                </a:solidFill>
                <a:latin typeface="Times New Roman"/>
                <a:ea typeface="Batang"/>
              </a:rPr>
              <a:t> An.</a:t>
            </a:r>
          </a:p>
          <a:p>
            <a:pPr algn="just">
              <a:spcAft>
                <a:spcPts val="0"/>
              </a:spcAft>
            </a:pPr>
            <a:r>
              <a:rPr lang="en-US" sz="2400" dirty="0" smtClean="0">
                <a:solidFill>
                  <a:srgbClr val="FF0000"/>
                </a:solidFill>
                <a:latin typeface="Times New Roman"/>
                <a:ea typeface="Batang"/>
              </a:rPr>
              <a:t>10/10 </a:t>
            </a:r>
            <a:r>
              <a:rPr lang="en-US" sz="2400" dirty="0">
                <a:solidFill>
                  <a:srgbClr val="FF0000"/>
                </a:solidFill>
                <a:latin typeface="Times New Roman"/>
                <a:ea typeface="Batang"/>
              </a:rPr>
              <a:t>– </a:t>
            </a:r>
            <a:r>
              <a:rPr lang="en-US" sz="2400" dirty="0" err="1">
                <a:solidFill>
                  <a:srgbClr val="FF0000"/>
                </a:solidFill>
                <a:latin typeface="Times New Roman"/>
                <a:ea typeface="Batang"/>
              </a:rPr>
              <a:t>Tuyên</a:t>
            </a:r>
            <a:r>
              <a:rPr lang="en-US" sz="2400" dirty="0">
                <a:solidFill>
                  <a:srgbClr val="FF0000"/>
                </a:solidFill>
                <a:latin typeface="Times New Roman"/>
                <a:ea typeface="Batang"/>
              </a:rPr>
              <a:t> </a:t>
            </a:r>
            <a:r>
              <a:rPr lang="en-US" sz="2400" dirty="0" err="1">
                <a:solidFill>
                  <a:srgbClr val="FF0000"/>
                </a:solidFill>
                <a:latin typeface="Times New Roman"/>
                <a:ea typeface="Batang"/>
              </a:rPr>
              <a:t>truyền</a:t>
            </a:r>
            <a:r>
              <a:rPr lang="en-US" sz="2400" dirty="0">
                <a:solidFill>
                  <a:srgbClr val="FF0000"/>
                </a:solidFill>
                <a:latin typeface="Times New Roman"/>
                <a:ea typeface="Batang"/>
              </a:rPr>
              <a:t> </a:t>
            </a:r>
            <a:r>
              <a:rPr lang="en-US" sz="2400" dirty="0" err="1">
                <a:solidFill>
                  <a:srgbClr val="FF0000"/>
                </a:solidFill>
                <a:latin typeface="Times New Roman"/>
                <a:ea typeface="Batang"/>
              </a:rPr>
              <a:t>về</a:t>
            </a:r>
            <a:r>
              <a:rPr lang="en-US" sz="2400" dirty="0">
                <a:solidFill>
                  <a:srgbClr val="FF0000"/>
                </a:solidFill>
                <a:latin typeface="Times New Roman"/>
                <a:ea typeface="Batang"/>
              </a:rPr>
              <a:t> </a:t>
            </a:r>
            <a:r>
              <a:rPr lang="en-US" sz="2400" dirty="0" err="1">
                <a:solidFill>
                  <a:srgbClr val="FF0000"/>
                </a:solidFill>
                <a:latin typeface="Times New Roman"/>
                <a:ea typeface="Batang"/>
              </a:rPr>
              <a:t>Ẩm</a:t>
            </a:r>
            <a:r>
              <a:rPr lang="en-US" sz="2400" dirty="0">
                <a:solidFill>
                  <a:srgbClr val="FF0000"/>
                </a:solidFill>
                <a:latin typeface="Times New Roman"/>
                <a:ea typeface="Batang"/>
              </a:rPr>
              <a:t> </a:t>
            </a:r>
            <a:r>
              <a:rPr lang="en-US" sz="2400" dirty="0" err="1">
                <a:solidFill>
                  <a:srgbClr val="FF0000"/>
                </a:solidFill>
                <a:latin typeface="Times New Roman"/>
                <a:ea typeface="Batang"/>
              </a:rPr>
              <a:t>thực</a:t>
            </a:r>
            <a:r>
              <a:rPr lang="en-US" sz="2400" dirty="0">
                <a:solidFill>
                  <a:srgbClr val="FF0000"/>
                </a:solidFill>
                <a:latin typeface="Times New Roman"/>
                <a:ea typeface="Batang"/>
              </a:rPr>
              <a:t>: Cao </a:t>
            </a:r>
            <a:r>
              <a:rPr lang="en-US" sz="2400" dirty="0" err="1">
                <a:solidFill>
                  <a:srgbClr val="FF0000"/>
                </a:solidFill>
                <a:latin typeface="Times New Roman"/>
                <a:ea typeface="Batang"/>
              </a:rPr>
              <a:t>lầu</a:t>
            </a:r>
            <a:r>
              <a:rPr lang="en-US" sz="2400" dirty="0">
                <a:solidFill>
                  <a:srgbClr val="FF0000"/>
                </a:solidFill>
                <a:latin typeface="Times New Roman"/>
                <a:ea typeface="Batang"/>
              </a:rPr>
              <a:t>, </a:t>
            </a:r>
            <a:r>
              <a:rPr lang="en-US" sz="2400" dirty="0" err="1">
                <a:solidFill>
                  <a:srgbClr val="FF0000"/>
                </a:solidFill>
                <a:latin typeface="Times New Roman"/>
                <a:ea typeface="Batang"/>
              </a:rPr>
              <a:t>Mì</a:t>
            </a:r>
            <a:r>
              <a:rPr lang="en-US" sz="2400" dirty="0">
                <a:solidFill>
                  <a:srgbClr val="FF0000"/>
                </a:solidFill>
                <a:latin typeface="Times New Roman"/>
                <a:ea typeface="Batang"/>
              </a:rPr>
              <a:t> </a:t>
            </a:r>
            <a:r>
              <a:rPr lang="en-US" sz="2400" dirty="0" err="1">
                <a:solidFill>
                  <a:srgbClr val="FF0000"/>
                </a:solidFill>
                <a:latin typeface="Times New Roman"/>
                <a:ea typeface="Batang"/>
              </a:rPr>
              <a:t>Quảng</a:t>
            </a:r>
            <a:r>
              <a:rPr lang="en-US" sz="2400" dirty="0" smtClean="0">
                <a:solidFill>
                  <a:srgbClr val="FF0000"/>
                </a:solidFill>
                <a:latin typeface="Times New Roman"/>
                <a:ea typeface="Batang"/>
              </a:rPr>
              <a:t>.</a:t>
            </a:r>
            <a:endParaRPr lang="en-US" sz="2400" dirty="0">
              <a:solidFill>
                <a:srgbClr val="FF0000"/>
              </a:solidFill>
              <a:latin typeface="Times New Roman"/>
              <a:ea typeface="Batang"/>
            </a:endParaRPr>
          </a:p>
        </p:txBody>
      </p:sp>
    </p:spTree>
    <p:extLst>
      <p:ext uri="{BB962C8B-B14F-4D97-AF65-F5344CB8AC3E}">
        <p14:creationId xmlns:p14="http://schemas.microsoft.com/office/powerpoint/2010/main" val="33021382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730" y="667111"/>
            <a:ext cx="11008170" cy="894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 xmlns:a16="http://schemas.microsoft.com/office/drawing/2014/main" id="{CCA37E8E-A082-51AE-B313-FCD7D532ECD2}"/>
              </a:ext>
            </a:extLst>
          </p:cNvPr>
          <p:cNvSpPr txBox="1"/>
          <p:nvPr/>
        </p:nvSpPr>
        <p:spPr>
          <a:xfrm>
            <a:off x="978546" y="1427580"/>
            <a:ext cx="10085119" cy="461665"/>
          </a:xfrm>
          <a:prstGeom prst="rect">
            <a:avLst/>
          </a:prstGeom>
          <a:noFill/>
        </p:spPr>
        <p:txBody>
          <a:bodyPr wrap="square">
            <a:spAutoFit/>
          </a:bodyPr>
          <a:lstStyle/>
          <a:p>
            <a:pPr lvl="0" algn="r">
              <a:spcBef>
                <a:spcPts val="465"/>
              </a:spcBef>
              <a:buClr>
                <a:srgbClr val="00AEEF"/>
              </a:buClr>
              <a:buSzPts val="1150"/>
              <a:tabLst>
                <a:tab pos="1062355" algn="l"/>
              </a:tabLst>
            </a:pPr>
            <a:r>
              <a:rPr lang="en-US"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2. </a:t>
            </a:r>
            <a:r>
              <a:rPr lang="vi-VN"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Thực trạng bảo tồn và phát huy giá trị di sản văn hoá ở tỉnh Quảng </a:t>
            </a:r>
            <a:r>
              <a:rPr lang="vi-VN" sz="2400" b="1" spc="-2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Nam</a:t>
            </a:r>
            <a:endParaRPr lang="en-US" sz="24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9" name="TextBox 8">
            <a:extLst>
              <a:ext uri="{FF2B5EF4-FFF2-40B4-BE49-F238E27FC236}">
                <a16:creationId xmlns="" xmlns:a16="http://schemas.microsoft.com/office/drawing/2014/main" id="{CCA37E8E-A082-51AE-B313-FCD7D532ECD2}"/>
              </a:ext>
            </a:extLst>
          </p:cNvPr>
          <p:cNvSpPr txBox="1"/>
          <p:nvPr/>
        </p:nvSpPr>
        <p:spPr>
          <a:xfrm>
            <a:off x="1313644" y="2253724"/>
            <a:ext cx="9900588" cy="2126223"/>
          </a:xfrm>
          <a:prstGeom prst="rect">
            <a:avLst/>
          </a:prstGeom>
          <a:noFill/>
        </p:spPr>
        <p:txBody>
          <a:bodyPr wrap="square">
            <a:spAutoFit/>
          </a:bodyPr>
          <a:lstStyle/>
          <a:p>
            <a:pPr marL="457200" lvl="0" indent="-457200" algn="ctr">
              <a:spcBef>
                <a:spcPts val="465"/>
              </a:spcBef>
              <a:buClr>
                <a:srgbClr val="00AEEF"/>
              </a:buClr>
              <a:buSzPts val="1150"/>
              <a:buFontTx/>
              <a:buChar char="-"/>
              <a:tabLst>
                <a:tab pos="1062355" algn="l"/>
              </a:tabLst>
            </a:pPr>
            <a:r>
              <a:rPr lang="en-US" sz="3200" b="1" spc="-5" dirty="0" err="1" smtClean="0">
                <a:solidFill>
                  <a:srgbClr val="002060"/>
                </a:solidFill>
                <a:latin typeface="Times New Roman" panose="02020603050405020304" pitchFamily="18" charset="0"/>
                <a:ea typeface="Times New Roman"/>
                <a:cs typeface="Times New Roman" panose="02020603050405020304" pitchFamily="18" charset="0"/>
              </a:rPr>
              <a:t>Giáo</a:t>
            </a:r>
            <a:r>
              <a:rPr lang="en-US" sz="3200" b="1" spc="-5" dirty="0" smtClean="0">
                <a:solidFill>
                  <a:srgbClr val="002060"/>
                </a:solidFill>
                <a:latin typeface="Times New Roman" panose="02020603050405020304" pitchFamily="18" charset="0"/>
                <a:ea typeface="Times New Roman"/>
                <a:cs typeface="Times New Roman" panose="02020603050405020304" pitchFamily="18" charset="0"/>
              </a:rPr>
              <a:t> </a:t>
            </a:r>
            <a:r>
              <a:rPr lang="en-US" sz="3200" b="1" spc="-5" dirty="0" err="1" smtClean="0">
                <a:solidFill>
                  <a:srgbClr val="002060"/>
                </a:solidFill>
                <a:latin typeface="Times New Roman" panose="02020603050405020304" pitchFamily="18" charset="0"/>
                <a:ea typeface="Times New Roman"/>
                <a:cs typeface="Times New Roman" panose="02020603050405020304" pitchFamily="18" charset="0"/>
              </a:rPr>
              <a:t>viên</a:t>
            </a:r>
            <a:r>
              <a:rPr lang="en-US" sz="3200" b="1" spc="-5" dirty="0" smtClean="0">
                <a:solidFill>
                  <a:srgbClr val="002060"/>
                </a:solidFill>
                <a:latin typeface="Times New Roman" panose="02020603050405020304" pitchFamily="18" charset="0"/>
                <a:ea typeface="Times New Roman"/>
                <a:cs typeface="Times New Roman" panose="02020603050405020304" pitchFamily="18" charset="0"/>
              </a:rPr>
              <a:t> </a:t>
            </a:r>
            <a:r>
              <a:rPr lang="en-US" sz="3200" b="1" spc="-5" dirty="0" err="1" smtClean="0">
                <a:solidFill>
                  <a:srgbClr val="002060"/>
                </a:solidFill>
                <a:latin typeface="Times New Roman" panose="02020603050405020304" pitchFamily="18" charset="0"/>
                <a:ea typeface="Times New Roman"/>
                <a:cs typeface="Times New Roman" panose="02020603050405020304" pitchFamily="18" charset="0"/>
              </a:rPr>
              <a:t>kết</a:t>
            </a:r>
            <a:r>
              <a:rPr lang="en-US" sz="3200" b="1" spc="-5" dirty="0" smtClean="0">
                <a:solidFill>
                  <a:srgbClr val="002060"/>
                </a:solidFill>
                <a:latin typeface="Times New Roman" panose="02020603050405020304" pitchFamily="18" charset="0"/>
                <a:ea typeface="Times New Roman"/>
                <a:cs typeface="Times New Roman" panose="02020603050405020304" pitchFamily="18" charset="0"/>
              </a:rPr>
              <a:t> </a:t>
            </a:r>
            <a:r>
              <a:rPr lang="en-US" sz="3200" b="1" spc="-5" dirty="0" err="1" smtClean="0">
                <a:solidFill>
                  <a:srgbClr val="002060"/>
                </a:solidFill>
                <a:latin typeface="Times New Roman" panose="02020603050405020304" pitchFamily="18" charset="0"/>
                <a:ea typeface="Times New Roman"/>
                <a:cs typeface="Times New Roman" panose="02020603050405020304" pitchFamily="18" charset="0"/>
              </a:rPr>
              <a:t>luận</a:t>
            </a:r>
            <a:r>
              <a:rPr lang="en-US" sz="3200" b="1" spc="-5" dirty="0" smtClean="0">
                <a:solidFill>
                  <a:srgbClr val="002060"/>
                </a:solidFill>
                <a:latin typeface="Times New Roman" panose="02020603050405020304" pitchFamily="18" charset="0"/>
                <a:ea typeface="Times New Roman"/>
                <a:cs typeface="Times New Roman" panose="02020603050405020304" pitchFamily="18" charset="0"/>
              </a:rPr>
              <a:t>: </a:t>
            </a:r>
          </a:p>
          <a:p>
            <a:pPr marL="457200" lvl="0" indent="-457200" algn="just">
              <a:spcBef>
                <a:spcPts val="465"/>
              </a:spcBef>
              <a:buClr>
                <a:srgbClr val="00AEEF"/>
              </a:buClr>
              <a:buSzPts val="1150"/>
              <a:buFontTx/>
              <a:buChar char="-"/>
              <a:tabLst>
                <a:tab pos="1062355" algn="l"/>
              </a:tabLst>
            </a:pPr>
            <a:r>
              <a:rPr lang="en-US" sz="3200" dirty="0" err="1" smtClean="0">
                <a:solidFill>
                  <a:srgbClr val="242021"/>
                </a:solidFill>
                <a:latin typeface="Times New Roman"/>
                <a:ea typeface="Times New Roman"/>
              </a:rPr>
              <a:t>Trong</a:t>
            </a:r>
            <a:r>
              <a:rPr lang="en-US" sz="3200" dirty="0" smtClean="0">
                <a:solidFill>
                  <a:srgbClr val="242021"/>
                </a:solidFill>
                <a:latin typeface="Times New Roman"/>
                <a:ea typeface="Times New Roman"/>
              </a:rPr>
              <a:t> </a:t>
            </a:r>
            <a:r>
              <a:rPr lang="en-US" sz="3200" dirty="0" err="1">
                <a:solidFill>
                  <a:srgbClr val="242021"/>
                </a:solidFill>
                <a:latin typeface="Times New Roman"/>
                <a:ea typeface="Times New Roman"/>
              </a:rPr>
              <a:t>những</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năm</a:t>
            </a:r>
            <a:r>
              <a:rPr lang="en-US" sz="3200" dirty="0">
                <a:solidFill>
                  <a:srgbClr val="242021"/>
                </a:solidFill>
                <a:latin typeface="Times New Roman"/>
                <a:ea typeface="Times New Roman"/>
              </a:rPr>
              <a:t> qua, </a:t>
            </a:r>
            <a:r>
              <a:rPr lang="en-US" sz="3200" dirty="0" err="1">
                <a:solidFill>
                  <a:srgbClr val="242021"/>
                </a:solidFill>
                <a:latin typeface="Times New Roman"/>
                <a:ea typeface="Times New Roman"/>
              </a:rPr>
              <a:t>công</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tác</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bảo</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tồn</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và</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phát</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huy</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một</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cách</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bền</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vững</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các</a:t>
            </a:r>
            <a:r>
              <a:rPr lang="en-US" sz="3200" dirty="0">
                <a:solidFill>
                  <a:srgbClr val="242021"/>
                </a:solidFill>
                <a:latin typeface="Times New Roman"/>
                <a:ea typeface="Times New Roman"/>
              </a:rPr>
              <a:t> di </a:t>
            </a:r>
            <a:r>
              <a:rPr lang="en-US" sz="3200" dirty="0" err="1">
                <a:solidFill>
                  <a:srgbClr val="242021"/>
                </a:solidFill>
                <a:latin typeface="Times New Roman"/>
                <a:ea typeface="Times New Roman"/>
              </a:rPr>
              <a:t>sản</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văn</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hoá</a:t>
            </a:r>
            <a:r>
              <a:rPr lang="en-US" sz="3200" dirty="0">
                <a:solidFill>
                  <a:srgbClr val="242021"/>
                </a:solidFill>
                <a:latin typeface="Times New Roman"/>
                <a:ea typeface="Times New Roman"/>
              </a:rPr>
              <a:t> ở </a:t>
            </a:r>
            <a:r>
              <a:rPr lang="en-US" sz="3200" dirty="0" err="1">
                <a:solidFill>
                  <a:srgbClr val="242021"/>
                </a:solidFill>
                <a:latin typeface="Times New Roman"/>
                <a:ea typeface="Times New Roman"/>
              </a:rPr>
              <a:t>tỉnh</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Quảng</a:t>
            </a:r>
            <a:r>
              <a:rPr lang="en-US" sz="3200" dirty="0">
                <a:solidFill>
                  <a:srgbClr val="242021"/>
                </a:solidFill>
                <a:latin typeface="Times New Roman"/>
                <a:ea typeface="Times New Roman"/>
              </a:rPr>
              <a:t> Nam </a:t>
            </a:r>
            <a:r>
              <a:rPr lang="en-US" sz="3200" dirty="0" err="1">
                <a:solidFill>
                  <a:srgbClr val="242021"/>
                </a:solidFill>
                <a:latin typeface="Times New Roman"/>
                <a:ea typeface="Times New Roman"/>
              </a:rPr>
              <a:t>luôn</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được</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các</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cấp</a:t>
            </a:r>
            <a:r>
              <a:rPr lang="en-US" sz="3200" dirty="0">
                <a:solidFill>
                  <a:srgbClr val="242021"/>
                </a:solidFill>
                <a:latin typeface="Times New Roman"/>
                <a:ea typeface="Times New Roman"/>
              </a:rPr>
              <a:t>, ban, </a:t>
            </a:r>
            <a:r>
              <a:rPr lang="en-US" sz="3200" dirty="0" err="1">
                <a:solidFill>
                  <a:srgbClr val="242021"/>
                </a:solidFill>
                <a:latin typeface="Times New Roman"/>
                <a:ea typeface="Times New Roman"/>
              </a:rPr>
              <a:t>ngành</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quan</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tâm</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chú</a:t>
            </a:r>
            <a:r>
              <a:rPr lang="en-US" sz="3200" dirty="0">
                <a:solidFill>
                  <a:srgbClr val="242021"/>
                </a:solidFill>
                <a:latin typeface="Times New Roman"/>
                <a:ea typeface="Times New Roman"/>
              </a:rPr>
              <a:t> </a:t>
            </a:r>
            <a:r>
              <a:rPr lang="en-US" sz="3200" dirty="0" err="1">
                <a:solidFill>
                  <a:srgbClr val="242021"/>
                </a:solidFill>
                <a:latin typeface="Times New Roman"/>
                <a:ea typeface="Times New Roman"/>
              </a:rPr>
              <a:t>trọng</a:t>
            </a:r>
            <a:r>
              <a:rPr lang="en-US" sz="3200" dirty="0">
                <a:solidFill>
                  <a:srgbClr val="242021"/>
                </a:solidFill>
                <a:latin typeface="Times New Roman"/>
                <a:ea typeface="Times New Roman"/>
              </a:rPr>
              <a:t>.</a:t>
            </a:r>
            <a:endParaRPr lang="en-US" sz="32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1977208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220" y="143925"/>
            <a:ext cx="10669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2"/>
          <p:cNvSpPr txBox="1">
            <a:spLocks/>
          </p:cNvSpPr>
          <p:nvPr/>
        </p:nvSpPr>
        <p:spPr>
          <a:xfrm>
            <a:off x="1223493" y="1014031"/>
            <a:ext cx="10200066" cy="686516"/>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460"/>
              </a:spcBef>
              <a:buClr>
                <a:srgbClr val="00AEEF"/>
              </a:buClr>
              <a:buSzPts val="1150"/>
              <a:tabLst>
                <a:tab pos="1165225" algn="l"/>
              </a:tabLst>
            </a:pPr>
            <a:r>
              <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3. </a:t>
            </a:r>
            <a:r>
              <a:rPr lang="en-US" b="1"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a:t>
            </a:r>
            <a:r>
              <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b="1"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giải</a:t>
            </a:r>
            <a:r>
              <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b="1"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pháp</a:t>
            </a:r>
            <a:r>
              <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b="1"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cơ</a:t>
            </a:r>
            <a:r>
              <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b="1"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bản</a:t>
            </a:r>
            <a:r>
              <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b="1"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cho</a:t>
            </a:r>
            <a:r>
              <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b="1"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việc</a:t>
            </a:r>
            <a:r>
              <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tồn</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huy</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trị</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di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ở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Nam</a:t>
            </a:r>
            <a:endPar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endParaRPr lang="en-US" b="1" dirty="0"/>
          </a:p>
        </p:txBody>
      </p:sp>
      <p:sp>
        <p:nvSpPr>
          <p:cNvPr id="6" name="Rectangle: Rounded Corners 3">
            <a:extLst>
              <a:ext uri="{FF2B5EF4-FFF2-40B4-BE49-F238E27FC236}">
                <a16:creationId xmlns="" xmlns:a16="http://schemas.microsoft.com/office/drawing/2014/main" id="{3184AB5F-117B-DE5E-024E-7BB820B10834}"/>
              </a:ext>
            </a:extLst>
          </p:cNvPr>
          <p:cNvSpPr/>
          <p:nvPr/>
        </p:nvSpPr>
        <p:spPr>
          <a:xfrm>
            <a:off x="3128118" y="1700547"/>
            <a:ext cx="5605669" cy="463826"/>
          </a:xfrm>
          <a:prstGeom prst="roundRect">
            <a:avLst>
              <a:gd name="adj" fmla="val 5000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a:solidFill>
                  <a:srgbClr val="FF0000"/>
                </a:solidFill>
                <a:latin typeface="Times New Roman" panose="02020603050405020304" pitchFamily="18" charset="0"/>
                <a:cs typeface="Times New Roman" panose="02020603050405020304" pitchFamily="18" charset="0"/>
              </a:rPr>
              <a:t>Quảng</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bá</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hình</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ảnh</a:t>
            </a:r>
            <a:r>
              <a:rPr lang="en-US" sz="2400" b="1" dirty="0">
                <a:solidFill>
                  <a:srgbClr val="FF0000"/>
                </a:solidFill>
                <a:latin typeface="Times New Roman" panose="02020603050405020304" pitchFamily="18" charset="0"/>
                <a:cs typeface="Times New Roman" panose="02020603050405020304" pitchFamily="18" charset="0"/>
              </a:rPr>
              <a:t> di </a:t>
            </a:r>
            <a:r>
              <a:rPr lang="en-US" sz="2400" b="1" dirty="0" err="1">
                <a:solidFill>
                  <a:srgbClr val="FF0000"/>
                </a:solidFill>
                <a:latin typeface="Times New Roman" panose="02020603050405020304" pitchFamily="18" charset="0"/>
                <a:cs typeface="Times New Roman" panose="02020603050405020304" pitchFamily="18" charset="0"/>
              </a:rPr>
              <a:t>sản</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địa</a:t>
            </a:r>
            <a:r>
              <a:rPr lang="en-US" sz="2400" b="1" dirty="0">
                <a:solidFill>
                  <a:srgbClr val="FF0000"/>
                </a:solidFill>
                <a:latin typeface="Times New Roman" panose="02020603050405020304" pitchFamily="18" charset="0"/>
                <a:cs typeface="Times New Roman" panose="02020603050405020304" pitchFamily="18" charset="0"/>
              </a:rPr>
              <a:t> </a:t>
            </a:r>
            <a:r>
              <a:rPr lang="en-US" sz="2400" b="1" dirty="0" err="1">
                <a:solidFill>
                  <a:srgbClr val="FF0000"/>
                </a:solidFill>
                <a:latin typeface="Times New Roman" panose="02020603050405020304" pitchFamily="18" charset="0"/>
                <a:cs typeface="Times New Roman" panose="02020603050405020304" pitchFamily="18" charset="0"/>
              </a:rPr>
              <a:t>phương</a:t>
            </a:r>
            <a:endParaRPr lang="en-US" sz="2400" b="1" dirty="0">
              <a:solidFill>
                <a:srgbClr val="FF0000"/>
              </a:solidFill>
              <a:latin typeface="Times New Roman" panose="02020603050405020304" pitchFamily="18" charset="0"/>
              <a:cs typeface="Times New Roman" panose="02020603050405020304" pitchFamily="18" charset="0"/>
            </a:endParaRPr>
          </a:p>
        </p:txBody>
      </p:sp>
      <p:pic>
        <p:nvPicPr>
          <p:cNvPr id="7" name="Picture 2">
            <a:extLst>
              <a:ext uri="{FF2B5EF4-FFF2-40B4-BE49-F238E27FC236}">
                <a16:creationId xmlns="" xmlns:a16="http://schemas.microsoft.com/office/drawing/2014/main" id="{612735C9-9CFF-596E-0C63-7E2CE0C850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518" y="2421227"/>
            <a:ext cx="5112913" cy="369229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8" name="Rectangle: Rounded Corners 4">
            <a:extLst>
              <a:ext uri="{FF2B5EF4-FFF2-40B4-BE49-F238E27FC236}">
                <a16:creationId xmlns="" xmlns:a16="http://schemas.microsoft.com/office/drawing/2014/main" id="{820AE666-1D82-4388-D8BA-B66D8E035083}"/>
              </a:ext>
            </a:extLst>
          </p:cNvPr>
          <p:cNvSpPr/>
          <p:nvPr/>
        </p:nvSpPr>
        <p:spPr>
          <a:xfrm>
            <a:off x="206062" y="6334358"/>
            <a:ext cx="5383369" cy="331303"/>
          </a:xfrm>
          <a:prstGeom prst="roundRect">
            <a:avLst>
              <a:gd name="adj" fmla="val 5000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solidFill>
                  <a:srgbClr val="002060"/>
                </a:solidFill>
                <a:latin typeface="Times New Roman" panose="02020603050405020304" pitchFamily="18" charset="0"/>
                <a:cs typeface="Times New Roman" panose="02020603050405020304" pitchFamily="18" charset="0"/>
              </a:rPr>
              <a:t>Hoa</a:t>
            </a:r>
            <a:r>
              <a:rPr lang="en-US" sz="2000" b="1" dirty="0">
                <a:solidFill>
                  <a:srgbClr val="002060"/>
                </a:solidFill>
                <a:latin typeface="Times New Roman" panose="02020603050405020304" pitchFamily="18" charset="0"/>
                <a:cs typeface="Times New Roman" panose="02020603050405020304" pitchFamily="18" charset="0"/>
              </a:rPr>
              <a:t> </a:t>
            </a:r>
            <a:r>
              <a:rPr lang="en-US" sz="2000" b="1" dirty="0" err="1">
                <a:solidFill>
                  <a:srgbClr val="002060"/>
                </a:solidFill>
                <a:latin typeface="Times New Roman" panose="02020603050405020304" pitchFamily="18" charset="0"/>
                <a:cs typeface="Times New Roman" panose="02020603050405020304" pitchFamily="18" charset="0"/>
              </a:rPr>
              <a:t>hậu</a:t>
            </a:r>
            <a:r>
              <a:rPr lang="en-US" sz="2000" b="1" dirty="0">
                <a:solidFill>
                  <a:srgbClr val="002060"/>
                </a:solidFill>
                <a:latin typeface="Times New Roman" panose="02020603050405020304" pitchFamily="18" charset="0"/>
                <a:cs typeface="Times New Roman" panose="02020603050405020304" pitchFamily="18" charset="0"/>
              </a:rPr>
              <a:t> </a:t>
            </a:r>
            <a:r>
              <a:rPr lang="en-US" sz="2000" b="1" dirty="0" err="1">
                <a:solidFill>
                  <a:srgbClr val="002060"/>
                </a:solidFill>
                <a:latin typeface="Times New Roman" panose="02020603050405020304" pitchFamily="18" charset="0"/>
                <a:cs typeface="Times New Roman" panose="02020603050405020304" pitchFamily="18" charset="0"/>
              </a:rPr>
              <a:t>Đại</a:t>
            </a:r>
            <a:r>
              <a:rPr lang="en-US" sz="2000" b="1" dirty="0">
                <a:solidFill>
                  <a:srgbClr val="002060"/>
                </a:solidFill>
                <a:latin typeface="Times New Roman" panose="02020603050405020304" pitchFamily="18" charset="0"/>
                <a:cs typeface="Times New Roman" panose="02020603050405020304" pitchFamily="18" charset="0"/>
              </a:rPr>
              <a:t> </a:t>
            </a:r>
            <a:r>
              <a:rPr lang="en-US" sz="2000" b="1" dirty="0" err="1">
                <a:solidFill>
                  <a:srgbClr val="002060"/>
                </a:solidFill>
                <a:latin typeface="Times New Roman" panose="02020603050405020304" pitchFamily="18" charset="0"/>
                <a:cs typeface="Times New Roman" panose="02020603050405020304" pitchFamily="18" charset="0"/>
              </a:rPr>
              <a:t>sứ</a:t>
            </a:r>
            <a:r>
              <a:rPr lang="en-US" sz="2000" b="1" dirty="0">
                <a:solidFill>
                  <a:srgbClr val="002060"/>
                </a:solidFill>
                <a:latin typeface="Times New Roman" panose="02020603050405020304" pitchFamily="18" charset="0"/>
                <a:cs typeface="Times New Roman" panose="02020603050405020304" pitchFamily="18" charset="0"/>
              </a:rPr>
              <a:t> Du </a:t>
            </a:r>
            <a:r>
              <a:rPr lang="en-US" sz="2000" b="1" dirty="0" err="1">
                <a:solidFill>
                  <a:srgbClr val="002060"/>
                </a:solidFill>
                <a:latin typeface="Times New Roman" panose="02020603050405020304" pitchFamily="18" charset="0"/>
                <a:cs typeface="Times New Roman" panose="02020603050405020304" pitchFamily="18" charset="0"/>
              </a:rPr>
              <a:t>lịch</a:t>
            </a:r>
            <a:r>
              <a:rPr lang="en-US" sz="2000" b="1" dirty="0">
                <a:solidFill>
                  <a:srgbClr val="002060"/>
                </a:solidFill>
                <a:latin typeface="Times New Roman" panose="02020603050405020304" pitchFamily="18" charset="0"/>
                <a:cs typeface="Times New Roman" panose="02020603050405020304" pitchFamily="18" charset="0"/>
              </a:rPr>
              <a:t> TG 2018 </a:t>
            </a:r>
            <a:r>
              <a:rPr lang="en-US" sz="2000" b="1" dirty="0" err="1">
                <a:solidFill>
                  <a:srgbClr val="002060"/>
                </a:solidFill>
                <a:latin typeface="Times New Roman" panose="02020603050405020304" pitchFamily="18" charset="0"/>
                <a:cs typeface="Times New Roman" panose="02020603050405020304" pitchFamily="18" charset="0"/>
              </a:rPr>
              <a:t>tại</a:t>
            </a:r>
            <a:r>
              <a:rPr lang="en-US" sz="2000" b="1" dirty="0">
                <a:solidFill>
                  <a:srgbClr val="002060"/>
                </a:solidFill>
                <a:latin typeface="Times New Roman" panose="02020603050405020304" pitchFamily="18" charset="0"/>
                <a:cs typeface="Times New Roman" panose="02020603050405020304" pitchFamily="18" charset="0"/>
              </a:rPr>
              <a:t> </a:t>
            </a:r>
            <a:r>
              <a:rPr lang="en-US" sz="2000" b="1" dirty="0" err="1">
                <a:solidFill>
                  <a:srgbClr val="002060"/>
                </a:solidFill>
                <a:latin typeface="Times New Roman" panose="02020603050405020304" pitchFamily="18" charset="0"/>
                <a:cs typeface="Times New Roman" panose="02020603050405020304" pitchFamily="18" charset="0"/>
              </a:rPr>
              <a:t>Hội</a:t>
            </a:r>
            <a:r>
              <a:rPr lang="en-US" sz="2000" b="1" dirty="0">
                <a:solidFill>
                  <a:srgbClr val="002060"/>
                </a:solidFill>
                <a:latin typeface="Times New Roman" panose="02020603050405020304" pitchFamily="18" charset="0"/>
                <a:cs typeface="Times New Roman" panose="02020603050405020304" pitchFamily="18" charset="0"/>
              </a:rPr>
              <a:t> An</a:t>
            </a:r>
          </a:p>
        </p:txBody>
      </p:sp>
      <p:pic>
        <p:nvPicPr>
          <p:cNvPr id="9" name="Picture 4" descr="Quảng Nam đón bằng công nhận &quot;Bài chòi Trung Bộ&quot; là di sản của nhân loại">
            <a:extLst>
              <a:ext uri="{FF2B5EF4-FFF2-40B4-BE49-F238E27FC236}">
                <a16:creationId xmlns="" xmlns:a16="http://schemas.microsoft.com/office/drawing/2014/main" id="{3F35B251-7BF2-6F0D-4613-A2BF80E36E0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30952" y="2535211"/>
            <a:ext cx="5720165" cy="346432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10" name="Rectangle: Rounded Corners 5">
            <a:extLst>
              <a:ext uri="{FF2B5EF4-FFF2-40B4-BE49-F238E27FC236}">
                <a16:creationId xmlns="" xmlns:a16="http://schemas.microsoft.com/office/drawing/2014/main" id="{6294EDFD-0ED8-18D8-A196-F9A19DC3527E}"/>
              </a:ext>
            </a:extLst>
          </p:cNvPr>
          <p:cNvSpPr/>
          <p:nvPr/>
        </p:nvSpPr>
        <p:spPr>
          <a:xfrm>
            <a:off x="6495846" y="6301411"/>
            <a:ext cx="5155271" cy="331303"/>
          </a:xfrm>
          <a:prstGeom prst="roundRect">
            <a:avLst>
              <a:gd name="adj" fmla="val 50000"/>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err="1">
                <a:solidFill>
                  <a:srgbClr val="002060"/>
                </a:solidFill>
                <a:latin typeface="Times New Roman" panose="02020603050405020304" pitchFamily="18" charset="0"/>
                <a:cs typeface="Times New Roman" panose="02020603050405020304" pitchFamily="18" charset="0"/>
              </a:rPr>
              <a:t>Hát</a:t>
            </a:r>
            <a:r>
              <a:rPr lang="en-US" sz="2000" b="1" dirty="0">
                <a:solidFill>
                  <a:srgbClr val="002060"/>
                </a:solidFill>
                <a:latin typeface="Times New Roman" panose="02020603050405020304" pitchFamily="18" charset="0"/>
                <a:cs typeface="Times New Roman" panose="02020603050405020304" pitchFamily="18" charset="0"/>
              </a:rPr>
              <a:t> </a:t>
            </a:r>
            <a:r>
              <a:rPr lang="en-US" sz="2000" b="1" dirty="0" err="1">
                <a:solidFill>
                  <a:srgbClr val="002060"/>
                </a:solidFill>
                <a:latin typeface="Times New Roman" panose="02020603050405020304" pitchFamily="18" charset="0"/>
                <a:cs typeface="Times New Roman" panose="02020603050405020304" pitchFamily="18" charset="0"/>
              </a:rPr>
              <a:t>bài</a:t>
            </a:r>
            <a:r>
              <a:rPr lang="en-US" sz="2000" b="1" dirty="0">
                <a:solidFill>
                  <a:srgbClr val="002060"/>
                </a:solidFill>
                <a:latin typeface="Times New Roman" panose="02020603050405020304" pitchFamily="18" charset="0"/>
                <a:cs typeface="Times New Roman" panose="02020603050405020304" pitchFamily="18" charset="0"/>
              </a:rPr>
              <a:t> </a:t>
            </a:r>
            <a:r>
              <a:rPr lang="en-US" sz="2000" b="1" dirty="0" err="1">
                <a:solidFill>
                  <a:srgbClr val="002060"/>
                </a:solidFill>
                <a:latin typeface="Times New Roman" panose="02020603050405020304" pitchFamily="18" charset="0"/>
                <a:cs typeface="Times New Roman" panose="02020603050405020304" pitchFamily="18" charset="0"/>
              </a:rPr>
              <a:t>Chòi</a:t>
            </a:r>
            <a:r>
              <a:rPr lang="en-US" sz="2000" b="1" dirty="0">
                <a:solidFill>
                  <a:srgbClr val="002060"/>
                </a:solidFill>
                <a:latin typeface="Times New Roman" panose="02020603050405020304" pitchFamily="18" charset="0"/>
                <a:cs typeface="Times New Roman" panose="02020603050405020304" pitchFamily="18" charset="0"/>
              </a:rPr>
              <a:t> </a:t>
            </a:r>
            <a:r>
              <a:rPr lang="en-US" sz="2000" b="1" dirty="0" err="1">
                <a:solidFill>
                  <a:srgbClr val="002060"/>
                </a:solidFill>
                <a:latin typeface="Times New Roman" panose="02020603050405020304" pitchFamily="18" charset="0"/>
                <a:cs typeface="Times New Roman" panose="02020603050405020304" pitchFamily="18" charset="0"/>
              </a:rPr>
              <a:t>vào</a:t>
            </a:r>
            <a:r>
              <a:rPr lang="en-US" sz="2000" b="1" dirty="0">
                <a:solidFill>
                  <a:srgbClr val="002060"/>
                </a:solidFill>
                <a:latin typeface="Times New Roman" panose="02020603050405020304" pitchFamily="18" charset="0"/>
                <a:cs typeface="Times New Roman" panose="02020603050405020304" pitchFamily="18" charset="0"/>
              </a:rPr>
              <a:t> </a:t>
            </a:r>
            <a:r>
              <a:rPr lang="en-US" sz="2000" b="1" dirty="0" err="1">
                <a:solidFill>
                  <a:srgbClr val="002060"/>
                </a:solidFill>
                <a:latin typeface="Times New Roman" panose="02020603050405020304" pitchFamily="18" charset="0"/>
                <a:cs typeface="Times New Roman" panose="02020603050405020304" pitchFamily="18" charset="0"/>
              </a:rPr>
              <a:t>thứ</a:t>
            </a:r>
            <a:r>
              <a:rPr lang="en-US" sz="2000" b="1" dirty="0">
                <a:solidFill>
                  <a:srgbClr val="002060"/>
                </a:solidFill>
                <a:latin typeface="Times New Roman" panose="02020603050405020304" pitchFamily="18" charset="0"/>
                <a:cs typeface="Times New Roman" panose="02020603050405020304" pitchFamily="18" charset="0"/>
              </a:rPr>
              <a:t>  hang </a:t>
            </a:r>
            <a:r>
              <a:rPr lang="en-US" sz="2000" b="1" dirty="0" err="1">
                <a:solidFill>
                  <a:srgbClr val="002060"/>
                </a:solidFill>
                <a:latin typeface="Times New Roman" panose="02020603050405020304" pitchFamily="18" charset="0"/>
                <a:cs typeface="Times New Roman" panose="02020603050405020304" pitchFamily="18" charset="0"/>
              </a:rPr>
              <a:t>tuần</a:t>
            </a:r>
            <a:r>
              <a:rPr lang="en-US" sz="2000" b="1" dirty="0">
                <a:solidFill>
                  <a:srgbClr val="002060"/>
                </a:solidFill>
                <a:latin typeface="Times New Roman" panose="02020603050405020304" pitchFamily="18" charset="0"/>
                <a:cs typeface="Times New Roman" panose="02020603050405020304" pitchFamily="18" charset="0"/>
              </a:rPr>
              <a:t> </a:t>
            </a:r>
            <a:r>
              <a:rPr lang="en-US" sz="2000" b="1" dirty="0" err="1">
                <a:solidFill>
                  <a:srgbClr val="002060"/>
                </a:solidFill>
                <a:latin typeface="Times New Roman" panose="02020603050405020304" pitchFamily="18" charset="0"/>
                <a:cs typeface="Times New Roman" panose="02020603050405020304" pitchFamily="18" charset="0"/>
              </a:rPr>
              <a:t>tại</a:t>
            </a:r>
            <a:r>
              <a:rPr lang="en-US" sz="2000" b="1" dirty="0">
                <a:solidFill>
                  <a:srgbClr val="002060"/>
                </a:solidFill>
                <a:latin typeface="Times New Roman" panose="02020603050405020304" pitchFamily="18" charset="0"/>
                <a:cs typeface="Times New Roman" panose="02020603050405020304" pitchFamily="18" charset="0"/>
              </a:rPr>
              <a:t> </a:t>
            </a:r>
            <a:r>
              <a:rPr lang="en-US" sz="2000" b="1" dirty="0" err="1">
                <a:solidFill>
                  <a:srgbClr val="002060"/>
                </a:solidFill>
                <a:latin typeface="Times New Roman" panose="02020603050405020304" pitchFamily="18" charset="0"/>
                <a:cs typeface="Times New Roman" panose="02020603050405020304" pitchFamily="18" charset="0"/>
              </a:rPr>
              <a:t>Hội</a:t>
            </a:r>
            <a:r>
              <a:rPr lang="en-US" sz="2000" b="1" dirty="0">
                <a:solidFill>
                  <a:srgbClr val="002060"/>
                </a:solidFill>
                <a:latin typeface="Times New Roman" panose="02020603050405020304" pitchFamily="18" charset="0"/>
                <a:cs typeface="Times New Roman" panose="02020603050405020304" pitchFamily="18" charset="0"/>
              </a:rPr>
              <a:t> An</a:t>
            </a:r>
          </a:p>
        </p:txBody>
      </p:sp>
    </p:spTree>
    <p:extLst>
      <p:ext uri="{BB962C8B-B14F-4D97-AF65-F5344CB8AC3E}">
        <p14:creationId xmlns:p14="http://schemas.microsoft.com/office/powerpoint/2010/main" val="3358709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00768" y="1452823"/>
            <a:ext cx="9813700" cy="5016758"/>
          </a:xfrm>
          <a:prstGeom prst="rect">
            <a:avLst/>
          </a:prstGeom>
        </p:spPr>
        <p:txBody>
          <a:bodyPr wrap="square">
            <a:spAutoFit/>
          </a:bodyPr>
          <a:lstStyle/>
          <a:p>
            <a:r>
              <a:rPr lang="en-US" sz="2000" dirty="0" smtClean="0">
                <a:solidFill>
                  <a:prstClr val="black"/>
                </a:solidFill>
                <a:latin typeface="Times New Roman" panose="02020603050405020304" pitchFamily="18" charset="0"/>
                <a:cs typeface="Times New Roman" panose="02020603050405020304" pitchFamily="18" charset="0"/>
              </a:rPr>
              <a:t>	- </a:t>
            </a:r>
            <a:r>
              <a:rPr lang="en-US" sz="2000" dirty="0" err="1" smtClean="0">
                <a:solidFill>
                  <a:prstClr val="black"/>
                </a:solidFill>
                <a:latin typeface="Times New Roman" panose="02020603050405020304" pitchFamily="18" charset="0"/>
                <a:cs typeface="Times New Roman" panose="02020603050405020304" pitchFamily="18" charset="0"/>
              </a:rPr>
              <a:t>Quần</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đảo</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Hoàng</a:t>
            </a:r>
            <a:r>
              <a:rPr lang="en-US" sz="2000" dirty="0" smtClean="0">
                <a:solidFill>
                  <a:prstClr val="black"/>
                </a:solidFill>
                <a:latin typeface="Times New Roman" panose="02020603050405020304" pitchFamily="18" charset="0"/>
                <a:cs typeface="Times New Roman" panose="02020603050405020304" pitchFamily="18" charset="0"/>
              </a:rPr>
              <a:t> Sa</a:t>
            </a:r>
          </a:p>
          <a:p>
            <a:r>
              <a:rPr lang="en-US" sz="2000" dirty="0" smtClean="0">
                <a:solidFill>
                  <a:prstClr val="black"/>
                </a:solidFill>
                <a:latin typeface="Times New Roman" panose="02020603050405020304" pitchFamily="18" charset="0"/>
                <a:cs typeface="Times New Roman" panose="02020603050405020304" pitchFamily="18" charset="0"/>
              </a:rPr>
              <a:t>	- </a:t>
            </a:r>
            <a:r>
              <a:rPr lang="en-US" sz="2000" dirty="0" err="1" smtClean="0">
                <a:solidFill>
                  <a:prstClr val="black"/>
                </a:solidFill>
                <a:latin typeface="Times New Roman" panose="02020603050405020304" pitchFamily="18" charset="0"/>
                <a:cs typeface="Times New Roman" panose="02020603050405020304" pitchFamily="18" charset="0"/>
              </a:rPr>
              <a:t>Quần</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thể</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tượng</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đài</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mẹ</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Việt</a:t>
            </a:r>
            <a:r>
              <a:rPr lang="en-US" sz="2000" dirty="0" smtClean="0">
                <a:solidFill>
                  <a:prstClr val="black"/>
                </a:solidFill>
                <a:latin typeface="Times New Roman" panose="02020603050405020304" pitchFamily="18" charset="0"/>
                <a:cs typeface="Times New Roman" panose="02020603050405020304" pitchFamily="18" charset="0"/>
              </a:rPr>
              <a:t> Nam </a:t>
            </a:r>
            <a:r>
              <a:rPr lang="en-US" sz="2000" dirty="0" err="1" smtClean="0">
                <a:solidFill>
                  <a:prstClr val="black"/>
                </a:solidFill>
                <a:latin typeface="Times New Roman" panose="02020603050405020304" pitchFamily="18" charset="0"/>
                <a:cs typeface="Times New Roman" panose="02020603050405020304" pitchFamily="18" charset="0"/>
              </a:rPr>
              <a:t>anh</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Hùng</a:t>
            </a:r>
            <a:r>
              <a:rPr lang="en-US" sz="2000" dirty="0" smtClean="0">
                <a:solidFill>
                  <a:prstClr val="black"/>
                </a:solidFill>
                <a:latin typeface="Times New Roman" panose="02020603050405020304" pitchFamily="18" charset="0"/>
                <a:cs typeface="Times New Roman" panose="02020603050405020304" pitchFamily="18" charset="0"/>
              </a:rPr>
              <a:t> (Tam </a:t>
            </a:r>
            <a:r>
              <a:rPr lang="en-US" sz="2000" dirty="0" err="1" smtClean="0">
                <a:solidFill>
                  <a:prstClr val="black"/>
                </a:solidFill>
                <a:latin typeface="Times New Roman" panose="02020603050405020304" pitchFamily="18" charset="0"/>
                <a:cs typeface="Times New Roman" panose="02020603050405020304" pitchFamily="18" charset="0"/>
              </a:rPr>
              <a:t>Phú</a:t>
            </a:r>
            <a:r>
              <a:rPr lang="en-US" sz="2000" dirty="0" smtClean="0">
                <a:solidFill>
                  <a:prstClr val="black"/>
                </a:solidFill>
                <a:latin typeface="Times New Roman" panose="02020603050405020304" pitchFamily="18" charset="0"/>
                <a:cs typeface="Times New Roman" panose="02020603050405020304" pitchFamily="18" charset="0"/>
              </a:rPr>
              <a:t>-Tam </a:t>
            </a:r>
            <a:r>
              <a:rPr lang="en-US" sz="2000" dirty="0" err="1" smtClean="0">
                <a:solidFill>
                  <a:prstClr val="black"/>
                </a:solidFill>
                <a:latin typeface="Times New Roman" panose="02020603050405020304" pitchFamily="18" charset="0"/>
                <a:cs typeface="Times New Roman" panose="02020603050405020304" pitchFamily="18" charset="0"/>
              </a:rPr>
              <a:t>Kỳ</a:t>
            </a:r>
            <a:r>
              <a:rPr lang="en-US" sz="2000" dirty="0" smtClean="0">
                <a:solidFill>
                  <a:prstClr val="black"/>
                </a:solidFill>
                <a:latin typeface="Times New Roman" panose="02020603050405020304" pitchFamily="18" charset="0"/>
                <a:cs typeface="Times New Roman" panose="02020603050405020304" pitchFamily="18" charset="0"/>
              </a:rPr>
              <a:t>)</a:t>
            </a:r>
          </a:p>
          <a:p>
            <a:r>
              <a:rPr lang="en-US" sz="2000" dirty="0" smtClean="0">
                <a:solidFill>
                  <a:prstClr val="black"/>
                </a:solidFill>
                <a:latin typeface="Times New Roman" panose="02020603050405020304" pitchFamily="18" charset="0"/>
                <a:cs typeface="Times New Roman" panose="02020603050405020304" pitchFamily="18" charset="0"/>
              </a:rPr>
              <a:t>	- </a:t>
            </a:r>
            <a:r>
              <a:rPr lang="en-US" sz="2000" dirty="0" err="1" smtClean="0">
                <a:solidFill>
                  <a:prstClr val="black"/>
                </a:solidFill>
                <a:latin typeface="Times New Roman" panose="02020603050405020304" pitchFamily="18" charset="0"/>
                <a:cs typeface="Times New Roman" panose="02020603050405020304" pitchFamily="18" charset="0"/>
              </a:rPr>
              <a:t>Địa</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đạo</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Kỳ</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Anh</a:t>
            </a:r>
            <a:r>
              <a:rPr lang="en-US" sz="2000" dirty="0" smtClean="0">
                <a:solidFill>
                  <a:prstClr val="black"/>
                </a:solidFill>
                <a:latin typeface="Times New Roman" panose="02020603050405020304" pitchFamily="18" charset="0"/>
                <a:cs typeface="Times New Roman" panose="02020603050405020304" pitchFamily="18" charset="0"/>
              </a:rPr>
              <a:t> (Tam </a:t>
            </a:r>
            <a:r>
              <a:rPr lang="en-US" sz="2000" dirty="0" err="1" smtClean="0">
                <a:solidFill>
                  <a:prstClr val="black"/>
                </a:solidFill>
                <a:latin typeface="Times New Roman" panose="02020603050405020304" pitchFamily="18" charset="0"/>
                <a:cs typeface="Times New Roman" panose="02020603050405020304" pitchFamily="18" charset="0"/>
              </a:rPr>
              <a:t>Thăng</a:t>
            </a:r>
            <a:r>
              <a:rPr lang="en-US" sz="2000" dirty="0" smtClean="0">
                <a:solidFill>
                  <a:prstClr val="black"/>
                </a:solidFill>
                <a:latin typeface="Times New Roman" panose="02020603050405020304" pitchFamily="18" charset="0"/>
                <a:cs typeface="Times New Roman" panose="02020603050405020304" pitchFamily="18" charset="0"/>
              </a:rPr>
              <a:t> – Tam </a:t>
            </a:r>
            <a:r>
              <a:rPr lang="en-US" sz="2000" dirty="0" err="1" smtClean="0">
                <a:solidFill>
                  <a:prstClr val="black"/>
                </a:solidFill>
                <a:latin typeface="Times New Roman" panose="02020603050405020304" pitchFamily="18" charset="0"/>
                <a:cs typeface="Times New Roman" panose="02020603050405020304" pitchFamily="18" charset="0"/>
              </a:rPr>
              <a:t>Kỳ</a:t>
            </a:r>
            <a:r>
              <a:rPr lang="en-US" sz="2000" dirty="0" smtClean="0">
                <a:solidFill>
                  <a:prstClr val="black"/>
                </a:solidFill>
                <a:latin typeface="Times New Roman" panose="02020603050405020304" pitchFamily="18" charset="0"/>
                <a:cs typeface="Times New Roman" panose="02020603050405020304" pitchFamily="18" charset="0"/>
              </a:rPr>
              <a:t>)</a:t>
            </a:r>
          </a:p>
          <a:p>
            <a:r>
              <a:rPr lang="en-US" sz="2000" dirty="0" smtClean="0">
                <a:solidFill>
                  <a:prstClr val="black"/>
                </a:solidFill>
                <a:latin typeface="Times New Roman" panose="02020603050405020304" pitchFamily="18" charset="0"/>
                <a:cs typeface="Times New Roman" panose="02020603050405020304" pitchFamily="18" charset="0"/>
              </a:rPr>
              <a:t>	- </a:t>
            </a:r>
            <a:r>
              <a:rPr lang="en-US" sz="2000" dirty="0" err="1" smtClean="0">
                <a:solidFill>
                  <a:prstClr val="black"/>
                </a:solidFill>
                <a:latin typeface="Times New Roman" panose="02020603050405020304" pitchFamily="18" charset="0"/>
                <a:cs typeface="Times New Roman" panose="02020603050405020304" pitchFamily="18" charset="0"/>
              </a:rPr>
              <a:t>Văn</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Thánh</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Khổng</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Miếu</a:t>
            </a:r>
            <a:r>
              <a:rPr lang="en-US" sz="2000" dirty="0" smtClean="0">
                <a:solidFill>
                  <a:prstClr val="black"/>
                </a:solidFill>
                <a:latin typeface="Times New Roman" panose="02020603050405020304" pitchFamily="18" charset="0"/>
                <a:cs typeface="Times New Roman" panose="02020603050405020304" pitchFamily="18" charset="0"/>
              </a:rPr>
              <a:t> (Tam </a:t>
            </a:r>
            <a:r>
              <a:rPr lang="en-US" sz="2000" dirty="0" err="1" smtClean="0">
                <a:solidFill>
                  <a:prstClr val="black"/>
                </a:solidFill>
                <a:latin typeface="Times New Roman" panose="02020603050405020304" pitchFamily="18" charset="0"/>
                <a:cs typeface="Times New Roman" panose="02020603050405020304" pitchFamily="18" charset="0"/>
              </a:rPr>
              <a:t>Kỳ</a:t>
            </a:r>
            <a:r>
              <a:rPr lang="en-US" sz="2000" dirty="0" smtClean="0">
                <a:solidFill>
                  <a:prstClr val="black"/>
                </a:solidFill>
                <a:latin typeface="Times New Roman" panose="02020603050405020304" pitchFamily="18" charset="0"/>
                <a:cs typeface="Times New Roman" panose="02020603050405020304" pitchFamily="18" charset="0"/>
              </a:rPr>
              <a:t>)</a:t>
            </a:r>
          </a:p>
          <a:p>
            <a:r>
              <a:rPr lang="en-US" sz="2000" dirty="0" smtClean="0">
                <a:solidFill>
                  <a:prstClr val="black"/>
                </a:solidFill>
                <a:latin typeface="Times New Roman" panose="02020603050405020304" pitchFamily="18" charset="0"/>
                <a:cs typeface="Times New Roman" panose="02020603050405020304" pitchFamily="18" charset="0"/>
              </a:rPr>
              <a:t>	- </a:t>
            </a:r>
            <a:r>
              <a:rPr lang="en-US" sz="2000" dirty="0" err="1" smtClean="0">
                <a:solidFill>
                  <a:prstClr val="black"/>
                </a:solidFill>
                <a:latin typeface="Times New Roman" panose="02020603050405020304" pitchFamily="18" charset="0"/>
                <a:cs typeface="Times New Roman" panose="02020603050405020304" pitchFamily="18" charset="0"/>
              </a:rPr>
              <a:t>Biển</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đảo</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Biển</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Bình</a:t>
            </a:r>
            <a:r>
              <a:rPr lang="en-US" sz="2000" dirty="0" smtClean="0">
                <a:solidFill>
                  <a:prstClr val="black"/>
                </a:solidFill>
                <a:latin typeface="Times New Roman" panose="02020603050405020304" pitchFamily="18" charset="0"/>
                <a:cs typeface="Times New Roman" panose="02020603050405020304" pitchFamily="18" charset="0"/>
              </a:rPr>
              <a:t> Minh, </a:t>
            </a:r>
            <a:r>
              <a:rPr lang="en-US" sz="2000" dirty="0" err="1" smtClean="0">
                <a:solidFill>
                  <a:prstClr val="black"/>
                </a:solidFill>
                <a:latin typeface="Times New Roman" panose="02020603050405020304" pitchFamily="18" charset="0"/>
                <a:cs typeface="Times New Roman" panose="02020603050405020304" pitchFamily="18" charset="0"/>
              </a:rPr>
              <a:t>biển</a:t>
            </a:r>
            <a:r>
              <a:rPr lang="en-US" sz="2000" dirty="0" smtClean="0">
                <a:solidFill>
                  <a:prstClr val="black"/>
                </a:solidFill>
                <a:latin typeface="Times New Roman" panose="02020603050405020304" pitchFamily="18" charset="0"/>
                <a:cs typeface="Times New Roman" panose="02020603050405020304" pitchFamily="18" charset="0"/>
              </a:rPr>
              <a:t> Tam </a:t>
            </a:r>
            <a:r>
              <a:rPr lang="en-US" sz="2000" dirty="0" err="1" smtClean="0">
                <a:solidFill>
                  <a:prstClr val="black"/>
                </a:solidFill>
                <a:latin typeface="Times New Roman" panose="02020603050405020304" pitchFamily="18" charset="0"/>
                <a:cs typeface="Times New Roman" panose="02020603050405020304" pitchFamily="18" charset="0"/>
              </a:rPr>
              <a:t>Thanh</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biển</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Rạng</a:t>
            </a:r>
            <a:endParaRPr lang="en-US" sz="2000" dirty="0" smtClean="0">
              <a:solidFill>
                <a:prstClr val="black"/>
              </a:solidFill>
              <a:latin typeface="Times New Roman" panose="02020603050405020304" pitchFamily="18" charset="0"/>
              <a:cs typeface="Times New Roman" panose="02020603050405020304" pitchFamily="18" charset="0"/>
            </a:endParaRPr>
          </a:p>
          <a:p>
            <a:r>
              <a:rPr lang="en-US" sz="2000" dirty="0" smtClean="0">
                <a:solidFill>
                  <a:prstClr val="black"/>
                </a:solidFill>
                <a:latin typeface="Times New Roman" panose="02020603050405020304" pitchFamily="18" charset="0"/>
                <a:cs typeface="Times New Roman" panose="02020603050405020304" pitchFamily="18" charset="0"/>
              </a:rPr>
              <a:t>	- </a:t>
            </a:r>
            <a:r>
              <a:rPr lang="en-US" sz="2000" dirty="0" err="1" smtClean="0">
                <a:solidFill>
                  <a:prstClr val="black"/>
                </a:solidFill>
                <a:latin typeface="Times New Roman" panose="02020603050405020304" pitchFamily="18" charset="0"/>
                <a:cs typeface="Times New Roman" panose="02020603050405020304" pitchFamily="18" charset="0"/>
              </a:rPr>
              <a:t>Danh</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thắng</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thác</a:t>
            </a:r>
            <a:r>
              <a:rPr lang="en-US" sz="2000" dirty="0" smtClean="0">
                <a:solidFill>
                  <a:prstClr val="black"/>
                </a:solidFill>
                <a:latin typeface="Times New Roman" panose="02020603050405020304" pitchFamily="18" charset="0"/>
                <a:cs typeface="Times New Roman" panose="02020603050405020304" pitchFamily="18" charset="0"/>
              </a:rPr>
              <a:t> 5 </a:t>
            </a:r>
            <a:r>
              <a:rPr lang="en-US" sz="2000" dirty="0" err="1" smtClean="0">
                <a:solidFill>
                  <a:prstClr val="black"/>
                </a:solidFill>
                <a:latin typeface="Times New Roman" panose="02020603050405020304" pitchFamily="18" charset="0"/>
                <a:cs typeface="Times New Roman" panose="02020603050405020304" pitchFamily="18" charset="0"/>
              </a:rPr>
              <a:t>tầng</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hồ</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Phú</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Ninh</a:t>
            </a:r>
            <a:r>
              <a:rPr lang="en-US" sz="2000" dirty="0" smtClean="0">
                <a:solidFill>
                  <a:prstClr val="black"/>
                </a:solidFill>
                <a:latin typeface="Times New Roman" panose="02020603050405020304" pitchFamily="18" charset="0"/>
                <a:cs typeface="Times New Roman" panose="02020603050405020304" pitchFamily="18" charset="0"/>
              </a:rPr>
              <a:t>, hang </a:t>
            </a:r>
            <a:r>
              <a:rPr lang="en-US" sz="2000" dirty="0" err="1" smtClean="0">
                <a:solidFill>
                  <a:prstClr val="black"/>
                </a:solidFill>
                <a:latin typeface="Times New Roman" panose="02020603050405020304" pitchFamily="18" charset="0"/>
                <a:cs typeface="Times New Roman" panose="02020603050405020304" pitchFamily="18" charset="0"/>
              </a:rPr>
              <a:t>dơi</a:t>
            </a:r>
            <a:endParaRPr lang="en-US" sz="2000" dirty="0" smtClean="0">
              <a:solidFill>
                <a:prstClr val="black"/>
              </a:solidFill>
              <a:latin typeface="Times New Roman" panose="02020603050405020304" pitchFamily="18" charset="0"/>
              <a:cs typeface="Times New Roman" panose="02020603050405020304" pitchFamily="18" charset="0"/>
            </a:endParaRPr>
          </a:p>
          <a:p>
            <a:r>
              <a:rPr lang="en-US" sz="2000" dirty="0" smtClean="0">
                <a:solidFill>
                  <a:prstClr val="black"/>
                </a:solidFill>
                <a:latin typeface="Times New Roman" panose="02020603050405020304" pitchFamily="18" charset="0"/>
                <a:cs typeface="Times New Roman" panose="02020603050405020304" pitchFamily="18" charset="0"/>
              </a:rPr>
              <a:t>	- </a:t>
            </a:r>
            <a:r>
              <a:rPr lang="en-US" sz="2000" dirty="0" err="1" smtClean="0">
                <a:solidFill>
                  <a:prstClr val="black"/>
                </a:solidFill>
                <a:latin typeface="Times New Roman" panose="02020603050405020304" pitchFamily="18" charset="0"/>
                <a:cs typeface="Times New Roman" panose="02020603050405020304" pitchFamily="18" charset="0"/>
              </a:rPr>
              <a:t>Làng</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cổ</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Lộc</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Yên</a:t>
            </a:r>
            <a:endParaRPr lang="en-US" sz="2000" dirty="0" smtClean="0">
              <a:solidFill>
                <a:prstClr val="black"/>
              </a:solidFill>
              <a:latin typeface="Times New Roman" panose="02020603050405020304" pitchFamily="18" charset="0"/>
              <a:cs typeface="Times New Roman" panose="02020603050405020304" pitchFamily="18" charset="0"/>
            </a:endParaRPr>
          </a:p>
          <a:p>
            <a:r>
              <a:rPr lang="en-US" sz="2000" dirty="0" smtClean="0">
                <a:solidFill>
                  <a:prstClr val="black"/>
                </a:solidFill>
                <a:latin typeface="Times New Roman" panose="02020603050405020304" pitchFamily="18" charset="0"/>
                <a:cs typeface="Times New Roman" panose="02020603050405020304" pitchFamily="18" charset="0"/>
              </a:rPr>
              <a:t>	- </a:t>
            </a:r>
            <a:r>
              <a:rPr lang="en-US" sz="2000" dirty="0" err="1" smtClean="0">
                <a:solidFill>
                  <a:prstClr val="black"/>
                </a:solidFill>
                <a:latin typeface="Times New Roman" panose="02020603050405020304" pitchFamily="18" charset="0"/>
                <a:cs typeface="Times New Roman" panose="02020603050405020304" pitchFamily="18" charset="0"/>
              </a:rPr>
              <a:t>Hệ</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thống</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tháp</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Chăm</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tháp</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Chương</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Mỹ</a:t>
            </a:r>
            <a:r>
              <a:rPr lang="en-US" sz="2000" dirty="0" smtClean="0">
                <a:solidFill>
                  <a:prstClr val="black"/>
                </a:solidFill>
                <a:latin typeface="Times New Roman" panose="02020603050405020304" pitchFamily="18" charset="0"/>
                <a:cs typeface="Times New Roman" panose="02020603050405020304" pitchFamily="18" charset="0"/>
              </a:rPr>
              <a:t> ở </a:t>
            </a:r>
            <a:r>
              <a:rPr lang="en-US" sz="2000" dirty="0" err="1" smtClean="0">
                <a:solidFill>
                  <a:prstClr val="black"/>
                </a:solidFill>
                <a:latin typeface="Times New Roman" panose="02020603050405020304" pitchFamily="18" charset="0"/>
                <a:cs typeface="Times New Roman" panose="02020603050405020304" pitchFamily="18" charset="0"/>
              </a:rPr>
              <a:t>Núi</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Thành</a:t>
            </a:r>
            <a:endParaRPr lang="en-US" sz="2000" dirty="0" smtClean="0">
              <a:solidFill>
                <a:prstClr val="black"/>
              </a:solidFill>
              <a:latin typeface="Times New Roman" panose="02020603050405020304" pitchFamily="18" charset="0"/>
              <a:cs typeface="Times New Roman" panose="02020603050405020304" pitchFamily="18" charset="0"/>
            </a:endParaRPr>
          </a:p>
          <a:p>
            <a:r>
              <a:rPr lang="en-US" sz="2000" dirty="0" smtClean="0">
                <a:solidFill>
                  <a:prstClr val="black"/>
                </a:solidFill>
                <a:latin typeface="Times New Roman" panose="02020603050405020304" pitchFamily="18" charset="0"/>
                <a:cs typeface="Times New Roman" panose="02020603050405020304" pitchFamily="18" charset="0"/>
              </a:rPr>
              <a:t>	- </a:t>
            </a:r>
            <a:r>
              <a:rPr lang="en-US" sz="2000" dirty="0" err="1" smtClean="0">
                <a:solidFill>
                  <a:prstClr val="black"/>
                </a:solidFill>
                <a:latin typeface="Times New Roman" panose="02020603050405020304" pitchFamily="18" charset="0"/>
                <a:cs typeface="Times New Roman" panose="02020603050405020304" pitchFamily="18" charset="0"/>
              </a:rPr>
              <a:t>Bảo</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tàng</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Quảng</a:t>
            </a:r>
            <a:r>
              <a:rPr lang="en-US" sz="2000" dirty="0" smtClean="0">
                <a:solidFill>
                  <a:prstClr val="black"/>
                </a:solidFill>
                <a:latin typeface="Times New Roman" panose="02020603050405020304" pitchFamily="18" charset="0"/>
                <a:cs typeface="Times New Roman" panose="02020603050405020304" pitchFamily="18" charset="0"/>
              </a:rPr>
              <a:t> Nam</a:t>
            </a:r>
          </a:p>
          <a:p>
            <a:r>
              <a:rPr lang="en-US" sz="2000" dirty="0" smtClean="0">
                <a:solidFill>
                  <a:prstClr val="black"/>
                </a:solidFill>
                <a:latin typeface="Times New Roman" panose="02020603050405020304" pitchFamily="18" charset="0"/>
                <a:cs typeface="Times New Roman" panose="02020603050405020304" pitchFamily="18" charset="0"/>
              </a:rPr>
              <a:t>	- </a:t>
            </a:r>
            <a:r>
              <a:rPr lang="en-US" sz="2000" dirty="0" err="1" smtClean="0">
                <a:solidFill>
                  <a:prstClr val="black"/>
                </a:solidFill>
                <a:latin typeface="Times New Roman" panose="02020603050405020304" pitchFamily="18" charset="0"/>
                <a:cs typeface="Times New Roman" panose="02020603050405020304" pitchFamily="18" charset="0"/>
              </a:rPr>
              <a:t>Nhà</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lưu</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niệm</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cụ</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Huỳnh</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Thúc</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Kháng</a:t>
            </a:r>
            <a:endParaRPr lang="en-US" sz="2000" dirty="0" smtClean="0">
              <a:solidFill>
                <a:prstClr val="black"/>
              </a:solidFill>
              <a:latin typeface="Times New Roman" panose="02020603050405020304" pitchFamily="18" charset="0"/>
              <a:cs typeface="Times New Roman" panose="02020603050405020304" pitchFamily="18" charset="0"/>
            </a:endParaRPr>
          </a:p>
          <a:p>
            <a:r>
              <a:rPr lang="en-US" sz="2000" dirty="0" smtClean="0">
                <a:solidFill>
                  <a:prstClr val="black"/>
                </a:solidFill>
                <a:latin typeface="Times New Roman" panose="02020603050405020304" pitchFamily="18" charset="0"/>
                <a:cs typeface="Times New Roman" panose="02020603050405020304" pitchFamily="18" charset="0"/>
              </a:rPr>
              <a:t>	- </a:t>
            </a:r>
            <a:r>
              <a:rPr lang="en-US" sz="2000" dirty="0" err="1" smtClean="0">
                <a:solidFill>
                  <a:prstClr val="black"/>
                </a:solidFill>
                <a:latin typeface="Times New Roman" panose="02020603050405020304" pitchFamily="18" charset="0"/>
                <a:cs typeface="Times New Roman" panose="02020603050405020304" pitchFamily="18" charset="0"/>
              </a:rPr>
              <a:t>Làng</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nghề</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rèn</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Hồng</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Lư</a:t>
            </a:r>
            <a:r>
              <a:rPr lang="en-US" sz="2000" dirty="0" smtClean="0">
                <a:solidFill>
                  <a:prstClr val="black"/>
                </a:solidFill>
                <a:latin typeface="Times New Roman" panose="02020603050405020304" pitchFamily="18" charset="0"/>
                <a:cs typeface="Times New Roman" panose="02020603050405020304" pitchFamily="18" charset="0"/>
              </a:rPr>
              <a:t> – Tam </a:t>
            </a:r>
            <a:r>
              <a:rPr lang="en-US" sz="2000" dirty="0" err="1" smtClean="0">
                <a:solidFill>
                  <a:prstClr val="black"/>
                </a:solidFill>
                <a:latin typeface="Times New Roman" panose="02020603050405020304" pitchFamily="18" charset="0"/>
                <a:cs typeface="Times New Roman" panose="02020603050405020304" pitchFamily="18" charset="0"/>
              </a:rPr>
              <a:t>Kỳ</a:t>
            </a:r>
            <a:endParaRPr lang="en-US" sz="2000" dirty="0">
              <a:solidFill>
                <a:prstClr val="black"/>
              </a:solidFill>
              <a:latin typeface="Times New Roman" panose="02020603050405020304" pitchFamily="18" charset="0"/>
              <a:cs typeface="Times New Roman" panose="02020603050405020304" pitchFamily="18" charset="0"/>
            </a:endParaRPr>
          </a:p>
          <a:p>
            <a:r>
              <a:rPr lang="en-US" sz="2000" dirty="0" smtClean="0">
                <a:solidFill>
                  <a:prstClr val="black"/>
                </a:solidFill>
                <a:latin typeface="Times New Roman" panose="02020603050405020304" pitchFamily="18" charset="0"/>
                <a:cs typeface="Times New Roman" panose="02020603050405020304" pitchFamily="18" charset="0"/>
              </a:rPr>
              <a:t>	- </a:t>
            </a:r>
            <a:r>
              <a:rPr lang="en-US" sz="2000" dirty="0" err="1" smtClean="0">
                <a:solidFill>
                  <a:prstClr val="black"/>
                </a:solidFill>
                <a:latin typeface="Times New Roman" panose="02020603050405020304" pitchFamily="18" charset="0"/>
                <a:cs typeface="Times New Roman" panose="02020603050405020304" pitchFamily="18" charset="0"/>
              </a:rPr>
              <a:t>Làng</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nghề</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nước</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mắm</a:t>
            </a:r>
            <a:r>
              <a:rPr lang="en-US" sz="2000" dirty="0" smtClean="0">
                <a:solidFill>
                  <a:prstClr val="black"/>
                </a:solidFill>
                <a:latin typeface="Times New Roman" panose="02020603050405020304" pitchFamily="18" charset="0"/>
                <a:cs typeface="Times New Roman" panose="02020603050405020304" pitchFamily="18" charset="0"/>
              </a:rPr>
              <a:t> – Tam </a:t>
            </a:r>
            <a:r>
              <a:rPr lang="en-US" sz="2000" dirty="0" err="1" smtClean="0">
                <a:solidFill>
                  <a:prstClr val="black"/>
                </a:solidFill>
                <a:latin typeface="Times New Roman" panose="02020603050405020304" pitchFamily="18" charset="0"/>
                <a:cs typeface="Times New Roman" panose="02020603050405020304" pitchFamily="18" charset="0"/>
              </a:rPr>
              <a:t>Thanh</a:t>
            </a:r>
            <a:endParaRPr lang="en-US" sz="2000" dirty="0" smtClean="0">
              <a:solidFill>
                <a:prstClr val="black"/>
              </a:solidFill>
              <a:latin typeface="Times New Roman" panose="02020603050405020304" pitchFamily="18" charset="0"/>
              <a:cs typeface="Times New Roman" panose="02020603050405020304" pitchFamily="18" charset="0"/>
            </a:endParaRPr>
          </a:p>
          <a:p>
            <a:r>
              <a:rPr lang="en-US" sz="2000" dirty="0" smtClean="0">
                <a:solidFill>
                  <a:prstClr val="black"/>
                </a:solidFill>
                <a:latin typeface="Times New Roman" panose="02020603050405020304" pitchFamily="18" charset="0"/>
                <a:cs typeface="Times New Roman" panose="02020603050405020304" pitchFamily="18" charset="0"/>
              </a:rPr>
              <a:t>	- </a:t>
            </a:r>
            <a:r>
              <a:rPr lang="en-US" sz="2000" dirty="0" err="1" smtClean="0">
                <a:solidFill>
                  <a:prstClr val="black"/>
                </a:solidFill>
                <a:latin typeface="Times New Roman" panose="02020603050405020304" pitchFamily="18" charset="0"/>
                <a:cs typeface="Times New Roman" panose="02020603050405020304" pitchFamily="18" charset="0"/>
              </a:rPr>
              <a:t>Ẩm</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thực</a:t>
            </a:r>
            <a:r>
              <a:rPr lang="en-US" sz="2000" dirty="0">
                <a:solidFill>
                  <a:prstClr val="black"/>
                </a:solidFill>
                <a:latin typeface="Times New Roman" panose="02020603050405020304" pitchFamily="18" charset="0"/>
                <a:cs typeface="Times New Roman" panose="02020603050405020304" pitchFamily="18" charset="0"/>
              </a:rPr>
              <a:t>,</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a:solidFill>
                  <a:prstClr val="black"/>
                </a:solidFill>
                <a:latin typeface="Times New Roman" panose="02020603050405020304" pitchFamily="18" charset="0"/>
                <a:cs typeface="Times New Roman" panose="02020603050405020304" pitchFamily="18" charset="0"/>
              </a:rPr>
              <a:t>n</a:t>
            </a:r>
            <a:r>
              <a:rPr lang="en-US" sz="2000" dirty="0" err="1" smtClean="0">
                <a:solidFill>
                  <a:prstClr val="black"/>
                </a:solidFill>
                <a:latin typeface="Times New Roman" panose="02020603050405020304" pitchFamily="18" charset="0"/>
                <a:cs typeface="Times New Roman" panose="02020603050405020304" pitchFamily="18" charset="0"/>
              </a:rPr>
              <a:t>ông</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sản</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dược</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liệu</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quý</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Sâm</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Ngọc</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linh</a:t>
            </a:r>
            <a:endParaRPr lang="en-US" sz="2000" dirty="0" smtClean="0">
              <a:solidFill>
                <a:prstClr val="black"/>
              </a:solidFill>
              <a:latin typeface="Times New Roman" panose="02020603050405020304" pitchFamily="18" charset="0"/>
              <a:cs typeface="Times New Roman" panose="02020603050405020304" pitchFamily="18" charset="0"/>
            </a:endParaRPr>
          </a:p>
          <a:p>
            <a:r>
              <a:rPr lang="en-US" sz="2000" dirty="0" smtClean="0">
                <a:solidFill>
                  <a:prstClr val="black"/>
                </a:solidFill>
                <a:latin typeface="Times New Roman" panose="02020603050405020304" pitchFamily="18" charset="0"/>
                <a:cs typeface="Times New Roman" panose="02020603050405020304" pitchFamily="18" charset="0"/>
              </a:rPr>
              <a:t>	- </a:t>
            </a:r>
            <a:r>
              <a:rPr lang="en-US" sz="2000" dirty="0" err="1" smtClean="0">
                <a:solidFill>
                  <a:prstClr val="black"/>
                </a:solidFill>
                <a:latin typeface="Times New Roman" panose="02020603050405020304" pitchFamily="18" charset="0"/>
                <a:cs typeface="Times New Roman" panose="02020603050405020304" pitchFamily="18" charset="0"/>
              </a:rPr>
              <a:t>Trang</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phục</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truyền</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thống</a:t>
            </a:r>
            <a:endParaRPr lang="en-US" sz="2000" dirty="0" smtClean="0">
              <a:solidFill>
                <a:prstClr val="black"/>
              </a:solidFill>
              <a:latin typeface="Times New Roman" panose="02020603050405020304" pitchFamily="18" charset="0"/>
              <a:cs typeface="Times New Roman" panose="02020603050405020304" pitchFamily="18" charset="0"/>
            </a:endParaRPr>
          </a:p>
          <a:p>
            <a:r>
              <a:rPr lang="en-US" sz="2000" dirty="0" smtClean="0">
                <a:solidFill>
                  <a:prstClr val="black"/>
                </a:solidFill>
                <a:latin typeface="Times New Roman" panose="02020603050405020304" pitchFamily="18" charset="0"/>
                <a:cs typeface="Times New Roman" panose="02020603050405020304" pitchFamily="18" charset="0"/>
              </a:rPr>
              <a:t>	- </a:t>
            </a:r>
            <a:r>
              <a:rPr lang="en-US" sz="2000" dirty="0" err="1" smtClean="0">
                <a:solidFill>
                  <a:prstClr val="black"/>
                </a:solidFill>
                <a:latin typeface="Times New Roman" panose="02020603050405020304" pitchFamily="18" charset="0"/>
                <a:cs typeface="Times New Roman" panose="02020603050405020304" pitchFamily="18" charset="0"/>
              </a:rPr>
              <a:t>Lễ</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hội</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Lễ</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mừng</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lúa</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mới</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lễ</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cúng</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máng</a:t>
            </a:r>
            <a:r>
              <a:rPr lang="en-US" sz="2000" dirty="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nước</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lễ</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hội</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cầu</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ngư</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lễ</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hội</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hoa</a:t>
            </a:r>
            <a:r>
              <a:rPr lang="en-US" sz="2000" dirty="0" smtClean="0">
                <a:solidFill>
                  <a:prstClr val="black"/>
                </a:solidFill>
                <a:latin typeface="Times New Roman" panose="02020603050405020304" pitchFamily="18" charset="0"/>
                <a:cs typeface="Times New Roman" panose="02020603050405020304" pitchFamily="18" charset="0"/>
              </a:rPr>
              <a:t> </a:t>
            </a:r>
            <a:r>
              <a:rPr lang="en-US" sz="2000" dirty="0" err="1" smtClean="0">
                <a:solidFill>
                  <a:prstClr val="black"/>
                </a:solidFill>
                <a:latin typeface="Times New Roman" panose="02020603050405020304" pitchFamily="18" charset="0"/>
                <a:cs typeface="Times New Roman" panose="02020603050405020304" pitchFamily="18" charset="0"/>
              </a:rPr>
              <a:t>sưa</a:t>
            </a:r>
            <a:r>
              <a:rPr lang="en-US" sz="2000" dirty="0" smtClean="0">
                <a:solidFill>
                  <a:prstClr val="black"/>
                </a:solidFill>
                <a:latin typeface="Times New Roman" panose="02020603050405020304" pitchFamily="18" charset="0"/>
                <a:cs typeface="Times New Roman" panose="02020603050405020304" pitchFamily="18" charset="0"/>
              </a:rPr>
              <a:t>….</a:t>
            </a:r>
            <a:r>
              <a:rPr lang="en-US" sz="2000" dirty="0">
                <a:solidFill>
                  <a:prstClr val="black"/>
                </a:solidFill>
                <a:latin typeface="Times New Roman" panose="02020603050405020304" pitchFamily="18" charset="0"/>
                <a:cs typeface="Times New Roman" panose="02020603050405020304" pitchFamily="18" charset="0"/>
              </a:rPr>
              <a:t/>
            </a:r>
            <a:br>
              <a:rPr lang="en-US" sz="2000" dirty="0">
                <a:solidFill>
                  <a:prstClr val="black"/>
                </a:solidFill>
                <a:latin typeface="Times New Roman" panose="02020603050405020304" pitchFamily="18" charset="0"/>
                <a:cs typeface="Times New Roman" panose="02020603050405020304" pitchFamily="18" charset="0"/>
              </a:rPr>
            </a:br>
            <a:endParaRPr lang="en-US" sz="2000" dirty="0"/>
          </a:p>
        </p:txBody>
      </p:sp>
      <p:sp>
        <p:nvSpPr>
          <p:cNvPr id="4" name="Rectangle: Rounded Corners 3">
            <a:extLst>
              <a:ext uri="{FF2B5EF4-FFF2-40B4-BE49-F238E27FC236}">
                <a16:creationId xmlns="" xmlns:a16="http://schemas.microsoft.com/office/drawing/2014/main" id="{04020155-8DCD-80CE-71C4-371721990C49}"/>
              </a:ext>
            </a:extLst>
          </p:cNvPr>
          <p:cNvSpPr/>
          <p:nvPr/>
        </p:nvSpPr>
        <p:spPr>
          <a:xfrm>
            <a:off x="862887" y="2384321"/>
            <a:ext cx="10689462" cy="2060730"/>
          </a:xfrm>
          <a:prstGeom prst="roundRect">
            <a:avLst>
              <a:gd name="adj" fmla="val 4929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err="1">
                <a:solidFill>
                  <a:srgbClr val="FF0000"/>
                </a:solidFill>
                <a:latin typeface="Times New Roman" panose="02020603050405020304" pitchFamily="18" charset="0"/>
                <a:cs typeface="Times New Roman" panose="02020603050405020304" pitchFamily="18" charset="0"/>
              </a:rPr>
              <a:t>Em</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hãy</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quan</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sát</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lắng</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nghe</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và</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cho</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biết</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smtClean="0">
                <a:solidFill>
                  <a:srgbClr val="FF0000"/>
                </a:solidFill>
                <a:latin typeface="Times New Roman" panose="02020603050405020304" pitchFamily="18" charset="0"/>
                <a:cs typeface="Times New Roman" panose="02020603050405020304" pitchFamily="18" charset="0"/>
              </a:rPr>
              <a:t>hình</a:t>
            </a:r>
            <a:r>
              <a:rPr lang="en-US" sz="4000" dirty="0" smtClean="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ảnh</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trong</a:t>
            </a:r>
            <a:r>
              <a:rPr lang="en-US" sz="4000" dirty="0">
                <a:solidFill>
                  <a:srgbClr val="FF0000"/>
                </a:solidFill>
                <a:latin typeface="Times New Roman" panose="02020603050405020304" pitchFamily="18" charset="0"/>
                <a:cs typeface="Times New Roman" panose="02020603050405020304" pitchFamily="18" charset="0"/>
              </a:rPr>
              <a:t> video </a:t>
            </a:r>
            <a:r>
              <a:rPr lang="en-US" sz="4000" dirty="0" err="1">
                <a:solidFill>
                  <a:srgbClr val="FF0000"/>
                </a:solidFill>
                <a:latin typeface="Times New Roman" panose="02020603050405020304" pitchFamily="18" charset="0"/>
                <a:cs typeface="Times New Roman" panose="02020603050405020304" pitchFamily="18" charset="0"/>
              </a:rPr>
              <a:t>đề</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cập</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đến</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những</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nội</a:t>
            </a:r>
            <a:r>
              <a:rPr lang="en-US" sz="4000" dirty="0">
                <a:solidFill>
                  <a:srgbClr val="FF0000"/>
                </a:solidFill>
                <a:latin typeface="Times New Roman" panose="02020603050405020304" pitchFamily="18" charset="0"/>
                <a:cs typeface="Times New Roman" panose="02020603050405020304" pitchFamily="18" charset="0"/>
              </a:rPr>
              <a:t> dung </a:t>
            </a:r>
            <a:r>
              <a:rPr lang="en-US" sz="4000" dirty="0" err="1">
                <a:solidFill>
                  <a:srgbClr val="FF0000"/>
                </a:solidFill>
                <a:latin typeface="Times New Roman" panose="02020603050405020304" pitchFamily="18" charset="0"/>
                <a:cs typeface="Times New Roman" panose="02020603050405020304" pitchFamily="18" charset="0"/>
              </a:rPr>
              <a:t>nào</a:t>
            </a:r>
            <a:r>
              <a:rPr lang="en-US" sz="4000" dirty="0">
                <a:solidFill>
                  <a:srgbClr val="FF0000"/>
                </a:solidFill>
                <a:latin typeface="Times New Roman" panose="02020603050405020304" pitchFamily="18" charset="0"/>
                <a:cs typeface="Times New Roman" panose="02020603050405020304" pitchFamily="18" charset="0"/>
              </a:rPr>
              <a:t> ?</a:t>
            </a:r>
          </a:p>
          <a:p>
            <a:pPr algn="ctr"/>
            <a:endParaRPr lang="en-US" sz="4000" dirty="0">
              <a:solidFill>
                <a:prstClr val="black"/>
              </a:solidFill>
              <a:latin typeface="Times New Roman" panose="02020603050405020304" pitchFamily="18" charset="0"/>
              <a:cs typeface="Times New Roman" panose="02020603050405020304" pitchFamily="18" charset="0"/>
            </a:endParaRPr>
          </a:p>
        </p:txBody>
      </p:sp>
      <p:sp>
        <p:nvSpPr>
          <p:cNvPr id="5" name="Title 3"/>
          <p:cNvSpPr>
            <a:spLocks noGrp="1"/>
          </p:cNvSpPr>
          <p:nvPr>
            <p:ph type="title"/>
          </p:nvPr>
        </p:nvSpPr>
        <p:spPr>
          <a:xfrm>
            <a:off x="2498501" y="390884"/>
            <a:ext cx="6671256" cy="1061939"/>
          </a:xfrm>
        </p:spPr>
        <p:txBody>
          <a:bodyPr/>
          <a:lstStyle/>
          <a:p>
            <a:pPr algn="ctr"/>
            <a:r>
              <a:rPr lang="en-US" b="1" dirty="0" smtClean="0">
                <a:solidFill>
                  <a:srgbClr val="002060"/>
                </a:solidFill>
                <a:latin typeface="Times New Roman" pitchFamily="18" charset="0"/>
                <a:cs typeface="Times New Roman" pitchFamily="18" charset="0"/>
              </a:rPr>
              <a:t>KHỞI ĐỘNG</a:t>
            </a:r>
            <a:endParaRPr lang="en-US" b="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470553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Khu Đền tháp Mỹ Sơn">
            <a:extLst>
              <a:ext uri="{FF2B5EF4-FFF2-40B4-BE49-F238E27FC236}">
                <a16:creationId xmlns="" xmlns:a16="http://schemas.microsoft.com/office/drawing/2014/main" id="{76392A04-4193-6D02-B87F-0FDE04B8DB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025" y="141668"/>
            <a:ext cx="5936975" cy="347729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9220" name="Picture 4" descr="Phòng Văn hóa Nghệ thuật Dân gian Chăm Mỹ Sơn, lưu giữ và phát huy giá trị  văn hóa phi vật thể Chăm">
            <a:extLst>
              <a:ext uri="{FF2B5EF4-FFF2-40B4-BE49-F238E27FC236}">
                <a16:creationId xmlns="" xmlns:a16="http://schemas.microsoft.com/office/drawing/2014/main" id="{8FC999B2-6D2A-72E7-B30D-A2D779D1F9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637183"/>
            <a:ext cx="5971504" cy="410154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9224" name="Picture 8" descr="Quảng Nam: Một điểm đến hai di sản! | Báo Dân trí">
            <a:extLst>
              <a:ext uri="{FF2B5EF4-FFF2-40B4-BE49-F238E27FC236}">
                <a16:creationId xmlns="" xmlns:a16="http://schemas.microsoft.com/office/drawing/2014/main" id="{46971DFF-8EEF-9B84-534B-2542D33EC3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024" y="3760631"/>
            <a:ext cx="5765257" cy="309736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 xmlns:a16="http://schemas.microsoft.com/office/drawing/2014/main" id="{30D2100E-B01B-8B00-0143-77BFE68184EA}"/>
              </a:ext>
            </a:extLst>
          </p:cNvPr>
          <p:cNvSpPr txBox="1"/>
          <p:nvPr/>
        </p:nvSpPr>
        <p:spPr>
          <a:xfrm>
            <a:off x="6096000" y="763512"/>
            <a:ext cx="5817704" cy="830997"/>
          </a:xfrm>
          <a:prstGeom prst="rect">
            <a:avLst/>
          </a:prstGeom>
          <a:noFill/>
        </p:spPr>
        <p:txBody>
          <a:bodyPr wrap="square">
            <a:spAutoFit/>
          </a:bodyPr>
          <a:lstStyle/>
          <a:p>
            <a:pPr algn="ctr"/>
            <a:r>
              <a:rPr lang="en-US" sz="2400" b="1" dirty="0" err="1">
                <a:solidFill>
                  <a:srgbClr val="002060"/>
                </a:solidFill>
                <a:latin typeface="Times New Roman" panose="02020603050405020304" pitchFamily="18" charset="0"/>
                <a:cs typeface="Times New Roman" panose="02020603050405020304" pitchFamily="18" charset="0"/>
              </a:rPr>
              <a:t>Chương</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trình</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biểu</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diễn</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nghệ</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thuật</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theo</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chủ</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đề</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Mỹ</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Sơn</a:t>
            </a:r>
            <a:r>
              <a:rPr lang="en-US" sz="2400" b="1" dirty="0">
                <a:solidFill>
                  <a:srgbClr val="002060"/>
                </a:solidFill>
                <a:latin typeface="Times New Roman" panose="02020603050405020304" pitchFamily="18" charset="0"/>
                <a:cs typeface="Times New Roman" panose="02020603050405020304" pitchFamily="18" charset="0"/>
              </a:rPr>
              <a:t> - Di </a:t>
            </a:r>
            <a:r>
              <a:rPr lang="en-US" sz="2400" b="1" dirty="0" err="1">
                <a:solidFill>
                  <a:srgbClr val="002060"/>
                </a:solidFill>
                <a:latin typeface="Times New Roman" panose="02020603050405020304" pitchFamily="18" charset="0"/>
                <a:cs typeface="Times New Roman" panose="02020603050405020304" pitchFamily="18" charset="0"/>
              </a:rPr>
              <a:t>sản</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trường</a:t>
            </a:r>
            <a:r>
              <a:rPr lang="en-US" sz="2400" b="1" dirty="0">
                <a:solidFill>
                  <a:srgbClr val="002060"/>
                </a:solidFill>
                <a:latin typeface="Times New Roman" panose="02020603050405020304" pitchFamily="18" charset="0"/>
                <a:cs typeface="Times New Roman" panose="02020603050405020304" pitchFamily="18" charset="0"/>
              </a:rPr>
              <a:t> </a:t>
            </a:r>
            <a:r>
              <a:rPr lang="en-US" sz="2400" b="1" dirty="0" err="1">
                <a:solidFill>
                  <a:srgbClr val="002060"/>
                </a:solidFill>
                <a:latin typeface="Times New Roman" panose="02020603050405020304" pitchFamily="18" charset="0"/>
                <a:cs typeface="Times New Roman" panose="02020603050405020304" pitchFamily="18" charset="0"/>
              </a:rPr>
              <a:t>tồn</a:t>
            </a:r>
            <a:r>
              <a:rPr lang="en-US" sz="2400" b="1" dirty="0">
                <a:solidFill>
                  <a:srgbClr val="00206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660016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Lễ hội Bà Thu Bồn">
            <a:extLst>
              <a:ext uri="{FF2B5EF4-FFF2-40B4-BE49-F238E27FC236}">
                <a16:creationId xmlns="" xmlns:a16="http://schemas.microsoft.com/office/drawing/2014/main" id="{057C7C13-CD57-179C-B78F-21C5CB9D6E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018" y="3344398"/>
            <a:ext cx="6165991" cy="3492692"/>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Lễ hội Bà Thu Bồn">
            <a:extLst>
              <a:ext uri="{FF2B5EF4-FFF2-40B4-BE49-F238E27FC236}">
                <a16:creationId xmlns="" xmlns:a16="http://schemas.microsoft.com/office/drawing/2014/main" id="{5B4454EB-5005-52F4-3C67-B958079990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018" y="0"/>
            <a:ext cx="6165991" cy="3344397"/>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Lễ hội Bà Thu Bồn">
            <a:extLst>
              <a:ext uri="{FF2B5EF4-FFF2-40B4-BE49-F238E27FC236}">
                <a16:creationId xmlns="" xmlns:a16="http://schemas.microsoft.com/office/drawing/2014/main" id="{FE0E6F6C-7996-23FC-C819-C6DCCAD1FD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72010" y="1107584"/>
            <a:ext cx="5919989" cy="572950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 xmlns:a16="http://schemas.microsoft.com/office/drawing/2014/main" id="{30D2100E-B01B-8B00-0143-77BFE68184EA}"/>
              </a:ext>
            </a:extLst>
          </p:cNvPr>
          <p:cNvSpPr txBox="1"/>
          <p:nvPr/>
        </p:nvSpPr>
        <p:spPr>
          <a:xfrm>
            <a:off x="6787166" y="306491"/>
            <a:ext cx="5126538" cy="461665"/>
          </a:xfrm>
          <a:prstGeom prst="rect">
            <a:avLst/>
          </a:prstGeom>
          <a:noFill/>
        </p:spPr>
        <p:txBody>
          <a:bodyPr wrap="square">
            <a:spAutoFit/>
          </a:bodyPr>
          <a:lstStyle/>
          <a:p>
            <a:pPr algn="ctr"/>
            <a:r>
              <a:rPr lang="en-US" sz="2400" b="1" dirty="0" err="1" smtClean="0">
                <a:solidFill>
                  <a:srgbClr val="002060"/>
                </a:solidFill>
                <a:latin typeface="Times New Roman" panose="02020603050405020304" pitchFamily="18" charset="0"/>
                <a:cs typeface="Times New Roman" panose="02020603050405020304" pitchFamily="18" charset="0"/>
              </a:rPr>
              <a:t>Lễ</a:t>
            </a:r>
            <a:r>
              <a:rPr lang="en-US" sz="2400" b="1" dirty="0" smtClean="0">
                <a:solidFill>
                  <a:srgbClr val="002060"/>
                </a:solidFill>
                <a:latin typeface="Times New Roman" panose="02020603050405020304" pitchFamily="18" charset="0"/>
                <a:cs typeface="Times New Roman" panose="02020603050405020304" pitchFamily="18" charset="0"/>
              </a:rPr>
              <a:t> </a:t>
            </a:r>
            <a:r>
              <a:rPr lang="en-US" sz="2400" b="1" dirty="0" err="1" smtClean="0">
                <a:solidFill>
                  <a:srgbClr val="002060"/>
                </a:solidFill>
                <a:latin typeface="Times New Roman" panose="02020603050405020304" pitchFamily="18" charset="0"/>
                <a:cs typeface="Times New Roman" panose="02020603050405020304" pitchFamily="18" charset="0"/>
              </a:rPr>
              <a:t>hội</a:t>
            </a:r>
            <a:r>
              <a:rPr lang="en-US" sz="2400" b="1" dirty="0" smtClean="0">
                <a:solidFill>
                  <a:srgbClr val="002060"/>
                </a:solidFill>
                <a:latin typeface="Times New Roman" panose="02020603050405020304" pitchFamily="18" charset="0"/>
                <a:cs typeface="Times New Roman" panose="02020603050405020304" pitchFamily="18" charset="0"/>
              </a:rPr>
              <a:t> </a:t>
            </a:r>
            <a:r>
              <a:rPr lang="en-US" sz="2400" b="1" dirty="0" err="1" smtClean="0">
                <a:solidFill>
                  <a:srgbClr val="002060"/>
                </a:solidFill>
                <a:latin typeface="Times New Roman" panose="02020603050405020304" pitchFamily="18" charset="0"/>
                <a:cs typeface="Times New Roman" panose="02020603050405020304" pitchFamily="18" charset="0"/>
              </a:rPr>
              <a:t>Bà</a:t>
            </a:r>
            <a:r>
              <a:rPr lang="en-US" sz="2400" b="1" dirty="0" smtClean="0">
                <a:solidFill>
                  <a:srgbClr val="002060"/>
                </a:solidFill>
                <a:latin typeface="Times New Roman" panose="02020603050405020304" pitchFamily="18" charset="0"/>
                <a:cs typeface="Times New Roman" panose="02020603050405020304" pitchFamily="18" charset="0"/>
              </a:rPr>
              <a:t> Thu </a:t>
            </a:r>
            <a:r>
              <a:rPr lang="en-US" sz="2400" b="1" dirty="0" err="1" smtClean="0">
                <a:solidFill>
                  <a:srgbClr val="002060"/>
                </a:solidFill>
                <a:latin typeface="Times New Roman" panose="02020603050405020304" pitchFamily="18" charset="0"/>
                <a:cs typeface="Times New Roman" panose="02020603050405020304" pitchFamily="18" charset="0"/>
              </a:rPr>
              <a:t>Bồn</a:t>
            </a:r>
            <a:endParaRPr lang="en-US" sz="24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57776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02593" y="1322588"/>
            <a:ext cx="10520967" cy="686516"/>
          </a:xfrm>
        </p:spPr>
        <p:txBody>
          <a:bodyPr>
            <a:normAutofit lnSpcReduction="10000"/>
          </a:bodyPr>
          <a:lstStyle/>
          <a:p>
            <a:pPr marL="0" lvl="0" indent="0">
              <a:spcBef>
                <a:spcPts val="460"/>
              </a:spcBef>
              <a:spcAft>
                <a:spcPts val="0"/>
              </a:spcAft>
              <a:buClr>
                <a:srgbClr val="00AEEF"/>
              </a:buClr>
              <a:buSzPts val="1150"/>
              <a:buNone/>
              <a:tabLst>
                <a:tab pos="1165225" algn="l"/>
              </a:tabLst>
            </a:pPr>
            <a:r>
              <a:rPr lang="en-US" sz="2400"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3. </a:t>
            </a:r>
            <a:r>
              <a:rPr lang="en-US" sz="2400" b="1"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a:t>
            </a:r>
            <a:r>
              <a:rPr lang="en-US" sz="2400"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2400" b="1" spc="-15"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giải</a:t>
            </a:r>
            <a:r>
              <a:rPr lang="en-US" sz="2400" b="1"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2400" b="1" spc="-15"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pháp</a:t>
            </a:r>
            <a:r>
              <a:rPr lang="en-US" sz="2400" b="1"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2400" b="1" spc="-15"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cơ</a:t>
            </a:r>
            <a:r>
              <a:rPr lang="en-US" sz="2400" b="1"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2400" b="1" spc="-15"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bản</a:t>
            </a:r>
            <a:r>
              <a:rPr lang="en-US" sz="2400" b="1"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2400" b="1" spc="-15"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cho</a:t>
            </a:r>
            <a:r>
              <a:rPr lang="en-US" sz="2400" b="1"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2400" b="1" spc="-15"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việc</a:t>
            </a:r>
            <a:r>
              <a:rPr lang="en-US" sz="2400" b="1"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tồn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huy</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trị</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di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ở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sz="2400" b="1" dirty="0" err="1">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en-US" altLang="en-US" sz="2400" b="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Nam</a:t>
            </a:r>
            <a:endParaRPr lang="en-US" sz="2400" b="1"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pPr marL="0" indent="0">
              <a:buNone/>
            </a:pP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220" y="311351"/>
            <a:ext cx="10669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ontent Placeholder 2"/>
          <p:cNvSpPr txBox="1">
            <a:spLocks/>
          </p:cNvSpPr>
          <p:nvPr/>
        </p:nvSpPr>
        <p:spPr>
          <a:xfrm>
            <a:off x="1300766" y="2060620"/>
            <a:ext cx="9646276" cy="2208724"/>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465"/>
              </a:spcBef>
              <a:buClr>
                <a:srgbClr val="00AEEF"/>
              </a:buClr>
              <a:buSzPts val="1150"/>
              <a:buNone/>
              <a:tabLst>
                <a:tab pos="1062355" algn="l"/>
              </a:tabLst>
            </a:pPr>
            <a:r>
              <a:rPr lang="en-US" sz="4400" dirty="0" smtClean="0">
                <a:latin typeface="Times New Roman" panose="02020603050405020304" pitchFamily="18" charset="0"/>
                <a:ea typeface="Arial" panose="020B0604020202020204" pitchFamily="34" charset="0"/>
                <a:cs typeface="Times New Roman" panose="02020603050405020304" pitchFamily="18" charset="0"/>
              </a:rPr>
              <a:t>- </a:t>
            </a:r>
            <a:r>
              <a:rPr lang="en-US" sz="4400" dirty="0">
                <a:latin typeface="Times New Roman" panose="02020603050405020304" pitchFamily="18" charset="0"/>
                <a:ea typeface="Arial" panose="020B0604020202020204" pitchFamily="34" charset="0"/>
                <a:cs typeface="Times New Roman" panose="02020603050405020304" pitchFamily="18" charset="0"/>
              </a:rPr>
              <a:t>P</a:t>
            </a:r>
            <a:r>
              <a:rPr lang="vi-VN" sz="4400" dirty="0">
                <a:latin typeface="Times New Roman" panose="02020603050405020304" pitchFamily="18" charset="0"/>
                <a:ea typeface="Arial" panose="020B0604020202020204" pitchFamily="34" charset="0"/>
                <a:cs typeface="Times New Roman" panose="02020603050405020304" pitchFamily="18" charset="0"/>
              </a:rPr>
              <a:t>hát</a:t>
            </a:r>
            <a:r>
              <a:rPr lang="vi-VN" sz="4400" spc="-1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huy</a:t>
            </a:r>
            <a:r>
              <a:rPr lang="vi-VN" sz="4400" spc="-1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giá</a:t>
            </a:r>
            <a:r>
              <a:rPr lang="vi-VN" sz="4400" spc="-1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trị</a:t>
            </a:r>
            <a:r>
              <a:rPr lang="vi-VN" sz="4400" spc="-1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hai</a:t>
            </a:r>
            <a:r>
              <a:rPr lang="vi-VN" sz="4400" spc="-1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Di</a:t>
            </a:r>
            <a:r>
              <a:rPr lang="vi-VN" sz="4400" spc="-1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sản</a:t>
            </a:r>
            <a:r>
              <a:rPr lang="vi-VN" sz="4400" spc="-1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Văn</a:t>
            </a:r>
            <a:r>
              <a:rPr lang="vi-VN" sz="4400" spc="-1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hoá</a:t>
            </a:r>
            <a:r>
              <a:rPr lang="vi-VN" sz="4400" spc="-1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thế</a:t>
            </a:r>
            <a:r>
              <a:rPr lang="vi-VN" sz="4400" spc="-1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smtClean="0">
                <a:latin typeface="Times New Roman" panose="02020603050405020304" pitchFamily="18" charset="0"/>
                <a:ea typeface="Arial" panose="020B0604020202020204" pitchFamily="34" charset="0"/>
                <a:cs typeface="Times New Roman" panose="02020603050405020304" pitchFamily="18" charset="0"/>
              </a:rPr>
              <a:t>giới</a:t>
            </a:r>
            <a:r>
              <a:rPr lang="en-US" sz="4400" dirty="0" smtClean="0">
                <a:latin typeface="Times New Roman" panose="02020603050405020304" pitchFamily="18" charset="0"/>
                <a:ea typeface="Arial" panose="020B0604020202020204" pitchFamily="34" charset="0"/>
                <a:cs typeface="Times New Roman" panose="02020603050405020304" pitchFamily="18" charset="0"/>
              </a:rPr>
              <a:t>:</a:t>
            </a:r>
            <a:r>
              <a:rPr lang="vi-VN" sz="4400" dirty="0" smtClean="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Đô thị cổ Hội</a:t>
            </a:r>
            <a:r>
              <a:rPr lang="vi-VN" sz="4400" spc="-2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An và Khu đền tháp Mỹ </a:t>
            </a:r>
            <a:r>
              <a:rPr lang="vi-VN" sz="4400" dirty="0" smtClean="0">
                <a:latin typeface="Times New Roman" panose="02020603050405020304" pitchFamily="18" charset="0"/>
                <a:ea typeface="Arial" panose="020B0604020202020204" pitchFamily="34" charset="0"/>
                <a:cs typeface="Times New Roman" panose="02020603050405020304" pitchFamily="18" charset="0"/>
              </a:rPr>
              <a:t>Sơn</a:t>
            </a:r>
            <a:r>
              <a:rPr lang="en-US" sz="4400" dirty="0" smtClean="0">
                <a:latin typeface="Times New Roman" panose="02020603050405020304" pitchFamily="18" charset="0"/>
                <a:ea typeface="Arial" panose="020B0604020202020204" pitchFamily="34" charset="0"/>
                <a:cs typeface="Times New Roman" panose="02020603050405020304" pitchFamily="18" charset="0"/>
              </a:rPr>
              <a:t>; </a:t>
            </a:r>
            <a:r>
              <a:rPr lang="en-US" sz="4400" dirty="0">
                <a:latin typeface="Times New Roman" panose="02020603050405020304" pitchFamily="18" charset="0"/>
                <a:ea typeface="Arial" panose="020B0604020202020204" pitchFamily="34" charset="0"/>
                <a:cs typeface="Times New Roman" panose="02020603050405020304" pitchFamily="18" charset="0"/>
              </a:rPr>
              <a:t>k</a:t>
            </a:r>
            <a:r>
              <a:rPr lang="vi-VN" sz="4400" dirty="0" smtClean="0">
                <a:latin typeface="Times New Roman" panose="02020603050405020304" pitchFamily="18" charset="0"/>
                <a:ea typeface="Arial" panose="020B0604020202020204" pitchFamily="34" charset="0"/>
                <a:cs typeface="Times New Roman" panose="02020603050405020304" pitchFamily="18" charset="0"/>
              </a:rPr>
              <a:t>hu </a:t>
            </a:r>
            <a:r>
              <a:rPr lang="vi-VN" sz="4400" dirty="0">
                <a:latin typeface="Times New Roman" panose="02020603050405020304" pitchFamily="18" charset="0"/>
                <a:ea typeface="Arial" panose="020B0604020202020204" pitchFamily="34" charset="0"/>
                <a:cs typeface="Times New Roman" panose="02020603050405020304" pitchFamily="18" charset="0"/>
              </a:rPr>
              <a:t>dự trữ sinh quyển thế giới Cù Lao Chàm - Hội</a:t>
            </a:r>
            <a:r>
              <a:rPr lang="vi-VN" sz="4400" spc="-2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smtClean="0">
                <a:latin typeface="Times New Roman" panose="02020603050405020304" pitchFamily="18" charset="0"/>
                <a:ea typeface="Arial" panose="020B0604020202020204" pitchFamily="34" charset="0"/>
                <a:cs typeface="Times New Roman" panose="02020603050405020304" pitchFamily="18" charset="0"/>
              </a:rPr>
              <a:t>An </a:t>
            </a:r>
            <a:r>
              <a:rPr lang="vi-VN" sz="4400" dirty="0">
                <a:latin typeface="Times New Roman" panose="02020603050405020304" pitchFamily="18" charset="0"/>
                <a:ea typeface="Arial" panose="020B0604020202020204" pitchFamily="34" charset="0"/>
                <a:cs typeface="Times New Roman" panose="02020603050405020304" pitchFamily="18" charset="0"/>
              </a:rPr>
              <a:t>gắn kết với việc phát huy hiệu quả các lễ hội truyền thống và hiện đại,</a:t>
            </a:r>
            <a:r>
              <a:rPr lang="vi-VN" sz="4400" spc="-1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phát</a:t>
            </a:r>
            <a:r>
              <a:rPr lang="vi-VN" sz="4400" spc="-1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triển</a:t>
            </a:r>
            <a:r>
              <a:rPr lang="vi-VN" sz="4400" spc="-10"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du</a:t>
            </a:r>
            <a:r>
              <a:rPr lang="vi-VN" sz="4400" spc="-1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lịch</a:t>
            </a:r>
            <a:r>
              <a:rPr lang="vi-VN" sz="4400" spc="-1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làng</a:t>
            </a:r>
            <a:r>
              <a:rPr lang="vi-VN" sz="4400" spc="-15" dirty="0">
                <a:latin typeface="Times New Roman" panose="02020603050405020304" pitchFamily="18" charset="0"/>
                <a:ea typeface="Arial" panose="020B0604020202020204" pitchFamily="34" charset="0"/>
                <a:cs typeface="Times New Roman" panose="02020603050405020304" pitchFamily="18" charset="0"/>
              </a:rPr>
              <a:t> </a:t>
            </a:r>
            <a:r>
              <a:rPr lang="vi-VN" sz="4400" dirty="0">
                <a:latin typeface="Times New Roman" panose="02020603050405020304" pitchFamily="18" charset="0"/>
                <a:ea typeface="Arial" panose="020B0604020202020204" pitchFamily="34" charset="0"/>
                <a:cs typeface="Times New Roman" panose="02020603050405020304" pitchFamily="18" charset="0"/>
              </a:rPr>
              <a:t>nghề</a:t>
            </a:r>
            <a:r>
              <a:rPr lang="en-US" sz="4400" dirty="0">
                <a:latin typeface="Times New Roman" panose="02020603050405020304" pitchFamily="18" charset="0"/>
                <a:ea typeface="Arial" panose="020B0604020202020204" pitchFamily="34" charset="0"/>
                <a:cs typeface="Times New Roman" panose="02020603050405020304" pitchFamily="18" charset="0"/>
              </a:rPr>
              <a:t>,..</a:t>
            </a:r>
          </a:p>
          <a:p>
            <a:pPr marL="0" indent="0">
              <a:buFont typeface="Arial" panose="020B0604020202020204" pitchFamily="34" charset="0"/>
              <a:buNone/>
            </a:pPr>
            <a:endParaRPr lang="en-US" dirty="0"/>
          </a:p>
        </p:txBody>
      </p:sp>
      <p:sp>
        <p:nvSpPr>
          <p:cNvPr id="6" name="Content Placeholder 2"/>
          <p:cNvSpPr txBox="1">
            <a:spLocks/>
          </p:cNvSpPr>
          <p:nvPr/>
        </p:nvSpPr>
        <p:spPr>
          <a:xfrm>
            <a:off x="1300766" y="4140555"/>
            <a:ext cx="9646276" cy="2015545"/>
          </a:xfrm>
          <a:prstGeom prst="rect">
            <a:avLst/>
          </a:prstGeom>
        </p:spPr>
        <p:txBody>
          <a:bodyPr vert="horz" lIns="91440" tIns="45720" rIns="91440" bIns="45720" rtlCol="0">
            <a:normAutofit fontScale="4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50000"/>
              </a:lnSpc>
              <a:spcBef>
                <a:spcPts val="465"/>
              </a:spcBef>
              <a:buClr>
                <a:srgbClr val="00AEEF"/>
              </a:buClr>
              <a:buSzPts val="1150"/>
              <a:buNone/>
              <a:tabLst>
                <a:tab pos="1062355" algn="l"/>
              </a:tabLst>
            </a:pPr>
            <a:r>
              <a:rPr lang="en-US" sz="6000" dirty="0" smtClean="0">
                <a:latin typeface="Times New Roman" panose="02020603050405020304" pitchFamily="18" charset="0"/>
                <a:ea typeface="Arial" panose="020B0604020202020204" pitchFamily="34" charset="0"/>
                <a:cs typeface="Times New Roman" panose="02020603050405020304" pitchFamily="18" charset="0"/>
              </a:rPr>
              <a:t>- T</a:t>
            </a:r>
            <a:r>
              <a:rPr lang="vi-VN" sz="6000" dirty="0">
                <a:latin typeface="Times New Roman" panose="02020603050405020304" pitchFamily="18" charset="0"/>
                <a:ea typeface="Arial" panose="020B0604020202020204" pitchFamily="34" charset="0"/>
                <a:cs typeface="Times New Roman" panose="02020603050405020304" pitchFamily="18" charset="0"/>
              </a:rPr>
              <a:t>ăng cường công tác xúc tiến quảng bá, giới thiệu vùng đất, con người Quảng</a:t>
            </a:r>
            <a:r>
              <a:rPr lang="vi-VN" sz="6000" spc="-20" dirty="0">
                <a:latin typeface="Times New Roman" panose="02020603050405020304" pitchFamily="18" charset="0"/>
                <a:ea typeface="Arial" panose="020B0604020202020204" pitchFamily="34" charset="0"/>
                <a:cs typeface="Times New Roman" panose="02020603050405020304" pitchFamily="18" charset="0"/>
              </a:rPr>
              <a:t> </a:t>
            </a:r>
            <a:r>
              <a:rPr lang="vi-VN" sz="6000" dirty="0">
                <a:latin typeface="Times New Roman" panose="02020603050405020304" pitchFamily="18" charset="0"/>
                <a:ea typeface="Arial" panose="020B0604020202020204" pitchFamily="34" charset="0"/>
                <a:cs typeface="Times New Roman" panose="02020603050405020304" pitchFamily="18" charset="0"/>
              </a:rPr>
              <a:t>Nam</a:t>
            </a:r>
            <a:r>
              <a:rPr lang="vi-VN" sz="6000" spc="-20" dirty="0">
                <a:latin typeface="Times New Roman" panose="02020603050405020304" pitchFamily="18" charset="0"/>
                <a:ea typeface="Arial" panose="020B0604020202020204" pitchFamily="34" charset="0"/>
                <a:cs typeface="Times New Roman" panose="02020603050405020304" pitchFamily="18" charset="0"/>
              </a:rPr>
              <a:t> </a:t>
            </a:r>
            <a:r>
              <a:rPr lang="vi-VN" sz="6000" dirty="0">
                <a:latin typeface="Times New Roman" panose="02020603050405020304" pitchFamily="18" charset="0"/>
                <a:ea typeface="Arial" panose="020B0604020202020204" pitchFamily="34" charset="0"/>
                <a:cs typeface="Times New Roman" panose="02020603050405020304" pitchFamily="18" charset="0"/>
              </a:rPr>
              <a:t>đến</a:t>
            </a:r>
            <a:r>
              <a:rPr lang="vi-VN" sz="6000" spc="-20" dirty="0">
                <a:latin typeface="Times New Roman" panose="02020603050405020304" pitchFamily="18" charset="0"/>
                <a:ea typeface="Arial" panose="020B0604020202020204" pitchFamily="34" charset="0"/>
                <a:cs typeface="Times New Roman" panose="02020603050405020304" pitchFamily="18" charset="0"/>
              </a:rPr>
              <a:t> </a:t>
            </a:r>
            <a:r>
              <a:rPr lang="vi-VN" sz="6000" dirty="0">
                <a:latin typeface="Times New Roman" panose="02020603050405020304" pitchFamily="18" charset="0"/>
                <a:ea typeface="Arial" panose="020B0604020202020204" pitchFamily="34" charset="0"/>
                <a:cs typeface="Times New Roman" panose="02020603050405020304" pitchFamily="18" charset="0"/>
              </a:rPr>
              <a:t>với</a:t>
            </a:r>
            <a:r>
              <a:rPr lang="vi-VN" sz="6000" spc="-20" dirty="0">
                <a:latin typeface="Times New Roman" panose="02020603050405020304" pitchFamily="18" charset="0"/>
                <a:ea typeface="Arial" panose="020B0604020202020204" pitchFamily="34" charset="0"/>
                <a:cs typeface="Times New Roman" panose="02020603050405020304" pitchFamily="18" charset="0"/>
              </a:rPr>
              <a:t> </a:t>
            </a:r>
            <a:r>
              <a:rPr lang="vi-VN" sz="6000" dirty="0">
                <a:latin typeface="Times New Roman" panose="02020603050405020304" pitchFamily="18" charset="0"/>
                <a:ea typeface="Arial" panose="020B0604020202020204" pitchFamily="34" charset="0"/>
                <a:cs typeface="Times New Roman" panose="02020603050405020304" pitchFamily="18" charset="0"/>
              </a:rPr>
              <a:t>du</a:t>
            </a:r>
            <a:r>
              <a:rPr lang="vi-VN" sz="6000" spc="-20" dirty="0">
                <a:latin typeface="Times New Roman" panose="02020603050405020304" pitchFamily="18" charset="0"/>
                <a:ea typeface="Arial" panose="020B0604020202020204" pitchFamily="34" charset="0"/>
                <a:cs typeface="Times New Roman" panose="02020603050405020304" pitchFamily="18" charset="0"/>
              </a:rPr>
              <a:t> </a:t>
            </a:r>
            <a:r>
              <a:rPr lang="vi-VN" sz="6000" dirty="0">
                <a:latin typeface="Times New Roman" panose="02020603050405020304" pitchFamily="18" charset="0"/>
                <a:ea typeface="Arial" panose="020B0604020202020204" pitchFamily="34" charset="0"/>
                <a:cs typeface="Times New Roman" panose="02020603050405020304" pitchFamily="18" charset="0"/>
              </a:rPr>
              <a:t>khách</a:t>
            </a:r>
            <a:r>
              <a:rPr lang="en-US" sz="6000" dirty="0">
                <a:latin typeface="Times New Roman" panose="02020603050405020304" pitchFamily="18" charset="0"/>
                <a:ea typeface="Arial" panose="020B0604020202020204" pitchFamily="34" charset="0"/>
                <a:cs typeface="Times New Roman" panose="02020603050405020304" pitchFamily="18" charset="0"/>
              </a:rPr>
              <a:t>, </a:t>
            </a:r>
            <a:r>
              <a:rPr lang="en-US" sz="6000" dirty="0" err="1">
                <a:latin typeface="Times New Roman" panose="02020603050405020304" pitchFamily="18" charset="0"/>
                <a:ea typeface="Arial" panose="020B0604020202020204" pitchFamily="34" charset="0"/>
                <a:cs typeface="Times New Roman" panose="02020603050405020304" pitchFamily="18" charset="0"/>
              </a:rPr>
              <a:t>đặc</a:t>
            </a:r>
            <a:r>
              <a:rPr lang="en-US" sz="6000" dirty="0">
                <a:latin typeface="Times New Roman" panose="02020603050405020304" pitchFamily="18" charset="0"/>
                <a:ea typeface="Arial" panose="020B0604020202020204" pitchFamily="34" charset="0"/>
                <a:cs typeface="Times New Roman" panose="02020603050405020304" pitchFamily="18" charset="0"/>
              </a:rPr>
              <a:t> </a:t>
            </a:r>
            <a:r>
              <a:rPr lang="en-US" sz="6000" dirty="0" err="1">
                <a:latin typeface="Times New Roman" panose="02020603050405020304" pitchFamily="18" charset="0"/>
                <a:ea typeface="Arial" panose="020B0604020202020204" pitchFamily="34" charset="0"/>
                <a:cs typeface="Times New Roman" panose="02020603050405020304" pitchFamily="18" charset="0"/>
              </a:rPr>
              <a:t>biệt</a:t>
            </a:r>
            <a:r>
              <a:rPr lang="en-US" sz="6000" dirty="0">
                <a:latin typeface="Times New Roman" panose="02020603050405020304" pitchFamily="18" charset="0"/>
                <a:ea typeface="Arial" panose="020B0604020202020204" pitchFamily="34" charset="0"/>
                <a:cs typeface="Times New Roman" panose="02020603050405020304" pitchFamily="18" charset="0"/>
              </a:rPr>
              <a:t> </a:t>
            </a:r>
            <a:r>
              <a:rPr lang="en-US" sz="6000" dirty="0" err="1">
                <a:latin typeface="Times New Roman" panose="02020603050405020304" pitchFamily="18" charset="0"/>
                <a:ea typeface="Arial" panose="020B0604020202020204" pitchFamily="34" charset="0"/>
                <a:cs typeface="Times New Roman" panose="02020603050405020304" pitchFamily="18" charset="0"/>
              </a:rPr>
              <a:t>là</a:t>
            </a:r>
            <a:r>
              <a:rPr lang="en-US" sz="6000" dirty="0">
                <a:latin typeface="Times New Roman" panose="02020603050405020304" pitchFamily="18" charset="0"/>
                <a:ea typeface="Arial" panose="020B0604020202020204" pitchFamily="34" charset="0"/>
                <a:cs typeface="Times New Roman" panose="02020603050405020304" pitchFamily="18" charset="0"/>
              </a:rPr>
              <a:t> </a:t>
            </a:r>
            <a:r>
              <a:rPr lang="en-US" sz="6000" dirty="0" err="1">
                <a:latin typeface="Times New Roman" panose="02020603050405020304" pitchFamily="18" charset="0"/>
                <a:ea typeface="Arial" panose="020B0604020202020204" pitchFamily="34" charset="0"/>
                <a:cs typeface="Times New Roman" panose="02020603050405020304" pitchFamily="18" charset="0"/>
              </a:rPr>
              <a:t>khách</a:t>
            </a:r>
            <a:r>
              <a:rPr lang="en-US" sz="6000" dirty="0">
                <a:latin typeface="Times New Roman" panose="02020603050405020304" pitchFamily="18" charset="0"/>
                <a:ea typeface="Arial" panose="020B0604020202020204" pitchFamily="34" charset="0"/>
                <a:cs typeface="Times New Roman" panose="02020603050405020304" pitchFamily="18" charset="0"/>
              </a:rPr>
              <a:t> </a:t>
            </a:r>
            <a:r>
              <a:rPr lang="en-US" sz="6000" dirty="0" err="1">
                <a:latin typeface="Times New Roman" panose="02020603050405020304" pitchFamily="18" charset="0"/>
                <a:ea typeface="Arial" panose="020B0604020202020204" pitchFamily="34" charset="0"/>
                <a:cs typeface="Times New Roman" panose="02020603050405020304" pitchFamily="18" charset="0"/>
              </a:rPr>
              <a:t>quốc</a:t>
            </a:r>
            <a:r>
              <a:rPr lang="en-US" sz="6000" dirty="0">
                <a:latin typeface="Times New Roman" panose="02020603050405020304" pitchFamily="18" charset="0"/>
                <a:ea typeface="Arial" panose="020B0604020202020204" pitchFamily="34" charset="0"/>
                <a:cs typeface="Times New Roman" panose="02020603050405020304" pitchFamily="18" charset="0"/>
              </a:rPr>
              <a:t> </a:t>
            </a:r>
            <a:r>
              <a:rPr lang="en-US" sz="6000" dirty="0" err="1">
                <a:latin typeface="Times New Roman" panose="02020603050405020304" pitchFamily="18" charset="0"/>
                <a:ea typeface="Arial" panose="020B0604020202020204" pitchFamily="34" charset="0"/>
                <a:cs typeface="Times New Roman" panose="02020603050405020304" pitchFamily="18" charset="0"/>
              </a:rPr>
              <a:t>tế</a:t>
            </a:r>
            <a:r>
              <a:rPr lang="en-US" sz="6000" dirty="0">
                <a:latin typeface="Times New Roman" panose="02020603050405020304" pitchFamily="18" charset="0"/>
                <a:ea typeface="Arial" panose="020B0604020202020204" pitchFamily="34" charset="0"/>
                <a:cs typeface="Times New Roman" panose="02020603050405020304" pitchFamily="18" charset="0"/>
              </a:rPr>
              <a:t> </a:t>
            </a:r>
            <a:r>
              <a:rPr lang="vi-VN" sz="6000" dirty="0">
                <a:latin typeface="Times New Roman" panose="02020603050405020304" pitchFamily="18" charset="0"/>
                <a:ea typeface="Arial" panose="020B0604020202020204" pitchFamily="34" charset="0"/>
                <a:cs typeface="Times New Roman" panose="02020603050405020304" pitchFamily="18" charset="0"/>
              </a:rPr>
              <a:t>đến</a:t>
            </a:r>
            <a:r>
              <a:rPr lang="vi-VN" sz="6000" spc="-20" dirty="0">
                <a:latin typeface="Times New Roman" panose="02020603050405020304" pitchFamily="18" charset="0"/>
                <a:ea typeface="Arial" panose="020B0604020202020204" pitchFamily="34" charset="0"/>
                <a:cs typeface="Times New Roman" panose="02020603050405020304" pitchFamily="18" charset="0"/>
              </a:rPr>
              <a:t> </a:t>
            </a:r>
            <a:r>
              <a:rPr lang="vi-VN" sz="6000" dirty="0">
                <a:latin typeface="Times New Roman" panose="02020603050405020304" pitchFamily="18" charset="0"/>
                <a:ea typeface="Arial" panose="020B0604020202020204" pitchFamily="34" charset="0"/>
                <a:cs typeface="Times New Roman" panose="02020603050405020304" pitchFamily="18" charset="0"/>
              </a:rPr>
              <a:t>với</a:t>
            </a:r>
            <a:r>
              <a:rPr lang="vi-VN" sz="6000" spc="-20" dirty="0">
                <a:latin typeface="Times New Roman" panose="02020603050405020304" pitchFamily="18" charset="0"/>
                <a:ea typeface="Arial" panose="020B0604020202020204" pitchFamily="34" charset="0"/>
                <a:cs typeface="Times New Roman" panose="02020603050405020304" pitchFamily="18" charset="0"/>
              </a:rPr>
              <a:t> </a:t>
            </a:r>
            <a:r>
              <a:rPr lang="vi-VN" sz="6000" dirty="0">
                <a:latin typeface="Times New Roman" panose="02020603050405020304" pitchFamily="18" charset="0"/>
                <a:ea typeface="Arial" panose="020B0604020202020204" pitchFamily="34" charset="0"/>
                <a:cs typeface="Times New Roman" panose="02020603050405020304" pitchFamily="18" charset="0"/>
              </a:rPr>
              <a:t>Quảng</a:t>
            </a:r>
            <a:r>
              <a:rPr lang="vi-VN" sz="6000" spc="-20" dirty="0">
                <a:latin typeface="Times New Roman" panose="02020603050405020304" pitchFamily="18" charset="0"/>
                <a:ea typeface="Arial" panose="020B0604020202020204" pitchFamily="34" charset="0"/>
                <a:cs typeface="Times New Roman" panose="02020603050405020304" pitchFamily="18" charset="0"/>
              </a:rPr>
              <a:t> </a:t>
            </a:r>
            <a:r>
              <a:rPr lang="vi-VN" sz="6000" dirty="0">
                <a:latin typeface="Times New Roman" panose="02020603050405020304" pitchFamily="18" charset="0"/>
                <a:ea typeface="Arial" panose="020B0604020202020204" pitchFamily="34" charset="0"/>
                <a:cs typeface="Times New Roman" panose="02020603050405020304" pitchFamily="18" charset="0"/>
              </a:rPr>
              <a:t>Nam…phối hợp chặt chẽ giữa các hoạt động văn hoá, nghệ thuật với quảng bá du lịch và xúc tiến thương mại, hợp tác đầu tư.</a:t>
            </a:r>
            <a:endParaRPr lang="en-US" sz="6000" dirty="0">
              <a:latin typeface="Times New Roman" panose="02020603050405020304" pitchFamily="18" charset="0"/>
              <a:ea typeface="Arial" panose="020B0604020202020204" pitchFamily="34" charset="0"/>
              <a:cs typeface="Times New Roman" panose="02020603050405020304" pitchFamily="18" charset="0"/>
            </a:endParaRPr>
          </a:p>
          <a:p>
            <a:pPr>
              <a:spcBef>
                <a:spcPts val="465"/>
              </a:spcBef>
              <a:buClr>
                <a:srgbClr val="00AEEF"/>
              </a:buClr>
              <a:buSzPts val="1150"/>
              <a:tabLst>
                <a:tab pos="1062355" algn="l"/>
              </a:tabLst>
            </a:pPr>
            <a:endParaRPr lang="en-US" sz="3200" dirty="0">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1483622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 xmlns:a16="http://schemas.microsoft.com/office/drawing/2014/main" id="{6483B896-EBE2-2F6E-D9A7-CE1FCFD32AC5}"/>
              </a:ext>
            </a:extLst>
          </p:cNvPr>
          <p:cNvSpPr txBox="1"/>
          <p:nvPr/>
        </p:nvSpPr>
        <p:spPr>
          <a:xfrm>
            <a:off x="1300766" y="4269344"/>
            <a:ext cx="9594762" cy="1687963"/>
          </a:xfrm>
          <a:prstGeom prst="rect">
            <a:avLst/>
          </a:prstGeom>
          <a:noFill/>
        </p:spPr>
        <p:txBody>
          <a:bodyPr wrap="square">
            <a:spAutoFit/>
          </a:bodyPr>
          <a:lstStyle/>
          <a:p>
            <a:pPr algn="just">
              <a:lnSpc>
                <a:spcPct val="150000"/>
              </a:lnSpc>
            </a:pPr>
            <a:r>
              <a:rPr lang="en-US" sz="2400" dirty="0" smtClean="0">
                <a:effectLst/>
                <a:latin typeface="Times New Roman" panose="02020603050405020304" pitchFamily="18" charset="0"/>
                <a:ea typeface="Arial" panose="020B0604020202020204" pitchFamily="34" charset="0"/>
                <a:cs typeface="Times New Roman" panose="02020603050405020304" pitchFamily="18" charset="0"/>
              </a:rPr>
              <a:t>- Đ</a:t>
            </a:r>
            <a:r>
              <a:rPr lang="vi-VN" sz="2400" dirty="0" smtClean="0">
                <a:effectLst/>
                <a:latin typeface="Times New Roman" panose="02020603050405020304" pitchFamily="18" charset="0"/>
                <a:ea typeface="Arial" panose="020B0604020202020204" pitchFamily="34" charset="0"/>
                <a:cs typeface="Times New Roman" panose="02020603050405020304" pitchFamily="18" charset="0"/>
              </a:rPr>
              <a:t>ẩy</a:t>
            </a:r>
            <a:r>
              <a:rPr lang="vi-VN" sz="2400" spc="-30" dirty="0" smtClean="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mạnh</a:t>
            </a:r>
            <a:r>
              <a:rPr lang="vi-VN" sz="2400" spc="-30"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công</a:t>
            </a:r>
            <a:r>
              <a:rPr lang="vi-VN" sz="2400" spc="-30"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tác</a:t>
            </a:r>
            <a:r>
              <a:rPr lang="vi-VN" sz="2400" spc="-30"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xã</a:t>
            </a:r>
            <a:r>
              <a:rPr lang="vi-VN" sz="2400" spc="-30"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hội</a:t>
            </a:r>
            <a:r>
              <a:rPr lang="vi-VN" sz="2400" spc="-30"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hoá,</a:t>
            </a:r>
            <a:r>
              <a:rPr lang="vi-VN" sz="2400" spc="-30"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huy động sức mạnh của cộng đồng dân cư ở địa phương; vận động các doanh nghiệp nhất</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là</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những</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doanh</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nghiệp</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đóng</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trên</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địa</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bàn</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tỉnh</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hỗ</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trợ</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tài</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chính</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để</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thực</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hiện</a:t>
            </a:r>
            <a:r>
              <a:rPr lang="vi-VN" sz="2400" spc="-65" dirty="0">
                <a:effectLst/>
                <a:latin typeface="Times New Roman" panose="02020603050405020304" pitchFamily="18" charset="0"/>
                <a:ea typeface="Arial" panose="020B0604020202020204" pitchFamily="34" charset="0"/>
                <a:cs typeface="Times New Roman" panose="02020603050405020304" pitchFamily="18" charset="0"/>
              </a:rPr>
              <a:t> </a:t>
            </a:r>
            <a:r>
              <a:rPr lang="vi-VN" sz="2400" dirty="0">
                <a:effectLst/>
                <a:latin typeface="Times New Roman" panose="02020603050405020304" pitchFamily="18" charset="0"/>
                <a:ea typeface="Arial" panose="020B0604020202020204" pitchFamily="34" charset="0"/>
                <a:cs typeface="Times New Roman" panose="02020603050405020304" pitchFamily="18" charset="0"/>
              </a:rPr>
              <a:t>công </a:t>
            </a:r>
            <a:r>
              <a:rPr lang="en-US" sz="2400" dirty="0" err="1">
                <a:latin typeface="Times New Roman" panose="02020603050405020304" pitchFamily="18" charset="0"/>
                <a:ea typeface="Arial" panose="020B0604020202020204" pitchFamily="34" charset="0"/>
                <a:cs typeface="Times New Roman" panose="02020603050405020304" pitchFamily="18" charset="0"/>
              </a:rPr>
              <a:t>tác</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bảo</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tồn</a:t>
            </a:r>
            <a:r>
              <a:rPr lang="en-US" sz="2400" dirty="0">
                <a:latin typeface="Times New Roman" panose="02020603050405020304" pitchFamily="18" charset="0"/>
                <a:ea typeface="Arial" panose="020B0604020202020204" pitchFamily="34" charset="0"/>
                <a:cs typeface="Times New Roman" panose="02020603050405020304" pitchFamily="18" charset="0"/>
              </a:rPr>
              <a:t> di </a:t>
            </a:r>
            <a:r>
              <a:rPr lang="en-US" sz="2400" dirty="0" err="1">
                <a:latin typeface="Times New Roman" panose="02020603050405020304" pitchFamily="18" charset="0"/>
                <a:ea typeface="Arial" panose="020B0604020202020204" pitchFamily="34" charset="0"/>
                <a:cs typeface="Times New Roman" panose="02020603050405020304" pitchFamily="18" charset="0"/>
              </a:rPr>
              <a:t>sản</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văn</a:t>
            </a:r>
            <a:r>
              <a:rPr lang="en-US" sz="2400" dirty="0">
                <a:latin typeface="Times New Roman" panose="02020603050405020304" pitchFamily="18" charset="0"/>
                <a:ea typeface="Arial" panose="020B0604020202020204" pitchFamily="34" charset="0"/>
                <a:cs typeface="Times New Roman" panose="02020603050405020304" pitchFamily="18" charset="0"/>
              </a:rPr>
              <a:t> </a:t>
            </a:r>
            <a:r>
              <a:rPr lang="en-US" sz="2400" dirty="0" err="1">
                <a:latin typeface="Times New Roman" panose="02020603050405020304" pitchFamily="18" charset="0"/>
                <a:ea typeface="Arial" panose="020B0604020202020204" pitchFamily="34" charset="0"/>
                <a:cs typeface="Times New Roman" panose="02020603050405020304" pitchFamily="18" charset="0"/>
              </a:rPr>
              <a:t>hóa</a:t>
            </a:r>
            <a:r>
              <a:rPr lang="en-US" sz="2400" dirty="0">
                <a:latin typeface="Times New Roman" panose="02020603050405020304" pitchFamily="18" charset="0"/>
                <a:ea typeface="Arial" panose="020B0604020202020204" pitchFamily="34"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220" y="311351"/>
            <a:ext cx="10669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2"/>
          <p:cNvSpPr txBox="1">
            <a:spLocks/>
          </p:cNvSpPr>
          <p:nvPr/>
        </p:nvSpPr>
        <p:spPr>
          <a:xfrm>
            <a:off x="902593" y="1322588"/>
            <a:ext cx="10520967" cy="686516"/>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460"/>
              </a:spcBef>
              <a:buClr>
                <a:srgbClr val="00AEEF"/>
              </a:buClr>
              <a:buSzPts val="1150"/>
              <a:tabLst>
                <a:tab pos="1165225" algn="l"/>
              </a:tabLst>
            </a:pPr>
            <a:r>
              <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3. </a:t>
            </a:r>
            <a:r>
              <a:rPr lang="en-US" b="1"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a:t>
            </a:r>
            <a:r>
              <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b="1"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giải</a:t>
            </a:r>
            <a:r>
              <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b="1"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pháp</a:t>
            </a:r>
            <a:r>
              <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b="1"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cơ</a:t>
            </a:r>
            <a:r>
              <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b="1"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bản</a:t>
            </a:r>
            <a:r>
              <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b="1"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cho</a:t>
            </a:r>
            <a:r>
              <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b="1"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việc</a:t>
            </a:r>
            <a:r>
              <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tồn</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huy</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trị</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di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ở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b="1"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en-US" altLang="en-US" b="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Nam</a:t>
            </a:r>
            <a:endParaRPr lang="en-US" b="1"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endParaRPr lang="en-US" dirty="0"/>
          </a:p>
        </p:txBody>
      </p:sp>
      <p:sp>
        <p:nvSpPr>
          <p:cNvPr id="7" name="Content Placeholder 2"/>
          <p:cNvSpPr txBox="1">
            <a:spLocks/>
          </p:cNvSpPr>
          <p:nvPr/>
        </p:nvSpPr>
        <p:spPr>
          <a:xfrm>
            <a:off x="1300766" y="2060620"/>
            <a:ext cx="9746041" cy="220872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just">
              <a:lnSpc>
                <a:spcPct val="150000"/>
              </a:lnSpc>
              <a:spcBef>
                <a:spcPts val="0"/>
              </a:spcBef>
              <a:buNone/>
            </a:pPr>
            <a:r>
              <a:rPr lang="en-US" sz="2400" dirty="0" smtClean="0">
                <a:latin typeface="Times New Roman" panose="02020603050405020304" pitchFamily="18" charset="0"/>
                <a:ea typeface="Arial" panose="020B0604020202020204" pitchFamily="34" charset="0"/>
                <a:cs typeface="Times New Roman" panose="02020603050405020304" pitchFamily="18" charset="0"/>
              </a:rPr>
              <a:t>- </a:t>
            </a:r>
            <a:r>
              <a:rPr lang="en-US" sz="2400" dirty="0">
                <a:latin typeface="Times New Roman" panose="02020603050405020304" pitchFamily="18" charset="0"/>
                <a:ea typeface="Arial" panose="020B0604020202020204" pitchFamily="34" charset="0"/>
                <a:cs typeface="Times New Roman" panose="02020603050405020304" pitchFamily="18" charset="0"/>
              </a:rPr>
              <a:t>Ư</a:t>
            </a:r>
            <a:r>
              <a:rPr lang="vi-VN" sz="2400" dirty="0">
                <a:latin typeface="Times New Roman" panose="02020603050405020304" pitchFamily="18" charset="0"/>
                <a:ea typeface="Arial" panose="020B0604020202020204" pitchFamily="34" charset="0"/>
                <a:cs typeface="Times New Roman" panose="02020603050405020304" pitchFamily="18" charset="0"/>
              </a:rPr>
              <a:t>u tiên đầu tư nguồn lực cho </a:t>
            </a:r>
            <a:r>
              <a:rPr lang="en-US" sz="2400" dirty="0" err="1">
                <a:latin typeface="Times New Roman" panose="02020603050405020304" pitchFamily="18" charset="0"/>
                <a:ea typeface="Arial" panose="020B0604020202020204" pitchFamily="34" charset="0"/>
                <a:cs typeface="Times New Roman" panose="02020603050405020304" pitchFamily="18" charset="0"/>
              </a:rPr>
              <a:t>việc</a:t>
            </a:r>
            <a:r>
              <a:rPr lang="vi-VN" sz="2400" dirty="0">
                <a:latin typeface="Times New Roman" panose="02020603050405020304" pitchFamily="18" charset="0"/>
                <a:ea typeface="Arial" panose="020B0604020202020204" pitchFamily="34" charset="0"/>
                <a:cs typeface="Times New Roman" panose="02020603050405020304" pitchFamily="18" charset="0"/>
              </a:rPr>
              <a:t> bảo tồn và phát huy các giá trị di sản văn hoá, lồng ghép tổ chức các chương trình phát triển kinh tế với giới thiệu bản</a:t>
            </a:r>
            <a:r>
              <a:rPr lang="vi-VN" sz="2400" spc="-35" dirty="0">
                <a:latin typeface="Times New Roman" panose="02020603050405020304" pitchFamily="18" charset="0"/>
                <a:ea typeface="Arial" panose="020B0604020202020204" pitchFamily="34" charset="0"/>
                <a:cs typeface="Times New Roman" panose="02020603050405020304" pitchFamily="18" charset="0"/>
              </a:rPr>
              <a:t> </a:t>
            </a:r>
            <a:r>
              <a:rPr lang="vi-VN" sz="2400" dirty="0">
                <a:latin typeface="Times New Roman" panose="02020603050405020304" pitchFamily="18" charset="0"/>
                <a:ea typeface="Arial" panose="020B0604020202020204" pitchFamily="34" charset="0"/>
                <a:cs typeface="Times New Roman" panose="02020603050405020304" pitchFamily="18" charset="0"/>
              </a:rPr>
              <a:t>sắc</a:t>
            </a:r>
            <a:r>
              <a:rPr lang="vi-VN" sz="2400" spc="-35" dirty="0">
                <a:latin typeface="Times New Roman" panose="02020603050405020304" pitchFamily="18" charset="0"/>
                <a:ea typeface="Arial" panose="020B0604020202020204" pitchFamily="34" charset="0"/>
                <a:cs typeface="Times New Roman" panose="02020603050405020304" pitchFamily="18" charset="0"/>
              </a:rPr>
              <a:t> </a:t>
            </a:r>
            <a:r>
              <a:rPr lang="vi-VN" sz="2400" dirty="0">
                <a:latin typeface="Times New Roman" panose="02020603050405020304" pitchFamily="18" charset="0"/>
                <a:ea typeface="Arial" panose="020B0604020202020204" pitchFamily="34" charset="0"/>
                <a:cs typeface="Times New Roman" panose="02020603050405020304" pitchFamily="18" charset="0"/>
              </a:rPr>
              <a:t>văn</a:t>
            </a:r>
            <a:r>
              <a:rPr lang="vi-VN" sz="2400" spc="-35" dirty="0">
                <a:latin typeface="Times New Roman" panose="02020603050405020304" pitchFamily="18" charset="0"/>
                <a:ea typeface="Arial" panose="020B0604020202020204" pitchFamily="34" charset="0"/>
                <a:cs typeface="Times New Roman" panose="02020603050405020304" pitchFamily="18" charset="0"/>
              </a:rPr>
              <a:t> </a:t>
            </a:r>
            <a:r>
              <a:rPr lang="vi-VN" sz="2400" dirty="0">
                <a:latin typeface="Times New Roman" panose="02020603050405020304" pitchFamily="18" charset="0"/>
                <a:ea typeface="Arial" panose="020B0604020202020204" pitchFamily="34" charset="0"/>
                <a:cs typeface="Times New Roman" panose="02020603050405020304" pitchFamily="18" charset="0"/>
              </a:rPr>
              <a:t>hoá</a:t>
            </a:r>
            <a:r>
              <a:rPr lang="vi-VN" sz="2400" spc="-35" dirty="0">
                <a:latin typeface="Times New Roman" panose="02020603050405020304" pitchFamily="18" charset="0"/>
                <a:ea typeface="Arial" panose="020B0604020202020204" pitchFamily="34" charset="0"/>
                <a:cs typeface="Times New Roman" panose="02020603050405020304" pitchFamily="18" charset="0"/>
              </a:rPr>
              <a:t> </a:t>
            </a:r>
            <a:r>
              <a:rPr lang="vi-VN" sz="2400" dirty="0">
                <a:latin typeface="Times New Roman" panose="02020603050405020304" pitchFamily="18" charset="0"/>
                <a:ea typeface="Arial" panose="020B0604020202020204" pitchFamily="34" charset="0"/>
                <a:cs typeface="Times New Roman" panose="02020603050405020304" pitchFamily="18" charset="0"/>
              </a:rPr>
              <a:t>của</a:t>
            </a:r>
            <a:r>
              <a:rPr lang="vi-VN" sz="2400" spc="-35" dirty="0">
                <a:latin typeface="Times New Roman" panose="02020603050405020304" pitchFamily="18" charset="0"/>
                <a:ea typeface="Arial" panose="020B0604020202020204" pitchFamily="34" charset="0"/>
                <a:cs typeface="Times New Roman" panose="02020603050405020304" pitchFamily="18" charset="0"/>
              </a:rPr>
              <a:t> </a:t>
            </a:r>
            <a:r>
              <a:rPr lang="vi-VN" sz="2400" dirty="0">
                <a:latin typeface="Times New Roman" panose="02020603050405020304" pitchFamily="18" charset="0"/>
                <a:ea typeface="Arial" panose="020B0604020202020204" pitchFamily="34" charset="0"/>
                <a:cs typeface="Times New Roman" panose="02020603050405020304" pitchFamily="18" charset="0"/>
              </a:rPr>
              <a:t>địa</a:t>
            </a:r>
            <a:r>
              <a:rPr lang="vi-VN" sz="2400" spc="-35" dirty="0">
                <a:latin typeface="Times New Roman" panose="02020603050405020304" pitchFamily="18" charset="0"/>
                <a:ea typeface="Arial" panose="020B0604020202020204" pitchFamily="34" charset="0"/>
                <a:cs typeface="Times New Roman" panose="02020603050405020304" pitchFamily="18" charset="0"/>
              </a:rPr>
              <a:t> </a:t>
            </a:r>
            <a:r>
              <a:rPr lang="vi-VN" sz="2400" dirty="0" smtClean="0">
                <a:latin typeface="Times New Roman" panose="02020603050405020304" pitchFamily="18" charset="0"/>
                <a:ea typeface="Arial" panose="020B0604020202020204" pitchFamily="34" charset="0"/>
                <a:cs typeface="Times New Roman" panose="02020603050405020304" pitchFamily="18" charset="0"/>
              </a:rPr>
              <a:t>phương</a:t>
            </a:r>
            <a:r>
              <a:rPr lang="en-US" sz="2400" dirty="0" smtClean="0">
                <a:latin typeface="Times New Roman" panose="02020603050405020304" pitchFamily="18" charset="0"/>
                <a:ea typeface="Arial" panose="020B0604020202020204" pitchFamily="34" charset="0"/>
                <a:cs typeface="Times New Roman" panose="02020603050405020304" pitchFamily="18" charset="0"/>
              </a:rPr>
              <a:t> </a:t>
            </a:r>
            <a:r>
              <a:rPr lang="en-US" sz="2400" dirty="0" err="1" smtClean="0">
                <a:latin typeface="Times New Roman" panose="02020603050405020304" pitchFamily="18" charset="0"/>
                <a:ea typeface="Arial" panose="020B0604020202020204" pitchFamily="34" charset="0"/>
                <a:cs typeface="Times New Roman" panose="02020603050405020304" pitchFamily="18" charset="0"/>
              </a:rPr>
              <a:t>nhằm</a:t>
            </a:r>
            <a:r>
              <a:rPr lang="en-US" sz="2400" dirty="0" smtClean="0">
                <a:latin typeface="Times New Roman" panose="02020603050405020304" pitchFamily="18" charset="0"/>
                <a:ea typeface="Arial" panose="020B0604020202020204" pitchFamily="34" charset="0"/>
                <a:cs typeface="Times New Roman" panose="02020603050405020304" pitchFamily="18" charset="0"/>
              </a:rPr>
              <a:t>: </a:t>
            </a:r>
            <a:r>
              <a:rPr lang="vi-VN" sz="2400" dirty="0">
                <a:latin typeface="Times New Roman" panose="02020603050405020304" pitchFamily="18" charset="0"/>
                <a:ea typeface="Arial" panose="020B0604020202020204" pitchFamily="34" charset="0"/>
                <a:cs typeface="Times New Roman" panose="02020603050405020304" pitchFamily="18" charset="0"/>
              </a:rPr>
              <a:t>phục hồi và giữ gìn các lễ hội</a:t>
            </a:r>
            <a:r>
              <a:rPr lang="vi-VN" sz="2400" dirty="0" smtClean="0">
                <a:latin typeface="Times New Roman" panose="02020603050405020304" pitchFamily="18" charset="0"/>
                <a:ea typeface="Arial" panose="020B0604020202020204" pitchFamily="34" charset="0"/>
                <a:cs typeface="Times New Roman" panose="02020603050405020304" pitchFamily="18" charset="0"/>
              </a:rPr>
              <a:t>,</a:t>
            </a:r>
            <a:r>
              <a:rPr lang="en-US" sz="2400" dirty="0" smtClean="0">
                <a:latin typeface="Times New Roman" panose="02020603050405020304" pitchFamily="18" charset="0"/>
                <a:ea typeface="Arial" panose="020B0604020202020204" pitchFamily="34" charset="0"/>
                <a:cs typeface="Times New Roman" panose="02020603050405020304" pitchFamily="18" charset="0"/>
              </a:rPr>
              <a:t> </a:t>
            </a:r>
            <a:r>
              <a:rPr lang="vi-VN" sz="2400" dirty="0" smtClean="0">
                <a:latin typeface="Times New Roman" panose="02020603050405020304" pitchFamily="18" charset="0"/>
                <a:ea typeface="Arial" panose="020B0604020202020204" pitchFamily="34" charset="0"/>
                <a:cs typeface="Times New Roman" panose="02020603050405020304" pitchFamily="18" charset="0"/>
              </a:rPr>
              <a:t>nghề truyền</a:t>
            </a:r>
            <a:r>
              <a:rPr lang="en-US" sz="2400" dirty="0" smtClean="0">
                <a:latin typeface="Times New Roman" panose="02020603050405020304" pitchFamily="18" charset="0"/>
                <a:ea typeface="Arial" panose="020B0604020202020204" pitchFamily="34" charset="0"/>
                <a:cs typeface="Times New Roman" panose="02020603050405020304" pitchFamily="18" charset="0"/>
              </a:rPr>
              <a:t> </a:t>
            </a:r>
            <a:r>
              <a:rPr lang="vi-VN" sz="2400" dirty="0" smtClean="0">
                <a:latin typeface="Times New Roman" panose="02020603050405020304" pitchFamily="18" charset="0"/>
                <a:ea typeface="Arial" panose="020B0604020202020204" pitchFamily="34" charset="0"/>
                <a:cs typeface="Times New Roman" panose="02020603050405020304" pitchFamily="18" charset="0"/>
              </a:rPr>
              <a:t>thống</a:t>
            </a:r>
            <a:r>
              <a:rPr lang="en-US" sz="2400" dirty="0" smtClean="0">
                <a:latin typeface="Times New Roman" panose="02020603050405020304" pitchFamily="18" charset="0"/>
                <a:ea typeface="Arial" panose="020B0604020202020204" pitchFamily="34" charset="0"/>
                <a:cs typeface="Times New Roman" panose="02020603050405020304" pitchFamily="18" charset="0"/>
              </a:rPr>
              <a:t>…</a:t>
            </a:r>
            <a:endParaRPr lang="en-US" b="1" dirty="0"/>
          </a:p>
        </p:txBody>
      </p:sp>
    </p:spTree>
    <p:extLst>
      <p:ext uri="{BB962C8B-B14F-4D97-AF65-F5344CB8AC3E}">
        <p14:creationId xmlns:p14="http://schemas.microsoft.com/office/powerpoint/2010/main" val="1831608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220" y="311351"/>
            <a:ext cx="10669587"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2"/>
          <p:cNvSpPr txBox="1">
            <a:spLocks/>
          </p:cNvSpPr>
          <p:nvPr/>
        </p:nvSpPr>
        <p:spPr>
          <a:xfrm>
            <a:off x="1017431" y="1322588"/>
            <a:ext cx="10406129" cy="686516"/>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460"/>
              </a:spcBef>
              <a:buClr>
                <a:srgbClr val="00AEEF"/>
              </a:buClr>
              <a:buSzPts val="1150"/>
              <a:tabLst>
                <a:tab pos="1165225" algn="l"/>
              </a:tabLst>
            </a:pPr>
            <a:r>
              <a:rPr lang="en-US"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3. </a:t>
            </a:r>
            <a:r>
              <a:rPr lang="en-US"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a:t>
            </a:r>
            <a:r>
              <a:rPr lang="en-US"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giải</a:t>
            </a:r>
            <a:r>
              <a:rPr lang="en-US"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pháp</a:t>
            </a:r>
            <a:r>
              <a:rPr lang="en-US"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cơ</a:t>
            </a:r>
            <a:r>
              <a:rPr lang="en-US"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bản</a:t>
            </a:r>
            <a:r>
              <a:rPr lang="en-US"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cho</a:t>
            </a:r>
            <a:r>
              <a:rPr lang="en-US"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pc="-15"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việc</a:t>
            </a:r>
            <a:r>
              <a:rPr lang="en-US"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en-US" altLang="en-US"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tồn</a:t>
            </a:r>
            <a:r>
              <a:rPr lang="en-US" altLang="en-US"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en-US" altLang="en-US"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en-US" altLang="en-US"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huy</a:t>
            </a:r>
            <a:r>
              <a:rPr lang="en-US" altLang="en-US"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a:t>
            </a:r>
            <a:r>
              <a:rPr lang="en-US" altLang="en-US"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trị</a:t>
            </a:r>
            <a:r>
              <a:rPr lang="en-US" altLang="en-US"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di </a:t>
            </a:r>
            <a:r>
              <a:rPr lang="en-US" altLang="en-US"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en-US" altLang="en-US"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en-US" altLang="en-US"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hóa</a:t>
            </a:r>
            <a:r>
              <a:rPr lang="en-US" altLang="en-US"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ở </a:t>
            </a:r>
            <a:r>
              <a:rPr lang="en-US" altLang="en-US"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en-US" altLang="en-US"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altLang="en-US" dirty="0" err="1"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en-US" altLang="en-US"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Nam</a:t>
            </a:r>
            <a:endParaRPr lang="en-US"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pPr algn="l"/>
            <a:endParaRPr lang="en-US" dirty="0">
              <a:solidFill>
                <a:srgbClr val="002060"/>
              </a:solidFill>
            </a:endParaRPr>
          </a:p>
        </p:txBody>
      </p:sp>
      <p:sp>
        <p:nvSpPr>
          <p:cNvPr id="8" name="Rectangle: Rounded Corners 3">
            <a:extLst>
              <a:ext uri="{FF2B5EF4-FFF2-40B4-BE49-F238E27FC236}">
                <a16:creationId xmlns="" xmlns:a16="http://schemas.microsoft.com/office/drawing/2014/main" id="{04020155-8DCD-80CE-71C4-371721990C49}"/>
              </a:ext>
            </a:extLst>
          </p:cNvPr>
          <p:cNvSpPr/>
          <p:nvPr/>
        </p:nvSpPr>
        <p:spPr>
          <a:xfrm>
            <a:off x="1017430" y="2054232"/>
            <a:ext cx="10029377" cy="4410962"/>
          </a:xfrm>
          <a:prstGeom prst="roundRect">
            <a:avLst>
              <a:gd name="adj" fmla="val 4929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4000" u="sng" dirty="0">
                <a:solidFill>
                  <a:srgbClr val="FF0000"/>
                </a:solidFill>
                <a:latin typeface="Times New Roman"/>
                <a:ea typeface="Batang"/>
              </a:rPr>
              <a:t>HOẠT ĐỘNG NHÓM</a:t>
            </a:r>
          </a:p>
          <a:p>
            <a:pPr algn="just"/>
            <a:r>
              <a:rPr lang="en-US" sz="4000" dirty="0" smtClean="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Nhóm</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lớp</a:t>
            </a:r>
            <a:r>
              <a:rPr lang="en-US" sz="4000">
                <a:solidFill>
                  <a:srgbClr val="FF0000"/>
                </a:solidFill>
                <a:latin typeface="Times New Roman" pitchFamily="18" charset="0"/>
                <a:cs typeface="Times New Roman" pitchFamily="18" charset="0"/>
              </a:rPr>
              <a:t> </a:t>
            </a:r>
            <a:r>
              <a:rPr lang="en-US" sz="4000" smtClean="0">
                <a:solidFill>
                  <a:srgbClr val="FF0000"/>
                </a:solidFill>
                <a:latin typeface="Times New Roman" pitchFamily="18" charset="0"/>
                <a:cs typeface="Times New Roman" pitchFamily="18" charset="0"/>
              </a:rPr>
              <a:t>10/11</a:t>
            </a:r>
            <a:r>
              <a:rPr lang="en-US" sz="4000" dirty="0" smtClean="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Mỗi</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lớp</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chuẩn</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bị</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nội</a:t>
            </a:r>
            <a:r>
              <a:rPr lang="en-US" sz="4000" dirty="0">
                <a:solidFill>
                  <a:srgbClr val="FF0000"/>
                </a:solidFill>
                <a:latin typeface="Times New Roman" pitchFamily="18" charset="0"/>
                <a:cs typeface="Times New Roman" pitchFamily="18" charset="0"/>
              </a:rPr>
              <a:t> dung </a:t>
            </a:r>
            <a:r>
              <a:rPr lang="en-US" sz="4000" dirty="0" err="1" smtClean="0">
                <a:solidFill>
                  <a:srgbClr val="FF0000"/>
                </a:solidFill>
                <a:latin typeface="Times New Roman" pitchFamily="18" charset="0"/>
                <a:cs typeface="Times New Roman" pitchFamily="18" charset="0"/>
              </a:rPr>
              <a:t>một</a:t>
            </a:r>
            <a:r>
              <a:rPr lang="en-US" sz="4000" dirty="0" smtClean="0">
                <a:solidFill>
                  <a:srgbClr val="FF0000"/>
                </a:solidFill>
                <a:latin typeface="Times New Roman" pitchFamily="18" charset="0"/>
                <a:cs typeface="Times New Roman" pitchFamily="18" charset="0"/>
              </a:rPr>
              <a:t> </a:t>
            </a:r>
            <a:r>
              <a:rPr lang="en-US" sz="4000" dirty="0">
                <a:solidFill>
                  <a:srgbClr val="FF0000"/>
                </a:solidFill>
                <a:latin typeface="Times New Roman" pitchFamily="18" charset="0"/>
                <a:cs typeface="Times New Roman" pitchFamily="18" charset="0"/>
              </a:rPr>
              <a:t>di </a:t>
            </a:r>
            <a:r>
              <a:rPr lang="en-US" sz="4000" dirty="0" err="1">
                <a:solidFill>
                  <a:srgbClr val="FF0000"/>
                </a:solidFill>
                <a:latin typeface="Times New Roman" pitchFamily="18" charset="0"/>
                <a:cs typeface="Times New Roman" pitchFamily="18" charset="0"/>
              </a:rPr>
              <a:t>sản</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văn</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hoá</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nổi</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bật</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của</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tỉnh</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Quảng</a:t>
            </a:r>
            <a:r>
              <a:rPr lang="en-US" sz="4000" dirty="0">
                <a:solidFill>
                  <a:srgbClr val="FF0000"/>
                </a:solidFill>
                <a:latin typeface="Times New Roman" pitchFamily="18" charset="0"/>
                <a:cs typeface="Times New Roman" pitchFamily="18" charset="0"/>
              </a:rPr>
              <a:t> Nam </a:t>
            </a:r>
            <a:r>
              <a:rPr lang="en-US" sz="4000" dirty="0" err="1">
                <a:solidFill>
                  <a:srgbClr val="FF0000"/>
                </a:solidFill>
                <a:latin typeface="Times New Roman" pitchFamily="18" charset="0"/>
                <a:cs typeface="Times New Roman" pitchFamily="18" charset="0"/>
              </a:rPr>
              <a:t>và</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đóng</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vai</a:t>
            </a:r>
            <a:r>
              <a:rPr lang="en-US" sz="4000" dirty="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hướng</a:t>
            </a:r>
            <a:r>
              <a:rPr lang="en-US" sz="4000" dirty="0" smtClean="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dẫn</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viên</a:t>
            </a:r>
            <a:r>
              <a:rPr lang="en-US" sz="4000" dirty="0">
                <a:solidFill>
                  <a:srgbClr val="FF0000"/>
                </a:solidFill>
                <a:latin typeface="Times New Roman" pitchFamily="18" charset="0"/>
                <a:cs typeface="Times New Roman" pitchFamily="18" charset="0"/>
              </a:rPr>
              <a:t> du </a:t>
            </a:r>
            <a:r>
              <a:rPr lang="en-US" sz="4000" dirty="0" err="1">
                <a:solidFill>
                  <a:srgbClr val="FF0000"/>
                </a:solidFill>
                <a:latin typeface="Times New Roman" pitchFamily="18" charset="0"/>
                <a:cs typeface="Times New Roman" pitchFamily="18" charset="0"/>
              </a:rPr>
              <a:t>lịch</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thuyết</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trình</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quảng</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bá</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về</a:t>
            </a:r>
            <a:r>
              <a:rPr lang="en-US" sz="4000" dirty="0">
                <a:solidFill>
                  <a:srgbClr val="FF0000"/>
                </a:solidFill>
                <a:latin typeface="Times New Roman" pitchFamily="18" charset="0"/>
                <a:cs typeface="Times New Roman" pitchFamily="18" charset="0"/>
              </a:rPr>
              <a:t> </a:t>
            </a:r>
            <a:r>
              <a:rPr lang="en-US" sz="4000" dirty="0" smtClean="0">
                <a:solidFill>
                  <a:srgbClr val="FF0000"/>
                </a:solidFill>
                <a:latin typeface="Times New Roman" pitchFamily="18" charset="0"/>
                <a:cs typeface="Times New Roman" pitchFamily="18" charset="0"/>
              </a:rPr>
              <a:t>di </a:t>
            </a:r>
            <a:r>
              <a:rPr lang="en-US" sz="4000" dirty="0" err="1">
                <a:solidFill>
                  <a:srgbClr val="FF0000"/>
                </a:solidFill>
                <a:latin typeface="Times New Roman" pitchFamily="18" charset="0"/>
                <a:cs typeface="Times New Roman" pitchFamily="18" charset="0"/>
              </a:rPr>
              <a:t>sản</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văn</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hoá</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nổi</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bật</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mà</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em</a:t>
            </a:r>
            <a:r>
              <a:rPr lang="en-US" sz="4000" dirty="0">
                <a:solidFill>
                  <a:srgbClr val="FF0000"/>
                </a:solidFill>
                <a:latin typeface="Times New Roman" pitchFamily="18" charset="0"/>
                <a:cs typeface="Times New Roman" pitchFamily="18" charset="0"/>
              </a:rPr>
              <a:t> </a:t>
            </a:r>
            <a:r>
              <a:rPr lang="en-US" sz="4000" dirty="0" err="1">
                <a:solidFill>
                  <a:srgbClr val="FF0000"/>
                </a:solidFill>
                <a:latin typeface="Times New Roman" pitchFamily="18" charset="0"/>
                <a:cs typeface="Times New Roman" pitchFamily="18" charset="0"/>
              </a:rPr>
              <a:t>biết</a:t>
            </a:r>
            <a:r>
              <a:rPr lang="en-US" sz="4000" dirty="0">
                <a:solidFill>
                  <a:srgbClr val="FF0000"/>
                </a:solidFill>
                <a:latin typeface="Times New Roman" pitchFamily="18" charset="0"/>
                <a:cs typeface="Times New Roman" pitchFamily="18" charset="0"/>
              </a:rPr>
              <a:t>.</a:t>
            </a:r>
          </a:p>
        </p:txBody>
      </p:sp>
    </p:spTree>
    <p:extLst>
      <p:ext uri="{BB962C8B-B14F-4D97-AF65-F5344CB8AC3E}">
        <p14:creationId xmlns:p14="http://schemas.microsoft.com/office/powerpoint/2010/main" val="7572971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Biểu Tượng Làm Việc Nhóm Hình minh họa Sẵn có - Tải xuống Hình ảnh Ngay bây  giờ - Biểu tượng - Ký hiệu chữ viết, Biểu tượng - Đồ thủ công, Bánh răng">
            <a:extLst>
              <a:ext uri="{FF2B5EF4-FFF2-40B4-BE49-F238E27FC236}">
                <a16:creationId xmlns="" xmlns:a16="http://schemas.microsoft.com/office/drawing/2014/main" id="{73DEA024-2FE3-FA25-CEC3-3EC354135EA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0047" y="3161045"/>
            <a:ext cx="2054086" cy="2154845"/>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Làm Việc Nhóm - Trung Tâm Tư Vấn Và Đào Tạo">
            <a:extLst>
              <a:ext uri="{FF2B5EF4-FFF2-40B4-BE49-F238E27FC236}">
                <a16:creationId xmlns="" xmlns:a16="http://schemas.microsoft.com/office/drawing/2014/main" id="{2E1FC7AF-D24B-54F2-3CC1-D00DBEB981F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063516">
            <a:off x="4532243" y="4600934"/>
            <a:ext cx="2728361" cy="2046626"/>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8 Kỹ năng làm việc nhóm năng suất và hiệu quả">
            <a:extLst>
              <a:ext uri="{FF2B5EF4-FFF2-40B4-BE49-F238E27FC236}">
                <a16:creationId xmlns="" xmlns:a16="http://schemas.microsoft.com/office/drawing/2014/main" id="{5EB0BA4E-C757-23EB-7BC1-2AA972ACE1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7281" y="3670168"/>
            <a:ext cx="3332921" cy="187476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 xmlns:a16="http://schemas.microsoft.com/office/drawing/2014/main" id="{CCA37E8E-A082-51AE-B313-FCD7D532ECD2}"/>
              </a:ext>
            </a:extLst>
          </p:cNvPr>
          <p:cNvSpPr txBox="1"/>
          <p:nvPr/>
        </p:nvSpPr>
        <p:spPr>
          <a:xfrm>
            <a:off x="2864042" y="1655449"/>
            <a:ext cx="7019699" cy="1323439"/>
          </a:xfrm>
          <a:prstGeom prst="rect">
            <a:avLst/>
          </a:prstGeom>
          <a:noFill/>
        </p:spPr>
        <p:txBody>
          <a:bodyPr wrap="square">
            <a:spAutoFit/>
          </a:bodyPr>
          <a:lstStyle/>
          <a:p>
            <a:pPr lvl="0" algn="ctr">
              <a:spcBef>
                <a:spcPts val="465"/>
              </a:spcBef>
              <a:buClr>
                <a:srgbClr val="00AEEF"/>
              </a:buClr>
              <a:buSzPts val="1150"/>
              <a:tabLst>
                <a:tab pos="1062355" algn="l"/>
              </a:tabLst>
            </a:pPr>
            <a:r>
              <a:rPr lang="en-US" sz="4000" b="1" spc="-5" dirty="0" err="1"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Cảm</a:t>
            </a:r>
            <a:r>
              <a:rPr lang="en-US" sz="4000" b="1" spc="-5" dirty="0"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ơn</a:t>
            </a:r>
            <a:r>
              <a:rPr lang="en-US" sz="4000" b="1" spc="-5" dirty="0"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các</a:t>
            </a:r>
            <a:r>
              <a:rPr lang="en-US" sz="4000" b="1" spc="-5" dirty="0"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em</a:t>
            </a:r>
            <a:r>
              <a:rPr lang="en-US" sz="4000" b="1" spc="-5" dirty="0"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đã</a:t>
            </a:r>
            <a:r>
              <a:rPr lang="en-US" sz="4000" b="1" spc="-5" dirty="0"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phối</a:t>
            </a:r>
            <a:r>
              <a:rPr lang="en-US" sz="4000" b="1" spc="-5" dirty="0"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hợp</a:t>
            </a:r>
            <a:r>
              <a:rPr lang="en-US" sz="4000" b="1" spc="-5" dirty="0"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theo</a:t>
            </a:r>
            <a:r>
              <a:rPr lang="en-US" sz="4000" b="1" spc="-5" dirty="0"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dõi</a:t>
            </a:r>
            <a:r>
              <a:rPr lang="en-US" sz="4000" b="1" spc="-5" dirty="0"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và</a:t>
            </a:r>
            <a:r>
              <a:rPr lang="en-US" sz="4000" b="1" spc="-5" dirty="0"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lắng</a:t>
            </a:r>
            <a:r>
              <a:rPr lang="en-US" sz="4000" b="1" spc="-5" dirty="0"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nghe</a:t>
            </a:r>
            <a:r>
              <a:rPr lang="en-US" sz="4000" b="1" spc="-5" dirty="0"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a:t>
            </a:r>
            <a:endParaRPr lang="en-US" sz="4000" b="1"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1575069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056067" y="701898"/>
            <a:ext cx="10235483" cy="462995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R="11430" algn="just">
              <a:lnSpc>
                <a:spcPct val="100000"/>
              </a:lnSpc>
              <a:spcBef>
                <a:spcPts val="0"/>
              </a:spcBef>
            </a:pPr>
            <a:r>
              <a:rPr lang="en-US" sz="4000" b="1" dirty="0" smtClean="0">
                <a:latin typeface="Times New Roman" panose="02020603050405020304" pitchFamily="18" charset="0"/>
                <a:ea typeface="+mn-ea"/>
                <a:cs typeface="Times New Roman" panose="02020603050405020304" pitchFamily="18" charset="0"/>
              </a:rPr>
              <a:t/>
            </a:r>
            <a:br>
              <a:rPr lang="en-US" sz="4000" b="1" dirty="0" smtClean="0">
                <a:latin typeface="Times New Roman" panose="02020603050405020304" pitchFamily="18" charset="0"/>
                <a:ea typeface="+mn-ea"/>
                <a:cs typeface="Times New Roman" panose="02020603050405020304" pitchFamily="18" charset="0"/>
              </a:rPr>
            </a:br>
            <a:endParaRPr lang="en-US" sz="5100" dirty="0"/>
          </a:p>
        </p:txBody>
      </p:sp>
      <p:sp>
        <p:nvSpPr>
          <p:cNvPr id="4" name="Title 3"/>
          <p:cNvSpPr>
            <a:spLocks noGrp="1"/>
          </p:cNvSpPr>
          <p:nvPr>
            <p:ph type="title"/>
          </p:nvPr>
        </p:nvSpPr>
        <p:spPr>
          <a:xfrm>
            <a:off x="2408350" y="403762"/>
            <a:ext cx="6671256" cy="1325563"/>
          </a:xfrm>
        </p:spPr>
        <p:txBody>
          <a:bodyPr/>
          <a:lstStyle/>
          <a:p>
            <a:pPr algn="ctr"/>
            <a:r>
              <a:rPr lang="en-US" b="1" dirty="0" smtClean="0">
                <a:solidFill>
                  <a:srgbClr val="002060"/>
                </a:solidFill>
                <a:latin typeface="Times New Roman" pitchFamily="18" charset="0"/>
                <a:cs typeface="Times New Roman" pitchFamily="18" charset="0"/>
              </a:rPr>
              <a:t>KHỞI ĐỘNG</a:t>
            </a:r>
            <a:endParaRPr lang="en-US" b="1" dirty="0">
              <a:solidFill>
                <a:srgbClr val="002060"/>
              </a:solidFill>
              <a:latin typeface="Times New Roman" pitchFamily="18" charset="0"/>
              <a:cs typeface="Times New Roman" pitchFamily="18" charset="0"/>
            </a:endParaRPr>
          </a:p>
        </p:txBody>
      </p:sp>
      <p:sp>
        <p:nvSpPr>
          <p:cNvPr id="6" name="Rectangle: Rounded Corners 3">
            <a:extLst>
              <a:ext uri="{FF2B5EF4-FFF2-40B4-BE49-F238E27FC236}">
                <a16:creationId xmlns="" xmlns:a16="http://schemas.microsoft.com/office/drawing/2014/main" id="{04020155-8DCD-80CE-71C4-371721990C49}"/>
              </a:ext>
            </a:extLst>
          </p:cNvPr>
          <p:cNvSpPr/>
          <p:nvPr/>
        </p:nvSpPr>
        <p:spPr>
          <a:xfrm>
            <a:off x="1056067" y="2253804"/>
            <a:ext cx="10122792" cy="2176528"/>
          </a:xfrm>
          <a:prstGeom prst="roundRect">
            <a:avLst>
              <a:gd name="adj" fmla="val 4929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11430" lvl="0" algn="just"/>
            <a:r>
              <a:rPr lang="en-US" sz="4000" dirty="0" err="1">
                <a:solidFill>
                  <a:srgbClr val="FF0000"/>
                </a:solidFill>
                <a:latin typeface="Times New Roman" panose="02020603050405020304" pitchFamily="18" charset="0"/>
                <a:cs typeface="Times New Roman" panose="02020603050405020304" pitchFamily="18" charset="0"/>
              </a:rPr>
              <a:t>Em</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hãy</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cho</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biết</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nội</a:t>
            </a:r>
            <a:r>
              <a:rPr lang="en-US" sz="4000" dirty="0">
                <a:solidFill>
                  <a:srgbClr val="FF0000"/>
                </a:solidFill>
                <a:latin typeface="Times New Roman" panose="02020603050405020304" pitchFamily="18" charset="0"/>
                <a:cs typeface="Times New Roman" panose="02020603050405020304" pitchFamily="18" charset="0"/>
              </a:rPr>
              <a:t> dung </a:t>
            </a:r>
            <a:r>
              <a:rPr lang="en-US" sz="4000" dirty="0" err="1">
                <a:solidFill>
                  <a:srgbClr val="FF0000"/>
                </a:solidFill>
                <a:latin typeface="Times New Roman" panose="02020603050405020304" pitchFamily="18" charset="0"/>
                <a:cs typeface="Times New Roman" panose="02020603050405020304" pitchFamily="18" charset="0"/>
              </a:rPr>
              <a:t>trong</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đoạn</a:t>
            </a:r>
            <a:r>
              <a:rPr lang="en-US" sz="4000" dirty="0">
                <a:solidFill>
                  <a:srgbClr val="FF0000"/>
                </a:solidFill>
                <a:latin typeface="Times New Roman" panose="02020603050405020304" pitchFamily="18" charset="0"/>
                <a:cs typeface="Times New Roman" panose="02020603050405020304" pitchFamily="18" charset="0"/>
              </a:rPr>
              <a:t> video </a:t>
            </a:r>
            <a:r>
              <a:rPr lang="en-US" sz="4000" dirty="0" err="1">
                <a:solidFill>
                  <a:srgbClr val="FF0000"/>
                </a:solidFill>
                <a:latin typeface="Times New Roman" panose="02020603050405020304" pitchFamily="18" charset="0"/>
                <a:cs typeface="Times New Roman" panose="02020603050405020304" pitchFamily="18" charset="0"/>
              </a:rPr>
              <a:t>đã</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thể</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hiện</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những</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giá</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trị</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văn</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hoá</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nào</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của</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tỉnh</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Quảng</a:t>
            </a:r>
            <a:r>
              <a:rPr lang="en-US" sz="4000" dirty="0">
                <a:solidFill>
                  <a:srgbClr val="FF0000"/>
                </a:solidFill>
                <a:latin typeface="Times New Roman" panose="02020603050405020304" pitchFamily="18" charset="0"/>
                <a:cs typeface="Times New Roman" panose="02020603050405020304" pitchFamily="18" charset="0"/>
              </a:rPr>
              <a:t> Nam ? </a:t>
            </a:r>
            <a:endParaRPr lang="en-US" sz="4000" dirty="0">
              <a:solidFill>
                <a:srgbClr val="FF0000"/>
              </a:solidFill>
            </a:endParaRPr>
          </a:p>
        </p:txBody>
      </p:sp>
    </p:spTree>
    <p:extLst>
      <p:ext uri="{BB962C8B-B14F-4D97-AF65-F5344CB8AC3E}">
        <p14:creationId xmlns:p14="http://schemas.microsoft.com/office/powerpoint/2010/main" val="21099756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noGrp="1"/>
          </p:cNvSpPr>
          <p:nvPr>
            <p:ph type="title"/>
          </p:nvPr>
        </p:nvSpPr>
        <p:spPr>
          <a:xfrm>
            <a:off x="1330817" y="525663"/>
            <a:ext cx="9670961" cy="978729"/>
          </a:xfrm>
          <a:prstGeom prst="rect">
            <a:avLst/>
          </a:prstGeom>
          <a:noFill/>
        </p:spPr>
        <p:txBody>
          <a:bodyPr wrap="square" rtlCol="0">
            <a:spAutoFit/>
          </a:bodyPr>
          <a:lstStyle/>
          <a:p>
            <a:r>
              <a:rPr lang="en-US" sz="3200" dirty="0" err="1">
                <a:solidFill>
                  <a:srgbClr val="FF0000"/>
                </a:solidFill>
                <a:latin typeface="Times New Roman" pitchFamily="18" charset="0"/>
                <a:cs typeface="Times New Roman" pitchFamily="18" charset="0"/>
              </a:rPr>
              <a:t>Trong</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đoạn</a:t>
            </a:r>
            <a:r>
              <a:rPr lang="en-US" sz="3200" dirty="0">
                <a:solidFill>
                  <a:srgbClr val="FF0000"/>
                </a:solidFill>
                <a:latin typeface="Times New Roman" pitchFamily="18" charset="0"/>
                <a:cs typeface="Times New Roman" pitchFamily="18" charset="0"/>
              </a:rPr>
              <a:t> </a:t>
            </a:r>
            <a:r>
              <a:rPr lang="en-US" sz="3200" dirty="0" smtClean="0">
                <a:solidFill>
                  <a:srgbClr val="FF0000"/>
                </a:solidFill>
                <a:latin typeface="Times New Roman" pitchFamily="18" charset="0"/>
                <a:cs typeface="Times New Roman" pitchFamily="18" charset="0"/>
              </a:rPr>
              <a:t>video </a:t>
            </a:r>
            <a:r>
              <a:rPr lang="en-US" sz="3200" dirty="0" err="1" smtClean="0">
                <a:solidFill>
                  <a:srgbClr val="FF0000"/>
                </a:solidFill>
                <a:latin typeface="Times New Roman" pitchFamily="18" charset="0"/>
                <a:cs typeface="Times New Roman" pitchFamily="18" charset="0"/>
              </a:rPr>
              <a:t>thể</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hiện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những</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giá</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trị</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văn</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hoá</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của</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tỉnh</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Quảng</a:t>
            </a:r>
            <a:r>
              <a:rPr lang="en-US" sz="3200" dirty="0" smtClean="0">
                <a:solidFill>
                  <a:srgbClr val="FF0000"/>
                </a:solidFill>
                <a:latin typeface="Times New Roman" pitchFamily="18" charset="0"/>
                <a:cs typeface="Times New Roman" pitchFamily="18" charset="0"/>
              </a:rPr>
              <a:t> Nam </a:t>
            </a:r>
            <a:r>
              <a:rPr lang="en-US" sz="3200" dirty="0" err="1" smtClean="0">
                <a:solidFill>
                  <a:srgbClr val="FF0000"/>
                </a:solidFill>
                <a:latin typeface="Times New Roman" pitchFamily="18" charset="0"/>
                <a:cs typeface="Times New Roman" pitchFamily="18" charset="0"/>
              </a:rPr>
              <a:t>đó</a:t>
            </a:r>
            <a:r>
              <a:rPr lang="en-US" sz="3200" dirty="0" smtClean="0">
                <a:solidFill>
                  <a:srgbClr val="FF0000"/>
                </a:solidFill>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là</a:t>
            </a:r>
            <a:r>
              <a:rPr lang="en-US" sz="3200" dirty="0" smtClean="0">
                <a:solidFill>
                  <a:srgbClr val="FF0000"/>
                </a:solidFill>
                <a:latin typeface="Times New Roman" pitchFamily="18" charset="0"/>
                <a:cs typeface="Times New Roman" pitchFamily="18" charset="0"/>
              </a:rPr>
              <a:t>:</a:t>
            </a:r>
            <a:endParaRPr lang="en-US" sz="3200" dirty="0">
              <a:solidFill>
                <a:srgbClr val="FF0000"/>
              </a:solidFill>
              <a:latin typeface="Times New Roman" pitchFamily="18" charset="0"/>
              <a:cs typeface="Times New Roman" pitchFamily="18" charset="0"/>
            </a:endParaRPr>
          </a:p>
        </p:txBody>
      </p:sp>
      <p:sp>
        <p:nvSpPr>
          <p:cNvPr id="60" name="TextBox 59"/>
          <p:cNvSpPr txBox="1"/>
          <p:nvPr/>
        </p:nvSpPr>
        <p:spPr>
          <a:xfrm>
            <a:off x="1189918" y="1790230"/>
            <a:ext cx="5269098" cy="584775"/>
          </a:xfrm>
          <a:prstGeom prst="rect">
            <a:avLst/>
          </a:prstGeom>
          <a:noFill/>
        </p:spPr>
        <p:txBody>
          <a:bodyPr wrap="square" rtlCol="0">
            <a:spAutoFit/>
          </a:bodyPr>
          <a:lstStyle/>
          <a:p>
            <a:r>
              <a:rPr lang="en-US" sz="3200" b="1" dirty="0" smtClean="0">
                <a:solidFill>
                  <a:schemeClr val="tx2">
                    <a:lumMod val="25000"/>
                  </a:schemeClr>
                </a:solidFill>
                <a:latin typeface="Times New Roman" pitchFamily="18" charset="0"/>
                <a:cs typeface="Times New Roman" pitchFamily="18" charset="0"/>
              </a:rPr>
              <a:t>1/ Di </a:t>
            </a:r>
            <a:r>
              <a:rPr lang="en-US" sz="3200" b="1" dirty="0" err="1" smtClean="0">
                <a:solidFill>
                  <a:schemeClr val="tx2">
                    <a:lumMod val="25000"/>
                  </a:schemeClr>
                </a:solidFill>
                <a:latin typeface="Times New Roman" pitchFamily="18" charset="0"/>
                <a:cs typeface="Times New Roman" pitchFamily="18" charset="0"/>
              </a:rPr>
              <a:t>tích</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lịch</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sử</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văn</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hoá</a:t>
            </a:r>
            <a:endParaRPr lang="en-US" sz="3200" b="1" dirty="0">
              <a:solidFill>
                <a:schemeClr val="tx2">
                  <a:lumMod val="25000"/>
                </a:schemeClr>
              </a:solidFill>
              <a:latin typeface="Times New Roman" pitchFamily="18" charset="0"/>
              <a:cs typeface="Times New Roman" pitchFamily="18" charset="0"/>
            </a:endParaRPr>
          </a:p>
        </p:txBody>
      </p:sp>
      <p:sp>
        <p:nvSpPr>
          <p:cNvPr id="61" name="TextBox 60"/>
          <p:cNvSpPr txBox="1"/>
          <p:nvPr/>
        </p:nvSpPr>
        <p:spPr>
          <a:xfrm>
            <a:off x="1189918" y="2506391"/>
            <a:ext cx="5829068" cy="1077218"/>
          </a:xfrm>
          <a:prstGeom prst="rect">
            <a:avLst/>
          </a:prstGeom>
          <a:noFill/>
        </p:spPr>
        <p:txBody>
          <a:bodyPr wrap="square" rtlCol="0">
            <a:spAutoFit/>
          </a:bodyPr>
          <a:lstStyle/>
          <a:p>
            <a:r>
              <a:rPr lang="en-US" sz="3200" b="1" dirty="0" smtClean="0">
                <a:solidFill>
                  <a:schemeClr val="tx2">
                    <a:lumMod val="25000"/>
                  </a:schemeClr>
                </a:solidFill>
                <a:latin typeface="Times New Roman" pitchFamily="18" charset="0"/>
                <a:cs typeface="Times New Roman" pitchFamily="18" charset="0"/>
              </a:rPr>
              <a:t>2/ </a:t>
            </a:r>
            <a:r>
              <a:rPr lang="en-US" sz="3200" b="1" dirty="0" err="1" smtClean="0">
                <a:solidFill>
                  <a:schemeClr val="tx2">
                    <a:lumMod val="25000"/>
                  </a:schemeClr>
                </a:solidFill>
                <a:latin typeface="Times New Roman" pitchFamily="18" charset="0"/>
                <a:cs typeface="Times New Roman" pitchFamily="18" charset="0"/>
              </a:rPr>
              <a:t>Không</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gian</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văn</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hoá</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biển</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đảo</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làng</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nghề</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cảnh</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quan</a:t>
            </a:r>
            <a:r>
              <a:rPr lang="en-US" sz="3200" b="1" dirty="0" smtClean="0">
                <a:solidFill>
                  <a:schemeClr val="tx2">
                    <a:lumMod val="25000"/>
                  </a:schemeClr>
                </a:solidFill>
                <a:latin typeface="Times New Roman" pitchFamily="18" charset="0"/>
                <a:cs typeface="Times New Roman" pitchFamily="18" charset="0"/>
              </a:rPr>
              <a:t>…</a:t>
            </a:r>
            <a:endParaRPr lang="en-US" sz="3200" b="1" dirty="0">
              <a:solidFill>
                <a:schemeClr val="tx2">
                  <a:lumMod val="25000"/>
                </a:schemeClr>
              </a:solidFill>
              <a:latin typeface="Times New Roman" pitchFamily="18" charset="0"/>
              <a:cs typeface="Times New Roman" pitchFamily="18" charset="0"/>
            </a:endParaRPr>
          </a:p>
        </p:txBody>
      </p:sp>
      <p:sp>
        <p:nvSpPr>
          <p:cNvPr id="62" name="TextBox 61"/>
          <p:cNvSpPr txBox="1"/>
          <p:nvPr/>
        </p:nvSpPr>
        <p:spPr>
          <a:xfrm>
            <a:off x="1189918" y="3654874"/>
            <a:ext cx="5334051" cy="584775"/>
          </a:xfrm>
          <a:prstGeom prst="rect">
            <a:avLst/>
          </a:prstGeom>
          <a:noFill/>
        </p:spPr>
        <p:txBody>
          <a:bodyPr wrap="square" rtlCol="0">
            <a:spAutoFit/>
          </a:bodyPr>
          <a:lstStyle/>
          <a:p>
            <a:r>
              <a:rPr lang="en-US" sz="3200" b="1" dirty="0" smtClean="0">
                <a:solidFill>
                  <a:schemeClr val="tx2">
                    <a:lumMod val="25000"/>
                  </a:schemeClr>
                </a:solidFill>
                <a:latin typeface="Times New Roman" pitchFamily="18" charset="0"/>
                <a:cs typeface="Times New Roman" pitchFamily="18" charset="0"/>
              </a:rPr>
              <a:t>3/ </a:t>
            </a:r>
            <a:r>
              <a:rPr lang="en-US" sz="3200" b="1" dirty="0" err="1" smtClean="0">
                <a:solidFill>
                  <a:schemeClr val="tx2">
                    <a:lumMod val="25000"/>
                  </a:schemeClr>
                </a:solidFill>
                <a:latin typeface="Times New Roman" pitchFamily="18" charset="0"/>
                <a:cs typeface="Times New Roman" pitchFamily="18" charset="0"/>
              </a:rPr>
              <a:t>Trang</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phục</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truyền</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thống</a:t>
            </a:r>
            <a:r>
              <a:rPr lang="en-US" sz="3200" b="1" dirty="0" smtClean="0">
                <a:solidFill>
                  <a:schemeClr val="tx2">
                    <a:lumMod val="25000"/>
                  </a:schemeClr>
                </a:solidFill>
                <a:latin typeface="Times New Roman" pitchFamily="18" charset="0"/>
                <a:cs typeface="Times New Roman" pitchFamily="18" charset="0"/>
              </a:rPr>
              <a:t>.</a:t>
            </a:r>
            <a:endParaRPr lang="en-US" sz="3200" b="1" dirty="0">
              <a:solidFill>
                <a:schemeClr val="tx2">
                  <a:lumMod val="25000"/>
                </a:schemeClr>
              </a:solidFill>
              <a:latin typeface="Times New Roman" pitchFamily="18" charset="0"/>
              <a:cs typeface="Times New Roman" pitchFamily="18" charset="0"/>
            </a:endParaRPr>
          </a:p>
        </p:txBody>
      </p:sp>
      <p:sp>
        <p:nvSpPr>
          <p:cNvPr id="63" name="TextBox 62"/>
          <p:cNvSpPr txBox="1"/>
          <p:nvPr/>
        </p:nvSpPr>
        <p:spPr>
          <a:xfrm>
            <a:off x="1189918" y="4408774"/>
            <a:ext cx="4495800" cy="584775"/>
          </a:xfrm>
          <a:prstGeom prst="rect">
            <a:avLst/>
          </a:prstGeom>
          <a:noFill/>
        </p:spPr>
        <p:txBody>
          <a:bodyPr wrap="square" rtlCol="0">
            <a:spAutoFit/>
          </a:bodyPr>
          <a:lstStyle/>
          <a:p>
            <a:r>
              <a:rPr lang="en-US" sz="3200" b="1" dirty="0" smtClean="0">
                <a:solidFill>
                  <a:schemeClr val="tx2">
                    <a:lumMod val="25000"/>
                  </a:schemeClr>
                </a:solidFill>
                <a:latin typeface="Times New Roman" pitchFamily="18" charset="0"/>
                <a:cs typeface="Times New Roman" pitchFamily="18" charset="0"/>
              </a:rPr>
              <a:t>4/ </a:t>
            </a:r>
            <a:r>
              <a:rPr lang="en-US" sz="3200" b="1" dirty="0" err="1" smtClean="0">
                <a:solidFill>
                  <a:schemeClr val="tx2">
                    <a:lumMod val="25000"/>
                  </a:schemeClr>
                </a:solidFill>
                <a:latin typeface="Times New Roman" pitchFamily="18" charset="0"/>
                <a:cs typeface="Times New Roman" pitchFamily="18" charset="0"/>
              </a:rPr>
              <a:t>Lễ</a:t>
            </a:r>
            <a:r>
              <a:rPr lang="en-US" sz="3200" b="1" dirty="0" smtClean="0">
                <a:solidFill>
                  <a:schemeClr val="tx2">
                    <a:lumMod val="25000"/>
                  </a:schemeClr>
                </a:solidFill>
                <a:latin typeface="Times New Roman" pitchFamily="18" charset="0"/>
                <a:cs typeface="Times New Roman" pitchFamily="18" charset="0"/>
              </a:rPr>
              <a:t> </a:t>
            </a:r>
            <a:r>
              <a:rPr lang="en-US" sz="3200" b="1" dirty="0" err="1">
                <a:solidFill>
                  <a:schemeClr val="tx2">
                    <a:lumMod val="25000"/>
                  </a:schemeClr>
                </a:solidFill>
                <a:latin typeface="Times New Roman" pitchFamily="18" charset="0"/>
                <a:cs typeface="Times New Roman" pitchFamily="18" charset="0"/>
              </a:rPr>
              <a:t>hội</a:t>
            </a:r>
            <a:r>
              <a:rPr lang="en-US" sz="3200" b="1" dirty="0">
                <a:solidFill>
                  <a:schemeClr val="tx2">
                    <a:lumMod val="25000"/>
                  </a:schemeClr>
                </a:solidFill>
                <a:latin typeface="Times New Roman" pitchFamily="18" charset="0"/>
                <a:cs typeface="Times New Roman" pitchFamily="18" charset="0"/>
              </a:rPr>
              <a:t> </a:t>
            </a:r>
            <a:r>
              <a:rPr lang="en-US" sz="3200" b="1" dirty="0" err="1">
                <a:solidFill>
                  <a:schemeClr val="tx2">
                    <a:lumMod val="25000"/>
                  </a:schemeClr>
                </a:solidFill>
                <a:latin typeface="Times New Roman" pitchFamily="18" charset="0"/>
                <a:cs typeface="Times New Roman" pitchFamily="18" charset="0"/>
              </a:rPr>
              <a:t>truyền</a:t>
            </a:r>
            <a:r>
              <a:rPr lang="en-US" sz="3200" b="1" dirty="0">
                <a:solidFill>
                  <a:schemeClr val="tx2">
                    <a:lumMod val="25000"/>
                  </a:schemeClr>
                </a:solidFill>
                <a:latin typeface="Times New Roman" pitchFamily="18" charset="0"/>
                <a:cs typeface="Times New Roman" pitchFamily="18" charset="0"/>
              </a:rPr>
              <a:t> </a:t>
            </a:r>
            <a:r>
              <a:rPr lang="en-US" sz="3200" b="1" dirty="0" err="1">
                <a:solidFill>
                  <a:schemeClr val="tx2">
                    <a:lumMod val="25000"/>
                  </a:schemeClr>
                </a:solidFill>
                <a:latin typeface="Times New Roman" pitchFamily="18" charset="0"/>
                <a:cs typeface="Times New Roman" pitchFamily="18" charset="0"/>
              </a:rPr>
              <a:t>thống</a:t>
            </a:r>
            <a:r>
              <a:rPr lang="en-US" sz="3200" b="1" dirty="0">
                <a:solidFill>
                  <a:schemeClr val="tx2">
                    <a:lumMod val="25000"/>
                  </a:schemeClr>
                </a:solidFill>
                <a:latin typeface="Times New Roman" pitchFamily="18" charset="0"/>
                <a:cs typeface="Times New Roman" pitchFamily="18" charset="0"/>
              </a:rPr>
              <a:t>.</a:t>
            </a:r>
          </a:p>
        </p:txBody>
      </p:sp>
      <p:sp>
        <p:nvSpPr>
          <p:cNvPr id="64" name="TextBox 63"/>
          <p:cNvSpPr txBox="1"/>
          <p:nvPr/>
        </p:nvSpPr>
        <p:spPr>
          <a:xfrm>
            <a:off x="1189918" y="5213186"/>
            <a:ext cx="4495800" cy="584775"/>
          </a:xfrm>
          <a:prstGeom prst="rect">
            <a:avLst/>
          </a:prstGeom>
          <a:noFill/>
        </p:spPr>
        <p:txBody>
          <a:bodyPr wrap="square" rtlCol="0">
            <a:spAutoFit/>
          </a:bodyPr>
          <a:lstStyle/>
          <a:p>
            <a:r>
              <a:rPr lang="en-US" sz="3200" b="1" dirty="0" smtClean="0">
                <a:solidFill>
                  <a:schemeClr val="tx2">
                    <a:lumMod val="25000"/>
                  </a:schemeClr>
                </a:solidFill>
                <a:latin typeface="Times New Roman" pitchFamily="18" charset="0"/>
                <a:cs typeface="Times New Roman" pitchFamily="18" charset="0"/>
              </a:rPr>
              <a:t>5/ </a:t>
            </a:r>
            <a:r>
              <a:rPr lang="en-US" sz="3200" b="1" dirty="0" err="1" smtClean="0">
                <a:solidFill>
                  <a:schemeClr val="tx2">
                    <a:lumMod val="25000"/>
                  </a:schemeClr>
                </a:solidFill>
                <a:latin typeface="Times New Roman" pitchFamily="18" charset="0"/>
                <a:cs typeface="Times New Roman" pitchFamily="18" charset="0"/>
              </a:rPr>
              <a:t>Văn</a:t>
            </a:r>
            <a:r>
              <a:rPr lang="en-US" sz="3200" b="1" dirty="0" smtClean="0">
                <a:solidFill>
                  <a:schemeClr val="tx2">
                    <a:lumMod val="25000"/>
                  </a:schemeClr>
                </a:solidFill>
                <a:latin typeface="Times New Roman" pitchFamily="18" charset="0"/>
                <a:cs typeface="Times New Roman" pitchFamily="18" charset="0"/>
              </a:rPr>
              <a:t> </a:t>
            </a:r>
            <a:r>
              <a:rPr lang="en-US" sz="3200" b="1" dirty="0" err="1" smtClean="0">
                <a:solidFill>
                  <a:schemeClr val="tx2">
                    <a:lumMod val="25000"/>
                  </a:schemeClr>
                </a:solidFill>
                <a:latin typeface="Times New Roman" pitchFamily="18" charset="0"/>
                <a:cs typeface="Times New Roman" pitchFamily="18" charset="0"/>
              </a:rPr>
              <a:t>hóa</a:t>
            </a:r>
            <a:r>
              <a:rPr lang="en-US" sz="3200" b="1" dirty="0" smtClean="0">
                <a:solidFill>
                  <a:schemeClr val="tx2">
                    <a:lumMod val="25000"/>
                  </a:schemeClr>
                </a:solidFill>
                <a:latin typeface="Times New Roman" pitchFamily="18" charset="0"/>
                <a:cs typeface="Times New Roman" pitchFamily="18" charset="0"/>
              </a:rPr>
              <a:t>, </a:t>
            </a:r>
            <a:r>
              <a:rPr lang="en-US" sz="3200" b="1" dirty="0" err="1">
                <a:solidFill>
                  <a:schemeClr val="tx2">
                    <a:lumMod val="25000"/>
                  </a:schemeClr>
                </a:solidFill>
                <a:latin typeface="Times New Roman" pitchFamily="18" charset="0"/>
                <a:cs typeface="Times New Roman" pitchFamily="18" charset="0"/>
              </a:rPr>
              <a:t>ẩm</a:t>
            </a:r>
            <a:r>
              <a:rPr lang="en-US" sz="3200" b="1" dirty="0">
                <a:solidFill>
                  <a:schemeClr val="tx2">
                    <a:lumMod val="25000"/>
                  </a:schemeClr>
                </a:solidFill>
                <a:latin typeface="Times New Roman" pitchFamily="18" charset="0"/>
                <a:cs typeface="Times New Roman" pitchFamily="18" charset="0"/>
              </a:rPr>
              <a:t> </a:t>
            </a:r>
            <a:r>
              <a:rPr lang="en-US" sz="3200" b="1" dirty="0" err="1">
                <a:solidFill>
                  <a:schemeClr val="tx2">
                    <a:lumMod val="25000"/>
                  </a:schemeClr>
                </a:solidFill>
                <a:latin typeface="Times New Roman" pitchFamily="18" charset="0"/>
                <a:cs typeface="Times New Roman" pitchFamily="18" charset="0"/>
              </a:rPr>
              <a:t>thực</a:t>
            </a:r>
            <a:r>
              <a:rPr lang="en-US" sz="3200" b="1" dirty="0">
                <a:solidFill>
                  <a:schemeClr val="tx2">
                    <a:lumMod val="25000"/>
                  </a:schemeClr>
                </a:solidFill>
                <a:latin typeface="Times New Roman" pitchFamily="18" charset="0"/>
                <a:cs typeface="Times New Roman" pitchFamily="18" charset="0"/>
              </a:rPr>
              <a:t>.</a:t>
            </a:r>
          </a:p>
        </p:txBody>
      </p:sp>
      <p:sp>
        <p:nvSpPr>
          <p:cNvPr id="65" name="Right Brace 64"/>
          <p:cNvSpPr/>
          <p:nvPr/>
        </p:nvSpPr>
        <p:spPr>
          <a:xfrm>
            <a:off x="7233493" y="1718632"/>
            <a:ext cx="762000" cy="4457261"/>
          </a:xfrm>
          <a:prstGeom prst="rightBrace">
            <a:avLst>
              <a:gd name="adj1" fmla="val 38755"/>
              <a:gd name="adj2" fmla="val 50000"/>
            </a:avLst>
          </a:prstGeom>
          <a:ln w="57150">
            <a:solidFill>
              <a:schemeClr val="tx2">
                <a:lumMod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2">
                  <a:lumMod val="25000"/>
                </a:schemeClr>
              </a:solidFill>
            </a:endParaRPr>
          </a:p>
        </p:txBody>
      </p:sp>
      <p:sp>
        <p:nvSpPr>
          <p:cNvPr id="66" name="TextBox 65"/>
          <p:cNvSpPr txBox="1"/>
          <p:nvPr/>
        </p:nvSpPr>
        <p:spPr>
          <a:xfrm>
            <a:off x="8639578" y="2033006"/>
            <a:ext cx="2362200" cy="3785652"/>
          </a:xfrm>
          <a:prstGeom prst="rect">
            <a:avLst/>
          </a:prstGeom>
          <a:noFill/>
        </p:spPr>
        <p:txBody>
          <a:bodyPr wrap="square" rtlCol="0">
            <a:spAutoFit/>
          </a:bodyPr>
          <a:lstStyle/>
          <a:p>
            <a:pPr algn="ctr"/>
            <a:r>
              <a:rPr lang="en-US" sz="6000" dirty="0">
                <a:solidFill>
                  <a:srgbClr val="FF0000"/>
                </a:solidFill>
                <a:latin typeface="Times New Roman" pitchFamily="18" charset="0"/>
                <a:ea typeface="Open Sans Extrabold" panose="020B0906030804020204" pitchFamily="34" charset="0"/>
                <a:cs typeface="Times New Roman" pitchFamily="18" charset="0"/>
              </a:rPr>
              <a:t>DI SẢN VĂN HÓA</a:t>
            </a:r>
          </a:p>
        </p:txBody>
      </p:sp>
    </p:spTree>
    <p:extLst>
      <p:ext uri="{BB962C8B-B14F-4D97-AF65-F5344CB8AC3E}">
        <p14:creationId xmlns:p14="http://schemas.microsoft.com/office/powerpoint/2010/main" val="1772538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additive="base">
                                        <p:cTn id="13" dur="500" fill="hold"/>
                                        <p:tgtEl>
                                          <p:spTgt spid="61"/>
                                        </p:tgtEl>
                                        <p:attrNameLst>
                                          <p:attrName>ppt_x</p:attrName>
                                        </p:attrNameLst>
                                      </p:cBhvr>
                                      <p:tavLst>
                                        <p:tav tm="0">
                                          <p:val>
                                            <p:strVal val="#ppt_x"/>
                                          </p:val>
                                        </p:tav>
                                        <p:tav tm="100000">
                                          <p:val>
                                            <p:strVal val="#ppt_x"/>
                                          </p:val>
                                        </p:tav>
                                      </p:tavLst>
                                    </p:anim>
                                    <p:anim calcmode="lin" valueType="num">
                                      <p:cBhvr additive="base">
                                        <p:cTn id="14"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2"/>
                                        </p:tgtEl>
                                        <p:attrNameLst>
                                          <p:attrName>style.visibility</p:attrName>
                                        </p:attrNameLst>
                                      </p:cBhvr>
                                      <p:to>
                                        <p:strVal val="visible"/>
                                      </p:to>
                                    </p:set>
                                    <p:anim calcmode="lin" valueType="num">
                                      <p:cBhvr additive="base">
                                        <p:cTn id="19" dur="500" fill="hold"/>
                                        <p:tgtEl>
                                          <p:spTgt spid="62"/>
                                        </p:tgtEl>
                                        <p:attrNameLst>
                                          <p:attrName>ppt_x</p:attrName>
                                        </p:attrNameLst>
                                      </p:cBhvr>
                                      <p:tavLst>
                                        <p:tav tm="0">
                                          <p:val>
                                            <p:strVal val="#ppt_x"/>
                                          </p:val>
                                        </p:tav>
                                        <p:tav tm="100000">
                                          <p:val>
                                            <p:strVal val="#ppt_x"/>
                                          </p:val>
                                        </p:tav>
                                      </p:tavLst>
                                    </p:anim>
                                    <p:anim calcmode="lin" valueType="num">
                                      <p:cBhvr additive="base">
                                        <p:cTn id="20"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fill="hold"/>
                                        <p:tgtEl>
                                          <p:spTgt spid="63"/>
                                        </p:tgtEl>
                                        <p:attrNameLst>
                                          <p:attrName>ppt_x</p:attrName>
                                        </p:attrNameLst>
                                      </p:cBhvr>
                                      <p:tavLst>
                                        <p:tav tm="0">
                                          <p:val>
                                            <p:strVal val="#ppt_x"/>
                                          </p:val>
                                        </p:tav>
                                        <p:tav tm="100000">
                                          <p:val>
                                            <p:strVal val="#ppt_x"/>
                                          </p:val>
                                        </p:tav>
                                      </p:tavLst>
                                    </p:anim>
                                    <p:anim calcmode="lin" valueType="num">
                                      <p:cBhvr additive="base">
                                        <p:cTn id="26"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500" fill="hold"/>
                                        <p:tgtEl>
                                          <p:spTgt spid="64"/>
                                        </p:tgtEl>
                                        <p:attrNameLst>
                                          <p:attrName>ppt_x</p:attrName>
                                        </p:attrNameLst>
                                      </p:cBhvr>
                                      <p:tavLst>
                                        <p:tav tm="0">
                                          <p:val>
                                            <p:strVal val="#ppt_x"/>
                                          </p:val>
                                        </p:tav>
                                        <p:tav tm="100000">
                                          <p:val>
                                            <p:strVal val="#ppt_x"/>
                                          </p:val>
                                        </p:tav>
                                      </p:tavLst>
                                    </p:anim>
                                    <p:anim calcmode="lin" valueType="num">
                                      <p:cBhvr additive="base">
                                        <p:cTn id="32"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barn(inVertical)">
                                      <p:cBhvr>
                                        <p:cTn id="37" dur="500"/>
                                        <p:tgtEl>
                                          <p:spTgt spid="65"/>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1000"/>
                                        <p:tgtEl>
                                          <p:spTgt spid="66"/>
                                        </p:tgtEl>
                                      </p:cBhvr>
                                    </p:animEffect>
                                    <p:anim calcmode="lin" valueType="num">
                                      <p:cBhvr>
                                        <p:cTn id="43" dur="1000" fill="hold"/>
                                        <p:tgtEl>
                                          <p:spTgt spid="66"/>
                                        </p:tgtEl>
                                        <p:attrNameLst>
                                          <p:attrName>ppt_x</p:attrName>
                                        </p:attrNameLst>
                                      </p:cBhvr>
                                      <p:tavLst>
                                        <p:tav tm="0">
                                          <p:val>
                                            <p:strVal val="#ppt_x"/>
                                          </p:val>
                                        </p:tav>
                                        <p:tav tm="100000">
                                          <p:val>
                                            <p:strVal val="#ppt_x"/>
                                          </p:val>
                                        </p:tav>
                                      </p:tavLst>
                                    </p:anim>
                                    <p:anim calcmode="lin" valueType="num">
                                      <p:cBhvr>
                                        <p:cTn id="4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3680675" y="1017432"/>
            <a:ext cx="4663225" cy="1267840"/>
            <a:chOff x="0" y="0"/>
            <a:chExt cx="4663225" cy="803473"/>
          </a:xfrm>
        </p:grpSpPr>
        <p:sp>
          <p:nvSpPr>
            <p:cNvPr id="9" name="Rectangle 8"/>
            <p:cNvSpPr/>
            <p:nvPr/>
          </p:nvSpPr>
          <p:spPr>
            <a:xfrm>
              <a:off x="167425" y="0"/>
              <a:ext cx="4495800" cy="803473"/>
            </a:xfrm>
            <a:prstGeom prst="rect">
              <a:avLst/>
            </a:prstGeom>
            <a:solidFill>
              <a:schemeClr val="accent3">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0" name="Rectangle 9"/>
            <p:cNvSpPr/>
            <p:nvPr/>
          </p:nvSpPr>
          <p:spPr>
            <a:xfrm>
              <a:off x="0" y="0"/>
              <a:ext cx="4495800" cy="80347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56032" tIns="256032" rIns="256032" bIns="256032" numCol="1" spcCol="1270" anchor="ctr" anchorCtr="0">
              <a:noAutofit/>
            </a:bodyPr>
            <a:lstStyle/>
            <a:p>
              <a:pPr lvl="0" algn="ctr" defTabSz="1600200" rtl="0">
                <a:lnSpc>
                  <a:spcPct val="90000"/>
                </a:lnSpc>
                <a:spcBef>
                  <a:spcPct val="0"/>
                </a:spcBef>
                <a:spcAft>
                  <a:spcPct val="35000"/>
                </a:spcAft>
              </a:pPr>
              <a:r>
                <a:rPr lang="en-US" sz="3600" b="1" kern="1200" dirty="0">
                  <a:solidFill>
                    <a:schemeClr val="tx1"/>
                  </a:solidFill>
                  <a:latin typeface="Times New Roman" pitchFamily="18" charset="0"/>
                  <a:cs typeface="Times New Roman" pitchFamily="18" charset="0"/>
                </a:rPr>
                <a:t>Di </a:t>
              </a:r>
              <a:r>
                <a:rPr lang="en-US" sz="3600" b="1" kern="1200" dirty="0" err="1">
                  <a:solidFill>
                    <a:schemeClr val="tx1"/>
                  </a:solidFill>
                  <a:latin typeface="Times New Roman" pitchFamily="18" charset="0"/>
                  <a:cs typeface="Times New Roman" pitchFamily="18" charset="0"/>
                </a:rPr>
                <a:t>sản</a:t>
              </a:r>
              <a:r>
                <a:rPr lang="en-US" sz="3600" b="1" kern="1200" dirty="0">
                  <a:solidFill>
                    <a:schemeClr val="tx1"/>
                  </a:solidFill>
                  <a:latin typeface="Times New Roman" pitchFamily="18" charset="0"/>
                  <a:cs typeface="Times New Roman" pitchFamily="18" charset="0"/>
                </a:rPr>
                <a:t> </a:t>
              </a:r>
              <a:r>
                <a:rPr lang="en-US" sz="3600" b="1" kern="1200" dirty="0" err="1">
                  <a:solidFill>
                    <a:schemeClr val="tx1"/>
                  </a:solidFill>
                  <a:latin typeface="Times New Roman" pitchFamily="18" charset="0"/>
                  <a:cs typeface="Times New Roman" pitchFamily="18" charset="0"/>
                </a:rPr>
                <a:t>văn</a:t>
              </a:r>
              <a:r>
                <a:rPr lang="en-US" sz="3600" b="1" kern="1200" dirty="0">
                  <a:solidFill>
                    <a:schemeClr val="tx1"/>
                  </a:solidFill>
                  <a:latin typeface="Times New Roman" pitchFamily="18" charset="0"/>
                  <a:cs typeface="Times New Roman" pitchFamily="18" charset="0"/>
                </a:rPr>
                <a:t> </a:t>
              </a:r>
              <a:r>
                <a:rPr lang="en-US" sz="3600" b="1" kern="1200" dirty="0" err="1">
                  <a:solidFill>
                    <a:schemeClr val="tx1"/>
                  </a:solidFill>
                  <a:latin typeface="Times New Roman" pitchFamily="18" charset="0"/>
                  <a:cs typeface="Times New Roman" pitchFamily="18" charset="0"/>
                </a:rPr>
                <a:t>hóa</a:t>
              </a:r>
              <a:endParaRPr lang="en-US" sz="3600" b="1" kern="1200" dirty="0">
                <a:solidFill>
                  <a:schemeClr val="tx1"/>
                </a:solidFill>
                <a:latin typeface="Times New Roman" pitchFamily="18" charset="0"/>
                <a:cs typeface="Times New Roman" pitchFamily="18" charset="0"/>
              </a:endParaRPr>
            </a:p>
          </p:txBody>
        </p:sp>
      </p:grpSp>
      <p:cxnSp>
        <p:nvCxnSpPr>
          <p:cNvPr id="11" name="Straight Arrow Connector 10"/>
          <p:cNvCxnSpPr/>
          <p:nvPr/>
        </p:nvCxnSpPr>
        <p:spPr>
          <a:xfrm>
            <a:off x="6194903" y="2115722"/>
            <a:ext cx="1589302" cy="1106680"/>
          </a:xfrm>
          <a:prstGeom prst="straightConnector1">
            <a:avLst/>
          </a:prstGeom>
          <a:ln w="57150">
            <a:solidFill>
              <a:schemeClr val="accent3">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4282911" y="2075423"/>
            <a:ext cx="2073262" cy="1071945"/>
          </a:xfrm>
          <a:prstGeom prst="straightConnector1">
            <a:avLst/>
          </a:prstGeom>
          <a:ln w="57150">
            <a:solidFill>
              <a:schemeClr val="accent3">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043036" y="2951946"/>
            <a:ext cx="2286000" cy="954107"/>
          </a:xfrm>
          <a:prstGeom prst="rect">
            <a:avLst/>
          </a:prstGeom>
          <a:solidFill>
            <a:schemeClr val="accent3">
              <a:lumMod val="75000"/>
            </a:schemeClr>
          </a:solidFill>
        </p:spPr>
        <p:txBody>
          <a:bodyPr wrap="square" rtlCol="0">
            <a:spAutoFit/>
          </a:bodyPr>
          <a:lstStyle/>
          <a:p>
            <a:pPr algn="ctr"/>
            <a:r>
              <a:rPr lang="en-US" sz="2800" dirty="0" err="1">
                <a:solidFill>
                  <a:schemeClr val="bg1"/>
                </a:solidFill>
              </a:rPr>
              <a:t>Sản</a:t>
            </a:r>
            <a:r>
              <a:rPr lang="en-US" sz="2800" dirty="0">
                <a:solidFill>
                  <a:schemeClr val="bg1"/>
                </a:solidFill>
              </a:rPr>
              <a:t> </a:t>
            </a:r>
            <a:r>
              <a:rPr lang="en-US" sz="2800" dirty="0" err="1">
                <a:solidFill>
                  <a:schemeClr val="bg1"/>
                </a:solidFill>
              </a:rPr>
              <a:t>phẩm</a:t>
            </a:r>
            <a:r>
              <a:rPr lang="en-US" sz="2800" dirty="0">
                <a:solidFill>
                  <a:schemeClr val="bg1"/>
                </a:solidFill>
              </a:rPr>
              <a:t> </a:t>
            </a:r>
            <a:r>
              <a:rPr lang="en-US" sz="2800" dirty="0" err="1">
                <a:solidFill>
                  <a:schemeClr val="bg1"/>
                </a:solidFill>
              </a:rPr>
              <a:t>vật</a:t>
            </a:r>
            <a:r>
              <a:rPr lang="en-US" sz="2800" dirty="0">
                <a:solidFill>
                  <a:schemeClr val="bg1"/>
                </a:solidFill>
              </a:rPr>
              <a:t> </a:t>
            </a:r>
            <a:r>
              <a:rPr lang="en-US" sz="2800" dirty="0" err="1">
                <a:solidFill>
                  <a:schemeClr val="bg1"/>
                </a:solidFill>
              </a:rPr>
              <a:t>chất</a:t>
            </a:r>
            <a:endParaRPr lang="en-US" sz="2800" dirty="0">
              <a:solidFill>
                <a:schemeClr val="bg1"/>
              </a:solidFill>
            </a:endParaRPr>
          </a:p>
        </p:txBody>
      </p:sp>
      <p:sp>
        <p:nvSpPr>
          <p:cNvPr id="14" name="TextBox 13"/>
          <p:cNvSpPr txBox="1"/>
          <p:nvPr/>
        </p:nvSpPr>
        <p:spPr>
          <a:xfrm>
            <a:off x="6610350" y="2986681"/>
            <a:ext cx="2476500" cy="954107"/>
          </a:xfrm>
          <a:prstGeom prst="rect">
            <a:avLst/>
          </a:prstGeom>
          <a:solidFill>
            <a:schemeClr val="accent3">
              <a:lumMod val="75000"/>
            </a:schemeClr>
          </a:solidFill>
        </p:spPr>
        <p:txBody>
          <a:bodyPr wrap="square" rtlCol="0">
            <a:spAutoFit/>
          </a:bodyPr>
          <a:lstStyle/>
          <a:p>
            <a:pPr algn="ctr"/>
            <a:r>
              <a:rPr lang="en-US" sz="2800" dirty="0" err="1">
                <a:solidFill>
                  <a:schemeClr val="bg1"/>
                </a:solidFill>
              </a:rPr>
              <a:t>Sản</a:t>
            </a:r>
            <a:r>
              <a:rPr lang="en-US" sz="2800" dirty="0">
                <a:solidFill>
                  <a:schemeClr val="bg1"/>
                </a:solidFill>
              </a:rPr>
              <a:t> </a:t>
            </a:r>
            <a:r>
              <a:rPr lang="en-US" sz="2800" dirty="0" err="1">
                <a:solidFill>
                  <a:schemeClr val="bg1"/>
                </a:solidFill>
              </a:rPr>
              <a:t>phẩm</a:t>
            </a:r>
            <a:r>
              <a:rPr lang="en-US" sz="2800" dirty="0">
                <a:solidFill>
                  <a:schemeClr val="bg1"/>
                </a:solidFill>
              </a:rPr>
              <a:t> </a:t>
            </a:r>
            <a:r>
              <a:rPr lang="en-US" sz="2800" dirty="0" err="1">
                <a:solidFill>
                  <a:schemeClr val="bg1"/>
                </a:solidFill>
              </a:rPr>
              <a:t>tinh</a:t>
            </a:r>
            <a:r>
              <a:rPr lang="en-US" sz="2800" dirty="0">
                <a:solidFill>
                  <a:schemeClr val="bg1"/>
                </a:solidFill>
              </a:rPr>
              <a:t> </a:t>
            </a:r>
            <a:r>
              <a:rPr lang="en-US" sz="2800" dirty="0" err="1">
                <a:solidFill>
                  <a:schemeClr val="bg1"/>
                </a:solidFill>
              </a:rPr>
              <a:t>thần</a:t>
            </a:r>
            <a:endParaRPr lang="en-US" sz="2800" dirty="0">
              <a:solidFill>
                <a:schemeClr val="bg1"/>
              </a:solidFill>
            </a:endParaRPr>
          </a:p>
        </p:txBody>
      </p:sp>
      <p:cxnSp>
        <p:nvCxnSpPr>
          <p:cNvPr id="15" name="Straight Arrow Connector 14"/>
          <p:cNvCxnSpPr/>
          <p:nvPr/>
        </p:nvCxnSpPr>
        <p:spPr>
          <a:xfrm>
            <a:off x="4186036" y="3906053"/>
            <a:ext cx="0" cy="985845"/>
          </a:xfrm>
          <a:prstGeom prst="straightConnector1">
            <a:avLst/>
          </a:prstGeom>
          <a:ln w="57150">
            <a:solidFill>
              <a:schemeClr val="accent3">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7848600" y="3940788"/>
            <a:ext cx="0" cy="949059"/>
          </a:xfrm>
          <a:prstGeom prst="straightConnector1">
            <a:avLst/>
          </a:prstGeom>
          <a:ln w="57150">
            <a:solidFill>
              <a:schemeClr val="accent3">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144580" y="4891898"/>
            <a:ext cx="8100646" cy="954107"/>
          </a:xfrm>
          <a:prstGeom prst="rect">
            <a:avLst/>
          </a:prstGeom>
          <a:solidFill>
            <a:schemeClr val="accent3">
              <a:lumMod val="75000"/>
            </a:schemeClr>
          </a:solidFill>
        </p:spPr>
        <p:txBody>
          <a:bodyPr wrap="square" rtlCol="0">
            <a:spAutoFit/>
          </a:bodyPr>
          <a:lstStyle/>
          <a:p>
            <a:pPr algn="just"/>
            <a:r>
              <a:rPr lang="en-US" sz="2800" dirty="0" err="1">
                <a:solidFill>
                  <a:schemeClr val="bg1"/>
                </a:solidFill>
              </a:rPr>
              <a:t>C</a:t>
            </a:r>
            <a:r>
              <a:rPr lang="en-US" sz="2800" dirty="0" err="1" smtClean="0">
                <a:solidFill>
                  <a:schemeClr val="bg1"/>
                </a:solidFill>
              </a:rPr>
              <a:t>ó</a:t>
            </a:r>
            <a:r>
              <a:rPr lang="en-US" sz="2800" dirty="0" smtClean="0">
                <a:solidFill>
                  <a:schemeClr val="bg1"/>
                </a:solidFill>
              </a:rPr>
              <a:t> </a:t>
            </a:r>
            <a:r>
              <a:rPr lang="en-US" sz="2800" dirty="0" err="1">
                <a:solidFill>
                  <a:schemeClr val="bg1"/>
                </a:solidFill>
              </a:rPr>
              <a:t>giá</a:t>
            </a:r>
            <a:r>
              <a:rPr lang="en-US" sz="2800" dirty="0">
                <a:solidFill>
                  <a:schemeClr val="bg1"/>
                </a:solidFill>
              </a:rPr>
              <a:t> </a:t>
            </a:r>
            <a:r>
              <a:rPr lang="en-US" sz="2800" dirty="0" err="1">
                <a:solidFill>
                  <a:schemeClr val="bg1"/>
                </a:solidFill>
              </a:rPr>
              <a:t>trị</a:t>
            </a:r>
            <a:r>
              <a:rPr lang="en-US" sz="2800" dirty="0">
                <a:solidFill>
                  <a:schemeClr val="bg1"/>
                </a:solidFill>
              </a:rPr>
              <a:t> </a:t>
            </a:r>
            <a:r>
              <a:rPr lang="en-US" sz="2800" dirty="0" err="1">
                <a:solidFill>
                  <a:schemeClr val="bg1"/>
                </a:solidFill>
              </a:rPr>
              <a:t>lịch</a:t>
            </a:r>
            <a:r>
              <a:rPr lang="en-US" sz="2800" dirty="0">
                <a:solidFill>
                  <a:schemeClr val="bg1"/>
                </a:solidFill>
              </a:rPr>
              <a:t> </a:t>
            </a:r>
            <a:r>
              <a:rPr lang="en-US" sz="2800" dirty="0" err="1">
                <a:solidFill>
                  <a:schemeClr val="bg1"/>
                </a:solidFill>
              </a:rPr>
              <a:t>sử</a:t>
            </a:r>
            <a:r>
              <a:rPr lang="en-US" sz="2800" dirty="0">
                <a:solidFill>
                  <a:schemeClr val="bg1"/>
                </a:solidFill>
              </a:rPr>
              <a:t>, </a:t>
            </a:r>
            <a:r>
              <a:rPr lang="en-US" sz="2800" dirty="0" err="1">
                <a:solidFill>
                  <a:schemeClr val="bg1"/>
                </a:solidFill>
              </a:rPr>
              <a:t>văn</a:t>
            </a:r>
            <a:r>
              <a:rPr lang="en-US" sz="2800" dirty="0">
                <a:solidFill>
                  <a:schemeClr val="bg1"/>
                </a:solidFill>
              </a:rPr>
              <a:t> </a:t>
            </a:r>
            <a:r>
              <a:rPr lang="en-US" sz="2800" dirty="0" err="1">
                <a:solidFill>
                  <a:schemeClr val="bg1"/>
                </a:solidFill>
              </a:rPr>
              <a:t>hóa</a:t>
            </a:r>
            <a:r>
              <a:rPr lang="en-US" sz="2800" dirty="0">
                <a:solidFill>
                  <a:schemeClr val="bg1"/>
                </a:solidFill>
              </a:rPr>
              <a:t>, </a:t>
            </a:r>
            <a:r>
              <a:rPr lang="en-US" sz="2800" dirty="0" err="1">
                <a:solidFill>
                  <a:schemeClr val="bg1"/>
                </a:solidFill>
              </a:rPr>
              <a:t>khoa</a:t>
            </a:r>
            <a:r>
              <a:rPr lang="en-US" sz="2800" dirty="0">
                <a:solidFill>
                  <a:schemeClr val="bg1"/>
                </a:solidFill>
              </a:rPr>
              <a:t> </a:t>
            </a:r>
            <a:r>
              <a:rPr lang="en-US" sz="2800" dirty="0" err="1" smtClean="0">
                <a:solidFill>
                  <a:schemeClr val="bg1"/>
                </a:solidFill>
              </a:rPr>
              <a:t>học</a:t>
            </a:r>
            <a:r>
              <a:rPr lang="en-US" sz="2800" dirty="0" smtClean="0">
                <a:solidFill>
                  <a:schemeClr val="bg1"/>
                </a:solidFill>
              </a:rPr>
              <a:t> </a:t>
            </a:r>
            <a:r>
              <a:rPr lang="en-US" sz="2800" dirty="0" err="1" smtClean="0">
                <a:solidFill>
                  <a:schemeClr val="bg1"/>
                </a:solidFill>
              </a:rPr>
              <a:t>và</a:t>
            </a:r>
            <a:r>
              <a:rPr lang="en-US" sz="2800" dirty="0" smtClean="0">
                <a:solidFill>
                  <a:schemeClr val="bg1"/>
                </a:solidFill>
              </a:rPr>
              <a:t> </a:t>
            </a:r>
            <a:r>
              <a:rPr lang="en-US" sz="2800" dirty="0" err="1" smtClean="0">
                <a:solidFill>
                  <a:schemeClr val="bg1"/>
                </a:solidFill>
              </a:rPr>
              <a:t>được</a:t>
            </a:r>
            <a:r>
              <a:rPr lang="en-US" sz="2800" dirty="0" smtClean="0">
                <a:solidFill>
                  <a:schemeClr val="bg1"/>
                </a:solidFill>
              </a:rPr>
              <a:t> </a:t>
            </a:r>
            <a:r>
              <a:rPr lang="en-US" sz="2800" dirty="0" err="1">
                <a:solidFill>
                  <a:schemeClr val="bg1"/>
                </a:solidFill>
              </a:rPr>
              <a:t>lưu</a:t>
            </a:r>
            <a:r>
              <a:rPr lang="en-US" sz="2800" dirty="0">
                <a:solidFill>
                  <a:schemeClr val="bg1"/>
                </a:solidFill>
              </a:rPr>
              <a:t> </a:t>
            </a:r>
            <a:r>
              <a:rPr lang="en-US" sz="2800" dirty="0" err="1">
                <a:solidFill>
                  <a:schemeClr val="bg1"/>
                </a:solidFill>
              </a:rPr>
              <a:t>truyền</a:t>
            </a:r>
            <a:r>
              <a:rPr lang="en-US" sz="2800" dirty="0">
                <a:solidFill>
                  <a:schemeClr val="bg1"/>
                </a:solidFill>
              </a:rPr>
              <a:t> </a:t>
            </a:r>
            <a:r>
              <a:rPr lang="en-US" sz="2800" dirty="0" err="1">
                <a:solidFill>
                  <a:schemeClr val="bg1"/>
                </a:solidFill>
              </a:rPr>
              <a:t>từ</a:t>
            </a:r>
            <a:r>
              <a:rPr lang="en-US" sz="2800" dirty="0">
                <a:solidFill>
                  <a:schemeClr val="bg1"/>
                </a:solidFill>
              </a:rPr>
              <a:t> </a:t>
            </a:r>
            <a:r>
              <a:rPr lang="en-US" sz="2800" dirty="0" err="1" smtClean="0">
                <a:solidFill>
                  <a:schemeClr val="bg1"/>
                </a:solidFill>
              </a:rPr>
              <a:t>thế</a:t>
            </a:r>
            <a:r>
              <a:rPr lang="en-US" sz="2800" dirty="0" smtClean="0">
                <a:solidFill>
                  <a:schemeClr val="bg1"/>
                </a:solidFill>
              </a:rPr>
              <a:t> </a:t>
            </a:r>
            <a:r>
              <a:rPr lang="en-US" sz="2800" dirty="0" err="1" smtClean="0">
                <a:solidFill>
                  <a:schemeClr val="bg1"/>
                </a:solidFill>
              </a:rPr>
              <a:t>hệ</a:t>
            </a:r>
            <a:r>
              <a:rPr lang="en-US" sz="2800" dirty="0" smtClean="0">
                <a:solidFill>
                  <a:schemeClr val="bg1"/>
                </a:solidFill>
              </a:rPr>
              <a:t> </a:t>
            </a:r>
            <a:r>
              <a:rPr lang="en-US" sz="2800" dirty="0" err="1">
                <a:solidFill>
                  <a:schemeClr val="bg1"/>
                </a:solidFill>
              </a:rPr>
              <a:t>này</a:t>
            </a:r>
            <a:r>
              <a:rPr lang="en-US" sz="2800" dirty="0">
                <a:solidFill>
                  <a:schemeClr val="bg1"/>
                </a:solidFill>
              </a:rPr>
              <a:t> qua </a:t>
            </a:r>
            <a:r>
              <a:rPr lang="en-US" sz="2800" dirty="0" err="1" smtClean="0">
                <a:solidFill>
                  <a:schemeClr val="bg1"/>
                </a:solidFill>
              </a:rPr>
              <a:t>thế</a:t>
            </a:r>
            <a:r>
              <a:rPr lang="en-US" sz="2800" dirty="0" smtClean="0">
                <a:solidFill>
                  <a:schemeClr val="bg1"/>
                </a:solidFill>
              </a:rPr>
              <a:t> </a:t>
            </a:r>
            <a:r>
              <a:rPr lang="en-US" sz="2800" dirty="0" err="1" smtClean="0">
                <a:solidFill>
                  <a:schemeClr val="bg1"/>
                </a:solidFill>
              </a:rPr>
              <a:t>hệ</a:t>
            </a:r>
            <a:r>
              <a:rPr lang="en-US" sz="2800" dirty="0" smtClean="0">
                <a:solidFill>
                  <a:schemeClr val="bg1"/>
                </a:solidFill>
              </a:rPr>
              <a:t> </a:t>
            </a:r>
            <a:r>
              <a:rPr lang="en-US" sz="2800" dirty="0" err="1" smtClean="0">
                <a:solidFill>
                  <a:schemeClr val="bg1"/>
                </a:solidFill>
              </a:rPr>
              <a:t>khác</a:t>
            </a:r>
            <a:r>
              <a:rPr lang="en-US" sz="2800" dirty="0" smtClean="0">
                <a:solidFill>
                  <a:schemeClr val="bg1"/>
                </a:solidFill>
              </a:rPr>
              <a:t>.</a:t>
            </a:r>
            <a:endParaRPr lang="en-US" sz="2800" dirty="0">
              <a:solidFill>
                <a:schemeClr val="bg1"/>
              </a:solidFill>
            </a:endParaRPr>
          </a:p>
        </p:txBody>
      </p:sp>
      <p:sp>
        <p:nvSpPr>
          <p:cNvPr id="18" name="TextBox 17"/>
          <p:cNvSpPr txBox="1"/>
          <p:nvPr/>
        </p:nvSpPr>
        <p:spPr>
          <a:xfrm>
            <a:off x="2454208" y="2951945"/>
            <a:ext cx="3192889" cy="954107"/>
          </a:xfrm>
          <a:prstGeom prst="rect">
            <a:avLst/>
          </a:prstGeom>
          <a:solidFill>
            <a:schemeClr val="accent6">
              <a:lumMod val="75000"/>
            </a:schemeClr>
          </a:solidFill>
        </p:spPr>
        <p:txBody>
          <a:bodyPr wrap="square" rtlCol="0">
            <a:spAutoFit/>
          </a:bodyPr>
          <a:lstStyle/>
          <a:p>
            <a:pPr algn="ctr"/>
            <a:r>
              <a:rPr lang="en-US" sz="2800" dirty="0">
                <a:solidFill>
                  <a:schemeClr val="bg1"/>
                </a:solidFill>
              </a:rPr>
              <a:t>DI SẢN VĂN HÓA VẬT THỂ</a:t>
            </a:r>
          </a:p>
        </p:txBody>
      </p:sp>
      <p:sp>
        <p:nvSpPr>
          <p:cNvPr id="19" name="TextBox 18"/>
          <p:cNvSpPr txBox="1"/>
          <p:nvPr/>
        </p:nvSpPr>
        <p:spPr>
          <a:xfrm>
            <a:off x="6356173" y="2986681"/>
            <a:ext cx="3176586" cy="954107"/>
          </a:xfrm>
          <a:prstGeom prst="rect">
            <a:avLst/>
          </a:prstGeom>
          <a:solidFill>
            <a:schemeClr val="accent6">
              <a:lumMod val="75000"/>
            </a:schemeClr>
          </a:solidFill>
        </p:spPr>
        <p:txBody>
          <a:bodyPr wrap="square" rtlCol="0">
            <a:spAutoFit/>
          </a:bodyPr>
          <a:lstStyle/>
          <a:p>
            <a:pPr algn="ctr"/>
            <a:r>
              <a:rPr lang="en-US" sz="2800" dirty="0">
                <a:solidFill>
                  <a:schemeClr val="bg1"/>
                </a:solidFill>
              </a:rPr>
              <a:t>DI SẢN VĂN HÓA PHI VẬT THỂ</a:t>
            </a:r>
          </a:p>
        </p:txBody>
      </p:sp>
      <p:sp>
        <p:nvSpPr>
          <p:cNvPr id="20" name="Rectangle: Rounded Corners 3">
            <a:extLst>
              <a:ext uri="{FF2B5EF4-FFF2-40B4-BE49-F238E27FC236}">
                <a16:creationId xmlns="" xmlns:a16="http://schemas.microsoft.com/office/drawing/2014/main" id="{04020155-8DCD-80CE-71C4-371721990C49}"/>
              </a:ext>
            </a:extLst>
          </p:cNvPr>
          <p:cNvSpPr/>
          <p:nvPr/>
        </p:nvSpPr>
        <p:spPr>
          <a:xfrm>
            <a:off x="1548954" y="579648"/>
            <a:ext cx="10122792" cy="1893096"/>
          </a:xfrm>
          <a:prstGeom prst="roundRect">
            <a:avLst>
              <a:gd name="adj" fmla="val 4929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11430" lvl="0" algn="ctr"/>
            <a:r>
              <a:rPr lang="en-US" sz="4000" dirty="0" smtClean="0">
                <a:solidFill>
                  <a:srgbClr val="FF0000"/>
                </a:solidFill>
                <a:latin typeface="Times New Roman" pitchFamily="18" charset="0"/>
                <a:cs typeface="Times New Roman" pitchFamily="18" charset="0"/>
              </a:rPr>
              <a:t>Theo </a:t>
            </a:r>
            <a:r>
              <a:rPr lang="en-US" sz="4000" dirty="0" err="1" smtClean="0">
                <a:solidFill>
                  <a:srgbClr val="FF0000"/>
                </a:solidFill>
                <a:latin typeface="Times New Roman" pitchFamily="18" charset="0"/>
                <a:cs typeface="Times New Roman" pitchFamily="18" charset="0"/>
              </a:rPr>
              <a:t>em</a:t>
            </a:r>
            <a:r>
              <a:rPr lang="en-US" sz="4000" dirty="0" smtClean="0">
                <a:solidFill>
                  <a:srgbClr val="FF0000"/>
                </a:solidFill>
                <a:latin typeface="Times New Roman" pitchFamily="18" charset="0"/>
                <a:cs typeface="Times New Roman" pitchFamily="18" charset="0"/>
              </a:rPr>
              <a:t>, di </a:t>
            </a:r>
            <a:r>
              <a:rPr lang="en-US" sz="4000" dirty="0" err="1" smtClean="0">
                <a:solidFill>
                  <a:srgbClr val="FF0000"/>
                </a:solidFill>
                <a:latin typeface="Times New Roman" pitchFamily="18" charset="0"/>
                <a:cs typeface="Times New Roman" pitchFamily="18" charset="0"/>
              </a:rPr>
              <a:t>sản</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văn</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hoá</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là</a:t>
            </a:r>
            <a:r>
              <a:rPr lang="en-US" sz="4000" dirty="0" smtClean="0">
                <a:solidFill>
                  <a:srgbClr val="FF0000"/>
                </a:solidFill>
                <a:latin typeface="Times New Roman" pitchFamily="18" charset="0"/>
                <a:cs typeface="Times New Roman" pitchFamily="18" charset="0"/>
              </a:rPr>
              <a:t> </a:t>
            </a:r>
            <a:r>
              <a:rPr lang="en-US" sz="4000" dirty="0" err="1" smtClean="0">
                <a:solidFill>
                  <a:srgbClr val="FF0000"/>
                </a:solidFill>
                <a:latin typeface="Times New Roman" pitchFamily="18" charset="0"/>
                <a:cs typeface="Times New Roman" pitchFamily="18" charset="0"/>
              </a:rPr>
              <a:t>gì</a:t>
            </a:r>
            <a:r>
              <a:rPr lang="en-US" sz="4000" dirty="0" smtClean="0">
                <a:solidFill>
                  <a:srgbClr val="FF0000"/>
                </a:solidFill>
                <a:latin typeface="Times New Roman" pitchFamily="18" charset="0"/>
                <a:cs typeface="Times New Roman" pitchFamily="18" charset="0"/>
              </a:rPr>
              <a:t> ?</a:t>
            </a:r>
            <a:endParaRPr lang="en-US" sz="40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4149390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arn(inVertical)">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heel(1)">
                                      <p:cBhvr>
                                        <p:cTn id="53" dur="2000"/>
                                        <p:tgtEl>
                                          <p:spTgt spid="18"/>
                                        </p:tgtEl>
                                      </p:cBhvr>
                                    </p:animEffect>
                                  </p:childTnLst>
                                </p:cTn>
                              </p:par>
                            </p:childTnLst>
                          </p:cTn>
                        </p:par>
                      </p:childTnLst>
                    </p:cTn>
                  </p:par>
                  <p:par>
                    <p:cTn id="54" fill="hold">
                      <p:stCondLst>
                        <p:cond delay="indefinite"/>
                      </p:stCondLst>
                      <p:childTnLst>
                        <p:par>
                          <p:cTn id="55" fill="hold">
                            <p:stCondLst>
                              <p:cond delay="0"/>
                            </p:stCondLst>
                            <p:childTnLst>
                              <p:par>
                                <p:cTn id="56" presetID="21" presetClass="entr" presetSubtype="1"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heel(1)">
                                      <p:cBhvr>
                                        <p:cTn id="58"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18" grpId="0" animBg="1"/>
      <p:bldP spid="19" grpId="0" animBg="1"/>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loud 1">
            <a:extLst>
              <a:ext uri="{FF2B5EF4-FFF2-40B4-BE49-F238E27FC236}">
                <a16:creationId xmlns="" xmlns:a16="http://schemas.microsoft.com/office/drawing/2014/main" id="{411EA1BB-F9DF-0E98-C1E2-FD330FAE186A}"/>
              </a:ext>
            </a:extLst>
          </p:cNvPr>
          <p:cNvSpPr/>
          <p:nvPr/>
        </p:nvSpPr>
        <p:spPr>
          <a:xfrm>
            <a:off x="837127" y="772732"/>
            <a:ext cx="10792496" cy="5151550"/>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b="1" dirty="0" err="1" smtClean="0">
                <a:solidFill>
                  <a:srgbClr val="FF0000"/>
                </a:solidFill>
                <a:latin typeface="Times New Roman" panose="02020603050405020304" pitchFamily="18" charset="0"/>
                <a:cs typeface="Times New Roman" panose="02020603050405020304" pitchFamily="18" charset="0"/>
              </a:rPr>
              <a:t>Em</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hãy</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lắng</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nghe</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nội</a:t>
            </a:r>
            <a:r>
              <a:rPr lang="en-US" sz="4000" b="1" dirty="0" smtClean="0">
                <a:solidFill>
                  <a:srgbClr val="FF0000"/>
                </a:solidFill>
                <a:latin typeface="Times New Roman" panose="02020603050405020304" pitchFamily="18" charset="0"/>
                <a:cs typeface="Times New Roman" panose="02020603050405020304" pitchFamily="18" charset="0"/>
              </a:rPr>
              <a:t> dung </a:t>
            </a:r>
            <a:r>
              <a:rPr lang="en-US" sz="4000" b="1" dirty="0" err="1" smtClean="0">
                <a:solidFill>
                  <a:srgbClr val="FF0000"/>
                </a:solidFill>
                <a:latin typeface="Times New Roman" panose="02020603050405020304" pitchFamily="18" charset="0"/>
                <a:cs typeface="Times New Roman" panose="02020603050405020304" pitchFamily="18" charset="0"/>
              </a:rPr>
              <a:t>và</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đoán</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tên</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một</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số</a:t>
            </a:r>
            <a:r>
              <a:rPr lang="en-US" sz="4000" b="1" dirty="0" smtClean="0">
                <a:solidFill>
                  <a:srgbClr val="FF0000"/>
                </a:solidFill>
                <a:latin typeface="Times New Roman" panose="02020603050405020304" pitchFamily="18" charset="0"/>
                <a:cs typeface="Times New Roman" panose="02020603050405020304" pitchFamily="18" charset="0"/>
              </a:rPr>
              <a:t> di </a:t>
            </a:r>
            <a:r>
              <a:rPr lang="en-US" sz="4000" b="1" dirty="0" err="1" smtClean="0">
                <a:solidFill>
                  <a:srgbClr val="FF0000"/>
                </a:solidFill>
                <a:latin typeface="Times New Roman" panose="02020603050405020304" pitchFamily="18" charset="0"/>
                <a:cs typeface="Times New Roman" panose="02020603050405020304" pitchFamily="18" charset="0"/>
              </a:rPr>
              <a:t>sản</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văn</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hoá</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tiêu</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biểu</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của</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tỉnh</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Quảng</a:t>
            </a:r>
            <a:r>
              <a:rPr lang="en-US" sz="4000" b="1" dirty="0" smtClean="0">
                <a:solidFill>
                  <a:srgbClr val="FF0000"/>
                </a:solidFill>
                <a:latin typeface="Times New Roman" panose="02020603050405020304" pitchFamily="18" charset="0"/>
                <a:cs typeface="Times New Roman" panose="02020603050405020304" pitchFamily="18" charset="0"/>
              </a:rPr>
              <a:t> Nam</a:t>
            </a:r>
            <a:endParaRPr lang="en-US" sz="4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30731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89983" y="1"/>
            <a:ext cx="6202017" cy="5327374"/>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
            <a:ext cx="5989982" cy="531897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1280" y="1"/>
            <a:ext cx="6617405" cy="5327374"/>
          </a:xfrm>
          <a:prstGeom prst="rect">
            <a:avLst/>
          </a:prstGeom>
        </p:spPr>
      </p:pic>
      <p:sp>
        <p:nvSpPr>
          <p:cNvPr id="5" name="Title 1"/>
          <p:cNvSpPr txBox="1">
            <a:spLocks/>
          </p:cNvSpPr>
          <p:nvPr/>
        </p:nvSpPr>
        <p:spPr>
          <a:xfrm>
            <a:off x="1113183" y="5473148"/>
            <a:ext cx="10124660" cy="138485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i="1" dirty="0" smtClean="0">
                <a:latin typeface="Times New Roman" pitchFamily="18" charset="0"/>
                <a:cs typeface="Times New Roman" pitchFamily="18" charset="0"/>
              </a:rPr>
              <a:t>Ra </a:t>
            </a:r>
            <a:r>
              <a:rPr lang="en-US" sz="2400" i="1" dirty="0" err="1" smtClean="0">
                <a:latin typeface="Times New Roman" pitchFamily="18" charset="0"/>
                <a:cs typeface="Times New Roman" pitchFamily="18" charset="0"/>
              </a:rPr>
              <a:t>đời</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khoảng</a:t>
            </a:r>
            <a:r>
              <a:rPr lang="en-US" sz="2400" i="1" dirty="0" smtClean="0">
                <a:latin typeface="Times New Roman" pitchFamily="18" charset="0"/>
                <a:cs typeface="Times New Roman" pitchFamily="18" charset="0"/>
              </a:rPr>
              <a:t> TK XVI, </a:t>
            </a:r>
            <a:r>
              <a:rPr lang="en-US" sz="2400" i="1" dirty="0" err="1" smtClean="0">
                <a:latin typeface="Times New Roman" pitchFamily="18" charset="0"/>
                <a:cs typeface="Times New Roman" pitchFamily="18" charset="0"/>
              </a:rPr>
              <a:t>cách</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Đà</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Nẵng</a:t>
            </a:r>
            <a:r>
              <a:rPr lang="en-US" sz="2400" i="1" dirty="0" smtClean="0">
                <a:latin typeface="Times New Roman" pitchFamily="18" charset="0"/>
                <a:cs typeface="Times New Roman" pitchFamily="18" charset="0"/>
              </a:rPr>
              <a:t> 28 km </a:t>
            </a:r>
            <a:r>
              <a:rPr lang="en-US" sz="2400" i="1" dirty="0" err="1" smtClean="0">
                <a:latin typeface="Times New Roman" pitchFamily="18" charset="0"/>
                <a:cs typeface="Times New Roman" pitchFamily="18" charset="0"/>
              </a:rPr>
              <a:t>về</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phía</a:t>
            </a:r>
            <a:r>
              <a:rPr lang="en-US" sz="2400" i="1" dirty="0" smtClean="0">
                <a:latin typeface="Times New Roman" pitchFamily="18" charset="0"/>
                <a:cs typeface="Times New Roman" pitchFamily="18" charset="0"/>
              </a:rPr>
              <a:t> Nam, </a:t>
            </a:r>
            <a:r>
              <a:rPr lang="en-US" sz="2400" i="1" dirty="0" err="1" smtClean="0">
                <a:latin typeface="Times New Roman" pitchFamily="18" charset="0"/>
                <a:cs typeface="Times New Roman" pitchFamily="18" charset="0"/>
              </a:rPr>
              <a:t>là</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điển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hình</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tiêu</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biểu</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của</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cảng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thị</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Châu</a:t>
            </a:r>
            <a:r>
              <a:rPr lang="en-US" sz="2400" i="1" dirty="0" smtClean="0">
                <a:latin typeface="Times New Roman" pitchFamily="18" charset="0"/>
                <a:cs typeface="Times New Roman" pitchFamily="18" charset="0"/>
              </a:rPr>
              <a:t> Á </a:t>
            </a:r>
            <a:r>
              <a:rPr lang="en-US" sz="2400" i="1" dirty="0" err="1" smtClean="0">
                <a:latin typeface="Times New Roman" pitchFamily="18" charset="0"/>
                <a:cs typeface="Times New Roman" pitchFamily="18" charset="0"/>
              </a:rPr>
              <a:t>truyền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thống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Được</a:t>
            </a:r>
            <a:r>
              <a:rPr lang="en-US" sz="2400" i="1" dirty="0" smtClean="0">
                <a:latin typeface="Times New Roman" pitchFamily="18" charset="0"/>
                <a:cs typeface="Times New Roman" pitchFamily="18" charset="0"/>
              </a:rPr>
              <a:t> UNESCO </a:t>
            </a:r>
            <a:r>
              <a:rPr lang="en-US" sz="2400" i="1" dirty="0" err="1">
                <a:latin typeface="Times New Roman" pitchFamily="18" charset="0"/>
                <a:cs typeface="Times New Roman" pitchFamily="18" charset="0"/>
              </a:rPr>
              <a:t>công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nhận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là</a:t>
            </a:r>
            <a:r>
              <a:rPr lang="en-US" sz="2400" i="1" dirty="0">
                <a:latin typeface="Times New Roman" pitchFamily="18" charset="0"/>
                <a:cs typeface="Times New Roman" pitchFamily="18" charset="0"/>
              </a:rPr>
              <a:t> di </a:t>
            </a:r>
            <a:r>
              <a:rPr lang="en-US" sz="2400" i="1" dirty="0" err="1">
                <a:latin typeface="Times New Roman" pitchFamily="18" charset="0"/>
                <a:cs typeface="Times New Roman" pitchFamily="18" charset="0"/>
              </a:rPr>
              <a:t>sản</a:t>
            </a:r>
            <a:r>
              <a:rPr lang="en-US" sz="2400" i="1" dirty="0">
                <a:latin typeface="Times New Roman" pitchFamily="18" charset="0"/>
                <a:cs typeface="Times New Roman" pitchFamily="18" charset="0"/>
              </a:rPr>
              <a:t> </a:t>
            </a:r>
            <a:endParaRPr lang="en-US" sz="2400" i="1" dirty="0" smtClean="0">
              <a:latin typeface="Times New Roman" pitchFamily="18" charset="0"/>
              <a:cs typeface="Times New Roman" pitchFamily="18" charset="0"/>
            </a:endParaRPr>
          </a:p>
          <a:p>
            <a:pPr algn="ctr"/>
            <a:r>
              <a:rPr lang="en-US" sz="2400" i="1" dirty="0" err="1" smtClean="0">
                <a:latin typeface="Times New Roman" pitchFamily="18" charset="0"/>
                <a:cs typeface="Times New Roman" pitchFamily="18" charset="0"/>
              </a:rPr>
              <a:t>văn</a:t>
            </a:r>
            <a:r>
              <a:rPr lang="en-US" sz="2400" i="1" dirty="0" smtClean="0">
                <a:latin typeface="Times New Roman" pitchFamily="18" charset="0"/>
                <a:cs typeface="Times New Roman" pitchFamily="18" charset="0"/>
              </a:rPr>
              <a:t> </a:t>
            </a:r>
            <a:r>
              <a:rPr lang="en-US" sz="2400" i="1" dirty="0" err="1">
                <a:latin typeface="Times New Roman" pitchFamily="18" charset="0"/>
                <a:cs typeface="Times New Roman" pitchFamily="18" charset="0"/>
              </a:rPr>
              <a:t>hóa</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thế</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giới</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năm</a:t>
            </a:r>
            <a:r>
              <a:rPr lang="en-US" sz="2400" i="1" dirty="0">
                <a:latin typeface="Times New Roman" pitchFamily="18" charset="0"/>
                <a:cs typeface="Times New Roman" pitchFamily="18" charset="0"/>
              </a:rPr>
              <a:t> </a:t>
            </a:r>
            <a:r>
              <a:rPr lang="en-US" sz="2400" i="1" dirty="0" smtClean="0">
                <a:latin typeface="Times New Roman" pitchFamily="18" charset="0"/>
                <a:cs typeface="Times New Roman" pitchFamily="18" charset="0"/>
              </a:rPr>
              <a:t>1999.</a:t>
            </a:r>
            <a:endParaRPr lang="en-US" sz="2400" i="1" dirty="0">
              <a:latin typeface="Times New Roman" pitchFamily="18" charset="0"/>
              <a:cs typeface="Times New Roman" pitchFamily="18" charset="0"/>
            </a:endParaRPr>
          </a:p>
        </p:txBody>
      </p:sp>
      <p:sp>
        <p:nvSpPr>
          <p:cNvPr id="6" name="Rectangle: Rounded Corners 3">
            <a:extLst>
              <a:ext uri="{FF2B5EF4-FFF2-40B4-BE49-F238E27FC236}">
                <a16:creationId xmlns="" xmlns:a16="http://schemas.microsoft.com/office/drawing/2014/main" id="{04020155-8DCD-80CE-71C4-371721990C49}"/>
              </a:ext>
            </a:extLst>
          </p:cNvPr>
          <p:cNvSpPr/>
          <p:nvPr/>
        </p:nvSpPr>
        <p:spPr>
          <a:xfrm>
            <a:off x="2241296" y="5318976"/>
            <a:ext cx="8345509" cy="1539024"/>
          </a:xfrm>
          <a:prstGeom prst="roundRect">
            <a:avLst>
              <a:gd name="adj" fmla="val 4929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FF0000"/>
                </a:solidFill>
                <a:latin typeface="Times New Roman" panose="02020603050405020304" pitchFamily="18" charset="0"/>
                <a:cs typeface="Times New Roman" panose="02020603050405020304" pitchFamily="18" charset="0"/>
              </a:rPr>
              <a:t>Di </a:t>
            </a:r>
            <a:r>
              <a:rPr lang="en-US" sz="4000" b="1" dirty="0" err="1">
                <a:solidFill>
                  <a:srgbClr val="FF0000"/>
                </a:solidFill>
                <a:latin typeface="Times New Roman" panose="02020603050405020304" pitchFamily="18" charset="0"/>
                <a:cs typeface="Times New Roman" panose="02020603050405020304" pitchFamily="18" charset="0"/>
              </a:rPr>
              <a:t>sản</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văn</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hoá</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thế</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giới</a:t>
            </a:r>
            <a:r>
              <a:rPr lang="en-US" sz="4000" b="1" dirty="0" smtClean="0">
                <a:solidFill>
                  <a:srgbClr val="FF0000"/>
                </a:solidFill>
                <a:latin typeface="Times New Roman" panose="02020603050405020304" pitchFamily="18" charset="0"/>
                <a:cs typeface="Times New Roman" panose="02020603050405020304" pitchFamily="18" charset="0"/>
              </a:rPr>
              <a:t>: </a:t>
            </a:r>
          </a:p>
          <a:p>
            <a:pPr algn="ctr"/>
            <a:r>
              <a:rPr lang="en-US" sz="4000" b="1" dirty="0" err="1" smtClean="0">
                <a:solidFill>
                  <a:srgbClr val="FF0000"/>
                </a:solidFill>
                <a:latin typeface="Times New Roman" panose="02020603050405020304" pitchFamily="18" charset="0"/>
                <a:cs typeface="Times New Roman" panose="02020603050405020304" pitchFamily="18" charset="0"/>
              </a:rPr>
              <a:t>Phố</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cổ</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Hội</a:t>
            </a:r>
            <a:r>
              <a:rPr lang="en-US" sz="4000" b="1" dirty="0" smtClean="0">
                <a:solidFill>
                  <a:srgbClr val="FF0000"/>
                </a:solidFill>
                <a:latin typeface="Times New Roman" panose="02020603050405020304" pitchFamily="18" charset="0"/>
                <a:cs typeface="Times New Roman" panose="02020603050405020304" pitchFamily="18" charset="0"/>
              </a:rPr>
              <a:t> An</a:t>
            </a:r>
            <a:endParaRPr lang="en-US" sz="4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52525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28522" y="0"/>
            <a:ext cx="5963478" cy="51816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228522" cy="51816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4433" y="-26972"/>
            <a:ext cx="6096000" cy="5208572"/>
          </a:xfrm>
          <a:prstGeom prst="rect">
            <a:avLst/>
          </a:prstGeom>
        </p:spPr>
      </p:pic>
      <p:sp>
        <p:nvSpPr>
          <p:cNvPr id="2" name="Title 1"/>
          <p:cNvSpPr>
            <a:spLocks noGrp="1"/>
          </p:cNvSpPr>
          <p:nvPr>
            <p:ph type="title"/>
          </p:nvPr>
        </p:nvSpPr>
        <p:spPr>
          <a:xfrm>
            <a:off x="1020110" y="5267460"/>
            <a:ext cx="10347102" cy="1442433"/>
          </a:xfrm>
        </p:spPr>
        <p:txBody>
          <a:bodyPr>
            <a:noAutofit/>
          </a:bodyPr>
          <a:lstStyle/>
          <a:p>
            <a:pPr algn="ctr"/>
            <a:r>
              <a:rPr lang="en-US" sz="2400" i="1" dirty="0" err="1" smtClean="0">
                <a:latin typeface="Times New Roman" pitchFamily="18" charset="0"/>
                <a:cs typeface="Times New Roman" pitchFamily="18" charset="0"/>
              </a:rPr>
              <a:t>Được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coi</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là</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một</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trong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những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trung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tâm</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đền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đài</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chính</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của</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Ấn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Độ</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giáo</a:t>
            </a:r>
            <a:r>
              <a:rPr lang="en-US" sz="2400" i="1" dirty="0" smtClean="0">
                <a:latin typeface="Times New Roman" pitchFamily="18" charset="0"/>
                <a:cs typeface="Times New Roman" pitchFamily="18" charset="0"/>
              </a:rPr>
              <a:t> ở </a:t>
            </a:r>
            <a:r>
              <a:rPr lang="en-US" sz="2400" i="1" dirty="0" err="1" smtClean="0">
                <a:latin typeface="Times New Roman" pitchFamily="18" charset="0"/>
                <a:cs typeface="Times New Roman" pitchFamily="18" charset="0"/>
              </a:rPr>
              <a:t>khu</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vực</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Đông</a:t>
            </a:r>
            <a:r>
              <a:rPr lang="en-US" sz="2400" i="1" dirty="0" smtClean="0">
                <a:latin typeface="Times New Roman" pitchFamily="18" charset="0"/>
                <a:cs typeface="Times New Roman" pitchFamily="18" charset="0"/>
              </a:rPr>
              <a:t> Nam Á. </a:t>
            </a:r>
            <a:r>
              <a:rPr lang="en-US" sz="2400" i="1" dirty="0" err="1" smtClean="0">
                <a:latin typeface="Times New Roman" pitchFamily="18" charset="0"/>
                <a:cs typeface="Times New Roman" pitchFamily="18" charset="0"/>
              </a:rPr>
              <a:t>Cách</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thành</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phố</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Đà</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Nẵng</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khoảng</a:t>
            </a:r>
            <a:r>
              <a:rPr lang="en-US" sz="2400" i="1" dirty="0" smtClean="0">
                <a:latin typeface="Times New Roman" pitchFamily="18" charset="0"/>
                <a:cs typeface="Times New Roman" pitchFamily="18" charset="0"/>
              </a:rPr>
              <a:t> 69 km </a:t>
            </a:r>
            <a:r>
              <a:rPr lang="en-US" sz="2400" i="1" dirty="0" err="1" smtClean="0">
                <a:latin typeface="Times New Roman" pitchFamily="18" charset="0"/>
                <a:cs typeface="Times New Roman" pitchFamily="18" charset="0"/>
              </a:rPr>
              <a:t>và</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gần</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thành</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cổ</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Trà</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Kiệu</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Năm</a:t>
            </a:r>
            <a:r>
              <a:rPr lang="en-US" sz="2400" i="1" dirty="0" smtClean="0">
                <a:latin typeface="Times New Roman" pitchFamily="18" charset="0"/>
                <a:cs typeface="Times New Roman" pitchFamily="18" charset="0"/>
              </a:rPr>
              <a:t> </a:t>
            </a:r>
            <a:r>
              <a:rPr lang="en-US" sz="2400" i="1" dirty="0">
                <a:latin typeface="Times New Roman" pitchFamily="18" charset="0"/>
                <a:cs typeface="Times New Roman" pitchFamily="18" charset="0"/>
              </a:rPr>
              <a:t>1999, UNESCO </a:t>
            </a:r>
            <a:r>
              <a:rPr lang="en-US" sz="2400" i="1" dirty="0" err="1">
                <a:latin typeface="Times New Roman" pitchFamily="18" charset="0"/>
                <a:cs typeface="Times New Roman" pitchFamily="18" charset="0"/>
              </a:rPr>
              <a:t>công</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nhận</a:t>
            </a:r>
            <a:r>
              <a:rPr lang="en-US" sz="2400" i="1" dirty="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là</a:t>
            </a:r>
            <a:r>
              <a:rPr lang="en-US" sz="2400" i="1" dirty="0" smtClean="0">
                <a:latin typeface="Times New Roman" pitchFamily="18" charset="0"/>
                <a:cs typeface="Times New Roman" pitchFamily="18" charset="0"/>
              </a:rPr>
              <a:t> </a:t>
            </a:r>
            <a:r>
              <a:rPr lang="en-US" sz="2400" i="1" dirty="0">
                <a:latin typeface="Times New Roman" pitchFamily="18" charset="0"/>
                <a:cs typeface="Times New Roman" pitchFamily="18" charset="0"/>
              </a:rPr>
              <a:t>di </a:t>
            </a:r>
            <a:r>
              <a:rPr lang="en-US" sz="2400" i="1" dirty="0" err="1">
                <a:latin typeface="Times New Roman" pitchFamily="18" charset="0"/>
                <a:cs typeface="Times New Roman" pitchFamily="18" charset="0"/>
              </a:rPr>
              <a:t>sản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văn</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hóa</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thế</a:t>
            </a:r>
            <a:r>
              <a:rPr lang="en-US" sz="2400" i="1" dirty="0">
                <a:latin typeface="Times New Roman" pitchFamily="18" charset="0"/>
                <a:cs typeface="Times New Roman" pitchFamily="18" charset="0"/>
              </a:rPr>
              <a:t> </a:t>
            </a:r>
            <a:r>
              <a:rPr lang="en-US" sz="2400" i="1" dirty="0" err="1">
                <a:latin typeface="Times New Roman" pitchFamily="18" charset="0"/>
                <a:cs typeface="Times New Roman" pitchFamily="18" charset="0"/>
              </a:rPr>
              <a:t>giới</a:t>
            </a:r>
            <a:r>
              <a:rPr lang="en-US" sz="2400" i="1" dirty="0">
                <a:latin typeface="Times New Roman" pitchFamily="18" charset="0"/>
                <a:cs typeface="Times New Roman" pitchFamily="18" charset="0"/>
              </a:rPr>
              <a:t>.</a:t>
            </a:r>
            <a:br>
              <a:rPr lang="en-US" sz="2400" i="1" dirty="0">
                <a:latin typeface="Times New Roman" pitchFamily="18" charset="0"/>
                <a:cs typeface="Times New Roman" pitchFamily="18" charset="0"/>
              </a:rPr>
            </a:br>
            <a:r>
              <a:rPr lang="en-US" sz="2400" i="1" dirty="0" smtClean="0">
                <a:latin typeface="Times New Roman" pitchFamily="18" charset="0"/>
                <a:cs typeface="Times New Roman" pitchFamily="18" charset="0"/>
              </a:rPr>
              <a:t>. </a:t>
            </a:r>
            <a:endParaRPr lang="en-US" sz="2400" i="1" dirty="0">
              <a:latin typeface="Times New Roman" pitchFamily="18" charset="0"/>
              <a:cs typeface="Times New Roman" pitchFamily="18" charset="0"/>
            </a:endParaRPr>
          </a:p>
        </p:txBody>
      </p:sp>
      <p:sp>
        <p:nvSpPr>
          <p:cNvPr id="6" name="Rectangle: Rounded Corners 3">
            <a:extLst>
              <a:ext uri="{FF2B5EF4-FFF2-40B4-BE49-F238E27FC236}">
                <a16:creationId xmlns="" xmlns:a16="http://schemas.microsoft.com/office/drawing/2014/main" id="{04020155-8DCD-80CE-71C4-371721990C49}"/>
              </a:ext>
            </a:extLst>
          </p:cNvPr>
          <p:cNvSpPr/>
          <p:nvPr/>
        </p:nvSpPr>
        <p:spPr>
          <a:xfrm>
            <a:off x="1901221" y="5181600"/>
            <a:ext cx="8654602" cy="1676400"/>
          </a:xfrm>
          <a:prstGeom prst="roundRect">
            <a:avLst>
              <a:gd name="adj" fmla="val 49291"/>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rgbClr val="FF0000"/>
                </a:solidFill>
                <a:latin typeface="Times New Roman" panose="02020603050405020304" pitchFamily="18" charset="0"/>
                <a:cs typeface="Times New Roman" panose="02020603050405020304" pitchFamily="18" charset="0"/>
              </a:rPr>
              <a:t>Di </a:t>
            </a:r>
            <a:r>
              <a:rPr lang="en-US" sz="4000" b="1" dirty="0" err="1">
                <a:solidFill>
                  <a:srgbClr val="FF0000"/>
                </a:solidFill>
                <a:latin typeface="Times New Roman" panose="02020603050405020304" pitchFamily="18" charset="0"/>
                <a:cs typeface="Times New Roman" panose="02020603050405020304" pitchFamily="18" charset="0"/>
              </a:rPr>
              <a:t>sản</a:t>
            </a: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văn</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hoá</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thế</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giới</a:t>
            </a:r>
            <a:r>
              <a:rPr lang="en-US" sz="4000" b="1" dirty="0" smtClean="0">
                <a:solidFill>
                  <a:srgbClr val="FF0000"/>
                </a:solidFill>
                <a:latin typeface="Times New Roman" panose="02020603050405020304" pitchFamily="18" charset="0"/>
                <a:cs typeface="Times New Roman" panose="02020603050405020304" pitchFamily="18" charset="0"/>
              </a:rPr>
              <a:t>: </a:t>
            </a:r>
          </a:p>
          <a:p>
            <a:pPr algn="ctr"/>
            <a:r>
              <a:rPr lang="en-US" sz="4000" b="1" dirty="0" err="1" smtClean="0">
                <a:solidFill>
                  <a:srgbClr val="FF0000"/>
                </a:solidFill>
                <a:latin typeface="Times New Roman" panose="02020603050405020304" pitchFamily="18" charset="0"/>
                <a:cs typeface="Times New Roman" panose="02020603050405020304" pitchFamily="18" charset="0"/>
              </a:rPr>
              <a:t>Thánh</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địa</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Mỹ</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Sơn</a:t>
            </a:r>
            <a:endParaRPr lang="en-US" sz="4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34655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2"/>
                                        </p:tgtEl>
                                        <p:attrNameLst>
                                          <p:attrName>ppt_x</p:attrName>
                                        </p:attrNameLst>
                                      </p:cBhvr>
                                      <p:tavLst>
                                        <p:tav tm="0">
                                          <p:val>
                                            <p:strVal val="ppt_x"/>
                                          </p:val>
                                        </p:tav>
                                        <p:tav tm="100000">
                                          <p:val>
                                            <p:strVal val="ppt_x"/>
                                          </p:val>
                                        </p:tav>
                                      </p:tavLst>
                                    </p:anim>
                                    <p:anim calcmode="lin" valueType="num">
                                      <p:cBhvr additive="base">
                                        <p:cTn id="7" dur="500"/>
                                        <p:tgtEl>
                                          <p:spTgt spid="2"/>
                                        </p:tgtEl>
                                        <p:attrNameLst>
                                          <p:attrName>ppt_y</p:attrName>
                                        </p:attrNameLst>
                                      </p:cBhvr>
                                      <p:tavLst>
                                        <p:tav tm="0">
                                          <p:val>
                                            <p:strVal val="ppt_y"/>
                                          </p:val>
                                        </p:tav>
                                        <p:tav tm="100000">
                                          <p:val>
                                            <p:strVal val="1+ppt_h/2"/>
                                          </p:val>
                                        </p:tav>
                                      </p:tavLst>
                                    </p:anim>
                                    <p:set>
                                      <p:cBhvr>
                                        <p:cTn id="8" dur="1" fill="hold">
                                          <p:stCondLst>
                                            <p:cond delay="499"/>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2338</TotalTime>
  <Words>2099</Words>
  <Application>Microsoft Office PowerPoint</Application>
  <PresentationFormat>Custom</PresentationFormat>
  <Paragraphs>152</Paragraphs>
  <Slides>35</Slides>
  <Notes>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PowerPoint Presentation</vt:lpstr>
      <vt:lpstr>PowerPoint Presentation</vt:lpstr>
      <vt:lpstr>KHỞI ĐỘNG</vt:lpstr>
      <vt:lpstr>KHỞI ĐỘNG</vt:lpstr>
      <vt:lpstr>Trong đoạn video thể hiện những giá trị văn hoá của tỉnh Quảng Nam đó là:</vt:lpstr>
      <vt:lpstr>PowerPoint Presentation</vt:lpstr>
      <vt:lpstr>PowerPoint Presentation</vt:lpstr>
      <vt:lpstr>PowerPoint Presentation</vt:lpstr>
      <vt:lpstr>Được coi là một trong những trung tâm đền đài chính của Ấn Độ giáo ở khu vực Đông Nam Á. Cách thành phố Đà Nẵng khoảng 69 km và gần thành cổ Trà Kiệu. Năm 1999, UNESCO công nhận là di sản văn hóa thế giới. . </vt:lpstr>
      <vt:lpstr>Là công trình kiến trúc tiêu biểu của người Cơtu, được dựng chính giữa làng. Trong tiếng Cơtu có nghĩa là cộng đồng. Biểu tượng văn hoá của dân tộc Cơtu.  </vt:lpstr>
      <vt:lpstr>Bà là tựu trưng một người phụ nữ đa tài, đức hạnh, là biểu tượng của khát vọng bình an, hòa bình, là người mẹ của mảnh đất Duy Xuyên, Quảng Nam. Lễ hội về Bà được tổ chức vào ngày 12/2 âm lịch hàng năm.</vt:lpstr>
      <vt:lpstr>PowerPoint Presentation</vt:lpstr>
      <vt:lpstr>- Quảng Nam là một trong những địa phương có khối lượng di sản văn hóa phong phú, đa dạng nhất của cả nước.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THỊ MINH THƯƠNG</dc:creator>
  <cp:lastModifiedBy>Admin</cp:lastModifiedBy>
  <cp:revision>158</cp:revision>
  <dcterms:created xsi:type="dcterms:W3CDTF">2023-02-18T09:30:33Z</dcterms:created>
  <dcterms:modified xsi:type="dcterms:W3CDTF">2024-09-27T14:47:30Z</dcterms:modified>
</cp:coreProperties>
</file>